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1"/>
  </p:notesMasterIdLst>
  <p:handoutMasterIdLst>
    <p:handoutMasterId r:id="rId22"/>
  </p:handoutMasterIdLst>
  <p:sldIdLst>
    <p:sldId id="265" r:id="rId2"/>
    <p:sldId id="261" r:id="rId3"/>
    <p:sldId id="263" r:id="rId4"/>
    <p:sldId id="283" r:id="rId5"/>
    <p:sldId id="348" r:id="rId6"/>
    <p:sldId id="349" r:id="rId7"/>
    <p:sldId id="350" r:id="rId8"/>
    <p:sldId id="351" r:id="rId9"/>
    <p:sldId id="360" r:id="rId10"/>
    <p:sldId id="362" r:id="rId11"/>
    <p:sldId id="363" r:id="rId12"/>
    <p:sldId id="347" r:id="rId13"/>
    <p:sldId id="365" r:id="rId14"/>
    <p:sldId id="330" r:id="rId15"/>
    <p:sldId id="358" r:id="rId16"/>
    <p:sldId id="359" r:id="rId17"/>
    <p:sldId id="366" r:id="rId18"/>
    <p:sldId id="316" r:id="rId19"/>
    <p:sldId id="300" r:id="rId2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Corporation" initials="" lastIdx="4" clrIdx="0"/>
  <p:cmAuthor id="1" name="Elisabeth Keating"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824100"/>
    <a:srgbClr val="FF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4629" autoAdjust="0"/>
  </p:normalViewPr>
  <p:slideViewPr>
    <p:cSldViewPr>
      <p:cViewPr varScale="1">
        <p:scale>
          <a:sx n="110" d="100"/>
          <a:sy n="110" d="100"/>
        </p:scale>
        <p:origin x="183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96"/>
    </p:cViewPr>
  </p:sorterViewPr>
  <p:notesViewPr>
    <p:cSldViewPr>
      <p:cViewPr varScale="1">
        <p:scale>
          <a:sx n="65" d="100"/>
          <a:sy n="65" d="100"/>
        </p:scale>
        <p:origin x="-2222" y="-9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rp-home.rp.bergennet.local\share\BA%20Office\Budget%20Prep\Presentation\Charts%2020-2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rp-home.rp.bergennet.local\share\BA%20Office\Budget%20Prep\Presentation\Charts%2020-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r>
              <a:rPr lang="en-US" sz="1400"/>
              <a:t>2020-2021 PROPOSED GENERAL REVENUES</a:t>
            </a:r>
          </a:p>
        </c:rich>
      </c:tx>
      <c:layout>
        <c:manualLayout>
          <c:xMode val="edge"/>
          <c:yMode val="edge"/>
          <c:x val="0.17810871555308194"/>
          <c:y val="4.5904318778334521E-2"/>
        </c:manualLayout>
      </c:layout>
      <c:overlay val="0"/>
      <c:spPr>
        <a:noFill/>
        <a:ln>
          <a:noFill/>
        </a:ln>
        <a:effectLst/>
      </c:spPr>
      <c:txPr>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40"/>
      <c:rotY val="140"/>
      <c:depthPercent val="10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2964011885536323"/>
          <c:y val="0.20800524934383205"/>
          <c:w val="0.5118884614622905"/>
          <c:h val="0.6278552811413769"/>
        </c:manualLayout>
      </c:layout>
      <c:pie3DChart>
        <c:varyColors val="1"/>
        <c:ser>
          <c:idx val="0"/>
          <c:order val="0"/>
          <c:dPt>
            <c:idx val="0"/>
            <c:bubble3D val="0"/>
            <c:explosion val="17"/>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6ABF-4C73-B315-CAF9CACBAF09}"/>
              </c:ext>
            </c:extLst>
          </c:dPt>
          <c:dPt>
            <c:idx val="1"/>
            <c:bubble3D val="0"/>
            <c:spPr>
              <a:solidFill>
                <a:schemeClr val="accent2">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6ABF-4C73-B315-CAF9CACBAF09}"/>
              </c:ext>
            </c:extLst>
          </c:dPt>
          <c:dPt>
            <c:idx val="2"/>
            <c:bubble3D val="0"/>
            <c:explosion val="19"/>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6ABF-4C73-B315-CAF9CACBAF09}"/>
              </c:ext>
            </c:extLst>
          </c:dPt>
          <c:dPt>
            <c:idx val="3"/>
            <c:bubble3D val="0"/>
            <c:explosion val="19"/>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6ABF-4C73-B315-CAF9CACBAF09}"/>
              </c:ext>
            </c:extLst>
          </c:dPt>
          <c:dPt>
            <c:idx val="4"/>
            <c:bubble3D val="0"/>
            <c:explosion val="17"/>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6ABF-4C73-B315-CAF9CACBAF09}"/>
              </c:ext>
            </c:extLst>
          </c:dPt>
          <c:dPt>
            <c:idx val="5"/>
            <c:bubble3D val="0"/>
            <c:explosion val="16"/>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6ABF-4C73-B315-CAF9CACBAF09}"/>
              </c:ext>
            </c:extLst>
          </c:dPt>
          <c:dLbls>
            <c:dLbl>
              <c:idx val="0"/>
              <c:layout>
                <c:manualLayout>
                  <c:x val="-0.12050984936268841"/>
                  <c:y val="0.1313131313131312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6ABF-4C73-B315-CAF9CACBAF09}"/>
                </c:ext>
                <c:ext xmlns:c15="http://schemas.microsoft.com/office/drawing/2012/chart" uri="{CE6537A1-D6FC-4f65-9D91-7224C49458BB}">
                  <c15:layout/>
                </c:ext>
              </c:extLst>
            </c:dLbl>
            <c:dLbl>
              <c:idx val="1"/>
              <c:layout>
                <c:manualLayout>
                  <c:x val="-9.2699884125144835E-2"/>
                  <c:y val="-7.828282828282832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7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6ABF-4C73-B315-CAF9CACBAF09}"/>
                </c:ext>
                <c:ext xmlns:c15="http://schemas.microsoft.com/office/drawing/2012/chart" uri="{CE6537A1-D6FC-4f65-9D91-7224C49458BB}">
                  <c15:layout/>
                </c:ext>
              </c:extLst>
            </c:dLbl>
            <c:dLbl>
              <c:idx val="2"/>
              <c:layout>
                <c:manualLayout>
                  <c:x val="6.1799922750096672E-2"/>
                  <c:y val="-0.169191919191919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6ABF-4C73-B315-CAF9CACBAF09}"/>
                </c:ext>
                <c:ext xmlns:c15="http://schemas.microsoft.com/office/drawing/2012/chart" uri="{CE6537A1-D6FC-4f65-9D91-7224C49458BB}">
                  <c15:layout/>
                </c:ext>
              </c:extLst>
            </c:dLbl>
            <c:dLbl>
              <c:idx val="3"/>
              <c:layout>
                <c:manualLayout>
                  <c:x val="0.11183792606982028"/>
                  <c:y val="-6.6983406735175055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fld id="{DD582D84-588A-4CDA-98FB-D26572DBB028}" type="CATEGORYNAME">
                      <a:rPr lang="en-US" sz="1100" dirty="0"/>
                      <a:pPr>
                        <a:defRPr sz="1400">
                          <a:solidFill>
                            <a:schemeClr val="accent1"/>
                          </a:solidFill>
                        </a:defRPr>
                      </a:pPr>
                      <a:t>[CATEGORY NAME]</a:t>
                    </a:fld>
                    <a:r>
                      <a:rPr lang="en-US" baseline="0" dirty="0"/>
                      <a:t>
</a:t>
                    </a:r>
                    <a:fld id="{ED871EA0-87D0-4851-9650-C4988C2B3867}" type="PERCENTAGE">
                      <a:rPr lang="en-US" baseline="0" dirty="0"/>
                      <a:pPr>
                        <a:defRPr sz="1400">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6ABF-4C73-B315-CAF9CACBAF09}"/>
                </c:ext>
                <c:ext xmlns:c15="http://schemas.microsoft.com/office/drawing/2012/chart" uri="{CE6537A1-D6FC-4f65-9D91-7224C49458BB}">
                  <c15:layout>
                    <c:manualLayout>
                      <c:w val="0.18658711466589556"/>
                      <c:h val="0.20820632590417723"/>
                    </c:manualLayout>
                  </c15:layout>
                  <c15:dlblFieldTable/>
                  <c15:showDataLabelsRange val="0"/>
                </c:ext>
              </c:extLst>
            </c:dLbl>
            <c:dLbl>
              <c:idx val="4"/>
              <c:layout>
                <c:manualLayout>
                  <c:x val="0.10283365977973885"/>
                  <c:y val="2.2855776502513355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97F53510-6240-4914-88F5-4A41AEBA571E}" type="CATEGORYNAME">
                      <a:rPr lang="en-US" smtClean="0"/>
                      <a:pPr>
                        <a:defRPr sz="1400">
                          <a:solidFill>
                            <a:schemeClr val="accent1"/>
                          </a:solidFill>
                        </a:defRPr>
                      </a:pPr>
                      <a:t>[CATEGORY NAME]</a:t>
                    </a:fld>
                    <a:r>
                      <a:rPr lang="en-US" baseline="0" dirty="0"/>
                      <a:t>
</a:t>
                    </a:r>
                    <a:fld id="{949D4656-F047-43EB-92B0-8890E41FE8A1}" type="PERCENTAGE">
                      <a:rPr lang="en-US" baseline="0"/>
                      <a:pPr>
                        <a:defRPr sz="1400">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6ABF-4C73-B315-CAF9CACBAF09}"/>
                </c:ext>
                <c:ext xmlns:c15="http://schemas.microsoft.com/office/drawing/2012/chart" uri="{CE6537A1-D6FC-4f65-9D91-7224C49458BB}">
                  <c15:layout>
                    <c:manualLayout>
                      <c:w val="0.23565088212105581"/>
                      <c:h val="0.19192090395480227"/>
                    </c:manualLayout>
                  </c15:layout>
                  <c15:dlblFieldTable/>
                  <c15:showDataLabelsRange val="0"/>
                </c:ext>
              </c:extLst>
            </c:dLbl>
            <c:dLbl>
              <c:idx val="5"/>
              <c:layout>
                <c:manualLayout>
                  <c:x val="6.6434916956353687E-2"/>
                  <c:y val="0.151515151515151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6ABF-4C73-B315-CAF9CACBAF0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'Revenues 20-21'!$O$28:$O$33</c:f>
              <c:strCache>
                <c:ptCount val="6"/>
                <c:pt idx="0">
                  <c:v>Budgeted Fund Balance</c:v>
                </c:pt>
                <c:pt idx="1">
                  <c:v>Local Tax Levy</c:v>
                </c:pt>
                <c:pt idx="2">
                  <c:v>State Aid</c:v>
                </c:pt>
                <c:pt idx="3">
                  <c:v>Miscellaneous</c:v>
                </c:pt>
                <c:pt idx="4">
                  <c:v>Grants &amp; Entitlements</c:v>
                </c:pt>
                <c:pt idx="5">
                  <c:v>Debt Repayment</c:v>
                </c:pt>
              </c:strCache>
            </c:strRef>
          </c:cat>
          <c:val>
            <c:numRef>
              <c:f>'Revenues 20-21'!$P$28:$P$33</c:f>
              <c:numCache>
                <c:formatCode>_(* #,##0_);_(* \(#,##0\);_(* "-"??_);_(@_)</c:formatCode>
                <c:ptCount val="6"/>
                <c:pt idx="0">
                  <c:v>250001</c:v>
                </c:pt>
                <c:pt idx="1">
                  <c:v>12081602</c:v>
                </c:pt>
                <c:pt idx="2">
                  <c:v>646328</c:v>
                </c:pt>
                <c:pt idx="3">
                  <c:v>260000</c:v>
                </c:pt>
                <c:pt idx="4">
                  <c:v>210794</c:v>
                </c:pt>
                <c:pt idx="5">
                  <c:v>459827</c:v>
                </c:pt>
              </c:numCache>
            </c:numRef>
          </c:val>
          <c:extLst xmlns:c16r2="http://schemas.microsoft.com/office/drawing/2015/06/chart">
            <c:ext xmlns:c16="http://schemas.microsoft.com/office/drawing/2014/chart" uri="{C3380CC4-5D6E-409C-BE32-E72D297353CC}">
              <c16:uniqueId val="{0000000C-6ABF-4C73-B315-CAF9CACBAF09}"/>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n-lt"/>
                <a:ea typeface="+mn-ea"/>
                <a:cs typeface="+mn-cs"/>
              </a:defRPr>
            </a:pPr>
            <a:r>
              <a:rPr lang="en-US" sz="1600" dirty="0"/>
              <a:t>2020-2021 PROPOSED appropriations</a:t>
            </a:r>
          </a:p>
        </c:rich>
      </c:tx>
      <c:layout>
        <c:manualLayout>
          <c:xMode val="edge"/>
          <c:yMode val="edge"/>
          <c:x val="0.14812632474741702"/>
          <c:y val="3.9567067252453984E-3"/>
        </c:manualLayout>
      </c:layout>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40"/>
      <c:rotY val="70"/>
      <c:depthPercent val="10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4462889227072845"/>
          <c:y val="0.28920715099231092"/>
          <c:w val="0.5118884614622905"/>
          <c:h val="0.6278552811413769"/>
        </c:manualLayout>
      </c:layout>
      <c:pie3DChart>
        <c:varyColors val="1"/>
        <c:ser>
          <c:idx val="0"/>
          <c:order val="0"/>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118A-4FCF-9EC2-05B866A09D9B}"/>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118A-4FCF-9EC2-05B866A09D9B}"/>
              </c:ext>
            </c:extLst>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118A-4FCF-9EC2-05B866A09D9B}"/>
              </c:ext>
            </c:extLst>
          </c:dPt>
          <c:dPt>
            <c:idx val="3"/>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118A-4FCF-9EC2-05B866A09D9B}"/>
              </c:ext>
            </c:extLst>
          </c:dPt>
          <c:dPt>
            <c:idx val="4"/>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118A-4FCF-9EC2-05B866A09D9B}"/>
              </c:ext>
            </c:extLst>
          </c:dPt>
          <c:dPt>
            <c:idx val="5"/>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118A-4FCF-9EC2-05B866A09D9B}"/>
              </c:ext>
            </c:extLst>
          </c:dPt>
          <c:dPt>
            <c:idx val="6"/>
            <c:bubble3D val="0"/>
            <c:spPr>
              <a:solidFill>
                <a:schemeClr val="accent2">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118A-4FCF-9EC2-05B866A09D9B}"/>
              </c:ext>
            </c:extLst>
          </c:dPt>
          <c:dPt>
            <c:idx val="7"/>
            <c:bubble3D val="0"/>
            <c:spPr>
              <a:solidFill>
                <a:schemeClr val="accent4">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F-118A-4FCF-9EC2-05B866A09D9B}"/>
              </c:ext>
            </c:extLst>
          </c:dPt>
          <c:dPt>
            <c:idx val="8"/>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1-118A-4FCF-9EC2-05B866A09D9B}"/>
              </c:ext>
            </c:extLst>
          </c:dPt>
          <c:dPt>
            <c:idx val="9"/>
            <c:bubble3D val="0"/>
            <c:spPr>
              <a:solidFill>
                <a:schemeClr val="accent2">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3-118A-4FCF-9EC2-05B866A09D9B}"/>
              </c:ext>
            </c:extLst>
          </c:dPt>
          <c:dPt>
            <c:idx val="10"/>
            <c:bubble3D val="0"/>
            <c:spPr>
              <a:solidFill>
                <a:schemeClr val="accent4">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5-118A-4FCF-9EC2-05B866A09D9B}"/>
              </c:ext>
            </c:extLst>
          </c:dPt>
          <c:dPt>
            <c:idx val="11"/>
            <c:bubble3D val="0"/>
            <c:spPr>
              <a:solidFill>
                <a:schemeClr val="accent6">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7-118A-4FCF-9EC2-05B866A09D9B}"/>
              </c:ext>
            </c:extLst>
          </c:dPt>
          <c:dPt>
            <c:idx val="12"/>
            <c:bubble3D val="0"/>
            <c:spPr>
              <a:solidFill>
                <a:schemeClr val="accent2">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9-118A-4FCF-9EC2-05B866A09D9B}"/>
              </c:ext>
            </c:extLst>
          </c:dPt>
          <c:dPt>
            <c:idx val="13"/>
            <c:bubble3D val="0"/>
            <c:spPr>
              <a:solidFill>
                <a:schemeClr val="accent4">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B-118A-4FCF-9EC2-05B866A09D9B}"/>
              </c:ext>
            </c:extLst>
          </c:dPt>
          <c:dLbls>
            <c:dLbl>
              <c:idx val="0"/>
              <c:layout>
                <c:manualLayout>
                  <c:x val="3.4776283099461701E-2"/>
                  <c:y val="-2.121307563827248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118A-4FCF-9EC2-05B866A09D9B}"/>
                </c:ext>
                <c:ext xmlns:c15="http://schemas.microsoft.com/office/drawing/2012/chart" uri="{CE6537A1-D6FC-4f65-9D91-7224C49458BB}">
                  <c15:layout/>
                </c:ext>
              </c:extLst>
            </c:dLbl>
            <c:dLbl>
              <c:idx val="1"/>
              <c:layout>
                <c:manualLayout>
                  <c:x val="-2.0701018155369941E-2"/>
                  <c:y val="2.3622365386144914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118A-4FCF-9EC2-05B866A09D9B}"/>
                </c:ext>
                <c:ext xmlns:c15="http://schemas.microsoft.com/office/drawing/2012/chart" uri="{CE6537A1-D6FC-4f65-9D91-7224C49458BB}">
                  <c15:layout/>
                </c:ext>
              </c:extLst>
            </c:dLbl>
            <c:dLbl>
              <c:idx val="2"/>
              <c:layout>
                <c:manualLayout>
                  <c:x val="-0.12276271262191378"/>
                  <c:y val="1.726334208223971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5-118A-4FCF-9EC2-05B866A09D9B}"/>
                </c:ext>
                <c:ext xmlns:c15="http://schemas.microsoft.com/office/drawing/2012/chart" uri="{CE6537A1-D6FC-4f65-9D91-7224C49458BB}">
                  <c15:layout/>
                </c:ext>
              </c:extLst>
            </c:dLbl>
            <c:dLbl>
              <c:idx val="3"/>
              <c:layout>
                <c:manualLayout>
                  <c:x val="-0.11108602508046168"/>
                  <c:y val="-3.709933985524537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118A-4FCF-9EC2-05B866A09D9B}"/>
                </c:ext>
                <c:ext xmlns:c15="http://schemas.microsoft.com/office/drawing/2012/chart" uri="{CE6537A1-D6FC-4f65-9D91-7224C49458BB}">
                  <c15:layout/>
                </c:ext>
              </c:extLst>
            </c:dLbl>
            <c:dLbl>
              <c:idx val="4"/>
              <c:layout>
                <c:manualLayout>
                  <c:x val="-9.8151353300248254E-2"/>
                  <c:y val="2.9265887218643126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9-118A-4FCF-9EC2-05B866A09D9B}"/>
                </c:ext>
                <c:ext xmlns:c15="http://schemas.microsoft.com/office/drawing/2012/chart" uri="{CE6537A1-D6FC-4f65-9D91-7224C49458BB}">
                  <c15:layout/>
                </c:ext>
              </c:extLst>
            </c:dLbl>
            <c:dLbl>
              <c:idx val="5"/>
              <c:layout>
                <c:manualLayout>
                  <c:x val="-4.408251397288699E-2"/>
                  <c:y val="-2.626819374850870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B-118A-4FCF-9EC2-05B866A09D9B}"/>
                </c:ext>
                <c:ext xmlns:c15="http://schemas.microsoft.com/office/drawing/2012/chart" uri="{CE6537A1-D6FC-4f65-9D91-7224C49458BB}">
                  <c15:layout/>
                </c:ext>
              </c:extLst>
            </c:dLbl>
            <c:dLbl>
              <c:idx val="6"/>
              <c:layout>
                <c:manualLayout>
                  <c:x val="-5.0220975850698471E-2"/>
                  <c:y val="-6.2852938837190842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D-118A-4FCF-9EC2-05B866A09D9B}"/>
                </c:ext>
                <c:ext xmlns:c15="http://schemas.microsoft.com/office/drawing/2012/chart" uri="{CE6537A1-D6FC-4f65-9D91-7224C49458BB}">
                  <c15:layout/>
                </c:ext>
              </c:extLst>
            </c:dLbl>
            <c:dLbl>
              <c:idx val="7"/>
              <c:layout>
                <c:manualLayout>
                  <c:x val="-4.6573422083218664E-2"/>
                  <c:y val="-6.1963572735226277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F-118A-4FCF-9EC2-05B866A09D9B}"/>
                </c:ext>
                <c:ext xmlns:c15="http://schemas.microsoft.com/office/drawing/2012/chart" uri="{CE6537A1-D6FC-4f65-9D91-7224C49458BB}">
                  <c15:layout/>
                </c:ext>
              </c:extLst>
            </c:dLbl>
            <c:dLbl>
              <c:idx val="8"/>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80000"/>
                          <a:lumOff val="20000"/>
                        </a:schemeClr>
                      </a:solidFill>
                      <a:latin typeface="+mn-lt"/>
                      <a:ea typeface="+mn-ea"/>
                      <a:cs typeface="+mn-cs"/>
                    </a:defRPr>
                  </a:pPr>
                  <a:endParaRPr lang="en-US"/>
                </a:p>
              </c:txPr>
              <c:dLblPos val="bestFit"/>
              <c:showLegendKey val="0"/>
              <c:showVal val="0"/>
              <c:showCatName val="1"/>
              <c:showSerName val="0"/>
              <c:showPercent val="0"/>
              <c:showBubbleSize val="0"/>
            </c:dLbl>
            <c:dLbl>
              <c:idx val="9"/>
              <c:layout>
                <c:manualLayout>
                  <c:x val="5.6479615994710505E-2"/>
                  <c:y val="-7.394557771243849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13-118A-4FCF-9EC2-05B866A09D9B}"/>
                </c:ext>
                <c:ext xmlns:c15="http://schemas.microsoft.com/office/drawing/2012/chart" uri="{CE6537A1-D6FC-4f65-9D91-7224C49458BB}">
                  <c15:layout/>
                </c:ext>
              </c:extLst>
            </c:dLbl>
            <c:dLbl>
              <c:idx val="10"/>
              <c:layout>
                <c:manualLayout>
                  <c:x val="1.1881733499830432E-2"/>
                  <c:y val="-5.794762178976257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15-118A-4FCF-9EC2-05B866A09D9B}"/>
                </c:ext>
                <c:ext xmlns:c15="http://schemas.microsoft.com/office/drawing/2012/chart" uri="{CE6537A1-D6FC-4f65-9D91-7224C49458BB}">
                  <c15:layout/>
                </c:ext>
              </c:extLst>
            </c:dLbl>
            <c:dLbl>
              <c:idx val="11"/>
              <c:layout>
                <c:manualLayout>
                  <c:x val="8.0662450596719684E-2"/>
                  <c:y val="-3.3115406028791853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8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17-118A-4FCF-9EC2-05B866A09D9B}"/>
                </c:ext>
                <c:ext xmlns:c15="http://schemas.microsoft.com/office/drawing/2012/chart" uri="{CE6537A1-D6FC-4f65-9D91-7224C49458BB}">
                  <c15:layout/>
                </c:ext>
              </c:extLst>
            </c:dLbl>
            <c:dLbl>
              <c:idx val="12"/>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lumOff val="40000"/>
                        </a:schemeClr>
                      </a:solidFill>
                      <a:latin typeface="+mn-lt"/>
                      <a:ea typeface="+mn-ea"/>
                      <a:cs typeface="+mn-cs"/>
                    </a:defRPr>
                  </a:pPr>
                  <a:endParaRPr lang="en-US"/>
                </a:p>
              </c:txPr>
              <c:dLblPos val="bestFit"/>
              <c:showLegendKey val="0"/>
              <c:showVal val="0"/>
              <c:showCatName val="1"/>
              <c:showSerName val="0"/>
              <c:showPercent val="0"/>
              <c:showBubbleSize val="0"/>
            </c:dLbl>
            <c:dLbl>
              <c:idx val="13"/>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lumOff val="40000"/>
                        </a:schemeClr>
                      </a:solidFill>
                      <a:latin typeface="+mn-lt"/>
                      <a:ea typeface="+mn-ea"/>
                      <a:cs typeface="+mn-cs"/>
                    </a:defRPr>
                  </a:pPr>
                  <a:endParaRPr lang="en-US"/>
                </a:p>
              </c:txPr>
              <c:dLblPos val="bestFit"/>
              <c:showLegendKey val="0"/>
              <c:showVal val="0"/>
              <c:showCatName val="1"/>
              <c:showSerName val="0"/>
              <c:showPercent val="0"/>
              <c:showBubbleSize val="0"/>
            </c:dLbl>
            <c:numFmt formatCode="0.00%" sourceLinked="0"/>
            <c:spPr>
              <a:noFill/>
              <a:ln>
                <a:noFill/>
              </a:ln>
              <a:effectLst/>
            </c:sp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'Appropriations 19-20'!$B$23:$B$36</c:f>
              <c:strCache>
                <c:ptCount val="14"/>
                <c:pt idx="0">
                  <c:v>Regular Education Program</c:v>
                </c:pt>
                <c:pt idx="1">
                  <c:v>Special Ed, BSIP, ESL</c:v>
                </c:pt>
                <c:pt idx="2">
                  <c:v>Administration &amp; Tech</c:v>
                </c:pt>
                <c:pt idx="3">
                  <c:v>Tuition</c:v>
                </c:pt>
                <c:pt idx="4">
                  <c:v>Buildings &amp; Grounds</c:v>
                </c:pt>
                <c:pt idx="5">
                  <c:v>Transportation</c:v>
                </c:pt>
                <c:pt idx="6">
                  <c:v>Benefits</c:v>
                </c:pt>
                <c:pt idx="7">
                  <c:v>Extra Curricular</c:v>
                </c:pt>
                <c:pt idx="8">
                  <c:v>Support Services</c:v>
                </c:pt>
                <c:pt idx="9">
                  <c:v>Support Services - Special</c:v>
                </c:pt>
                <c:pt idx="10">
                  <c:v>Capital Outlay</c:v>
                </c:pt>
                <c:pt idx="11">
                  <c:v>Transfer to Charter School</c:v>
                </c:pt>
                <c:pt idx="12">
                  <c:v>Grants &amp; Entitlements</c:v>
                </c:pt>
                <c:pt idx="13">
                  <c:v>Debt Repayment</c:v>
                </c:pt>
              </c:strCache>
            </c:strRef>
          </c:cat>
          <c:val>
            <c:numRef>
              <c:f>'Appropriations 19-20'!$C$23:$C$36</c:f>
              <c:numCache>
                <c:formatCode>_(* #,##0.00_);_(* \(#,##0.00\);_(* "-"??_);_(@_)</c:formatCode>
                <c:ptCount val="14"/>
                <c:pt idx="0">
                  <c:v>3001891</c:v>
                </c:pt>
                <c:pt idx="1">
                  <c:v>1408575</c:v>
                </c:pt>
                <c:pt idx="2">
                  <c:v>887451</c:v>
                </c:pt>
                <c:pt idx="3">
                  <c:v>3703218</c:v>
                </c:pt>
                <c:pt idx="4">
                  <c:v>578636</c:v>
                </c:pt>
                <c:pt idx="5">
                  <c:v>434147</c:v>
                </c:pt>
                <c:pt idx="6">
                  <c:v>1608500</c:v>
                </c:pt>
                <c:pt idx="7">
                  <c:v>44000</c:v>
                </c:pt>
                <c:pt idx="8">
                  <c:v>398798</c:v>
                </c:pt>
                <c:pt idx="9">
                  <c:v>903468</c:v>
                </c:pt>
                <c:pt idx="10">
                  <c:v>214603</c:v>
                </c:pt>
                <c:pt idx="11">
                  <c:v>54644</c:v>
                </c:pt>
                <c:pt idx="12">
                  <c:v>210794</c:v>
                </c:pt>
                <c:pt idx="13">
                  <c:v>459827</c:v>
                </c:pt>
              </c:numCache>
            </c:numRef>
          </c:val>
          <c:extLst xmlns:c16r2="http://schemas.microsoft.com/office/drawing/2015/06/chart">
            <c:ext xmlns:c16="http://schemas.microsoft.com/office/drawing/2014/chart" uri="{C3380CC4-5D6E-409C-BE32-E72D297353CC}">
              <c16:uniqueId val="{0000001C-118A-4FCF-9EC2-05B866A09D9B}"/>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0.344</cdr:x>
      <cdr:y>0.36639</cdr:y>
    </cdr:from>
    <cdr:to>
      <cdr:x>0.47048</cdr:x>
      <cdr:y>0.51334</cdr:y>
    </cdr:to>
    <cdr:pic>
      <cdr:nvPicPr>
        <cdr:cNvPr id="2" name="chart">
          <a:extLst xmlns:a="http://schemas.openxmlformats.org/drawingml/2006/main">
            <a:ext uri="{FF2B5EF4-FFF2-40B4-BE49-F238E27FC236}">
              <a16:creationId xmlns:a16="http://schemas.microsoft.com/office/drawing/2014/main" xmlns="" id="{78477F43-50FA-4F37-AB99-135BA7E3241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978728" y="2303318"/>
          <a:ext cx="1095238" cy="923810"/>
        </a:xfrm>
        <a:prstGeom xmlns:a="http://schemas.openxmlformats.org/drawingml/2006/main" prst="ellipse">
          <a:avLst/>
        </a:prstGeom>
        <a:ln xmlns:a="http://schemas.openxmlformats.org/drawingml/2006/main">
          <a:noFill/>
        </a:ln>
        <a:effectLst xmlns:a="http://schemas.openxmlformats.org/drawingml/2006/main">
          <a:softEdge rad="112500"/>
        </a:effec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367" cy="465294"/>
          </a:xfrm>
          <a:prstGeom prst="rect">
            <a:avLst/>
          </a:prstGeom>
        </p:spPr>
        <p:txBody>
          <a:bodyPr vert="horz" lIns="90864" tIns="45432" rIns="90864" bIns="45432" rtlCol="0"/>
          <a:lstStyle>
            <a:lvl1pPr algn="l">
              <a:defRPr sz="1200"/>
            </a:lvl1pPr>
          </a:lstStyle>
          <a:p>
            <a:endParaRPr lang="en-US"/>
          </a:p>
        </p:txBody>
      </p:sp>
      <p:sp>
        <p:nvSpPr>
          <p:cNvPr id="3" name="Date Placeholder 2"/>
          <p:cNvSpPr>
            <a:spLocks noGrp="1"/>
          </p:cNvSpPr>
          <p:nvPr>
            <p:ph type="dt" sz="quarter" idx="1"/>
          </p:nvPr>
        </p:nvSpPr>
        <p:spPr>
          <a:xfrm>
            <a:off x="3971456" y="0"/>
            <a:ext cx="3037366" cy="465294"/>
          </a:xfrm>
          <a:prstGeom prst="rect">
            <a:avLst/>
          </a:prstGeom>
        </p:spPr>
        <p:txBody>
          <a:bodyPr vert="horz" lIns="90864" tIns="45432" rIns="90864" bIns="45432" rtlCol="0"/>
          <a:lstStyle>
            <a:lvl1pPr algn="r">
              <a:defRPr sz="1200"/>
            </a:lvl1pPr>
          </a:lstStyle>
          <a:p>
            <a:fld id="{6B758C10-379C-4C66-BA09-1209272EC52B}" type="datetimeFigureOut">
              <a:rPr lang="en-US" smtClean="0"/>
              <a:t>4/28/2020</a:t>
            </a:fld>
            <a:endParaRPr lang="en-US"/>
          </a:p>
        </p:txBody>
      </p:sp>
      <p:sp>
        <p:nvSpPr>
          <p:cNvPr id="4" name="Footer Placeholder 3"/>
          <p:cNvSpPr>
            <a:spLocks noGrp="1"/>
          </p:cNvSpPr>
          <p:nvPr>
            <p:ph type="ftr" sz="quarter" idx="2"/>
          </p:nvPr>
        </p:nvSpPr>
        <p:spPr>
          <a:xfrm>
            <a:off x="2" y="8829530"/>
            <a:ext cx="3037367" cy="465294"/>
          </a:xfrm>
          <a:prstGeom prst="rect">
            <a:avLst/>
          </a:prstGeom>
        </p:spPr>
        <p:txBody>
          <a:bodyPr vert="horz" lIns="90864" tIns="45432" rIns="90864" bIns="45432" rtlCol="0" anchor="b"/>
          <a:lstStyle>
            <a:lvl1pPr algn="l">
              <a:defRPr sz="1200"/>
            </a:lvl1pPr>
          </a:lstStyle>
          <a:p>
            <a:endParaRPr lang="en-US"/>
          </a:p>
        </p:txBody>
      </p:sp>
      <p:sp>
        <p:nvSpPr>
          <p:cNvPr id="5" name="Slide Number Placeholder 4"/>
          <p:cNvSpPr>
            <a:spLocks noGrp="1"/>
          </p:cNvSpPr>
          <p:nvPr>
            <p:ph type="sldNum" sz="quarter" idx="3"/>
          </p:nvPr>
        </p:nvSpPr>
        <p:spPr>
          <a:xfrm>
            <a:off x="3971456" y="8829530"/>
            <a:ext cx="3037366" cy="465294"/>
          </a:xfrm>
          <a:prstGeom prst="rect">
            <a:avLst/>
          </a:prstGeom>
        </p:spPr>
        <p:txBody>
          <a:bodyPr vert="horz" lIns="90864" tIns="45432" rIns="90864" bIns="45432" rtlCol="0" anchor="b"/>
          <a:lstStyle>
            <a:lvl1pPr algn="r">
              <a:defRPr sz="1200"/>
            </a:lvl1pPr>
          </a:lstStyle>
          <a:p>
            <a:fld id="{7BA530A1-403B-44D9-B917-68E4C33A8449}" type="slidenum">
              <a:rPr lang="en-US" smtClean="0"/>
              <a:t>‹#›</a:t>
            </a:fld>
            <a:endParaRPr lang="en-US"/>
          </a:p>
        </p:txBody>
      </p:sp>
    </p:spTree>
    <p:extLst>
      <p:ext uri="{BB962C8B-B14F-4D97-AF65-F5344CB8AC3E}">
        <p14:creationId xmlns:p14="http://schemas.microsoft.com/office/powerpoint/2010/main" val="2781707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367" cy="465294"/>
          </a:xfrm>
          <a:prstGeom prst="rect">
            <a:avLst/>
          </a:prstGeom>
        </p:spPr>
        <p:txBody>
          <a:bodyPr vert="horz" lIns="90864" tIns="45432" rIns="90864" bIns="45432" rtlCol="0"/>
          <a:lstStyle>
            <a:lvl1pPr algn="l">
              <a:defRPr sz="1200"/>
            </a:lvl1pPr>
          </a:lstStyle>
          <a:p>
            <a:endParaRPr lang="en-US"/>
          </a:p>
        </p:txBody>
      </p:sp>
      <p:sp>
        <p:nvSpPr>
          <p:cNvPr id="3" name="Date Placeholder 2"/>
          <p:cNvSpPr>
            <a:spLocks noGrp="1"/>
          </p:cNvSpPr>
          <p:nvPr>
            <p:ph type="dt" idx="1"/>
          </p:nvPr>
        </p:nvSpPr>
        <p:spPr>
          <a:xfrm>
            <a:off x="3971456" y="0"/>
            <a:ext cx="3037366" cy="465294"/>
          </a:xfrm>
          <a:prstGeom prst="rect">
            <a:avLst/>
          </a:prstGeom>
        </p:spPr>
        <p:txBody>
          <a:bodyPr vert="horz" lIns="90864" tIns="45432" rIns="90864" bIns="45432" rtlCol="0"/>
          <a:lstStyle>
            <a:lvl1pPr algn="r">
              <a:defRPr sz="1200"/>
            </a:lvl1pPr>
          </a:lstStyle>
          <a:p>
            <a:fld id="{0EE9B6EE-BBEA-4DB8-82B4-423CFB7803B9}" type="datetimeFigureOut">
              <a:rPr lang="en-US" smtClean="0"/>
              <a:t>4/28/2020</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0864" tIns="45432" rIns="90864" bIns="45432" rtlCol="0" anchor="ctr"/>
          <a:lstStyle/>
          <a:p>
            <a:endParaRPr lang="en-US"/>
          </a:p>
        </p:txBody>
      </p:sp>
      <p:sp>
        <p:nvSpPr>
          <p:cNvPr id="5" name="Notes Placeholder 4"/>
          <p:cNvSpPr>
            <a:spLocks noGrp="1"/>
          </p:cNvSpPr>
          <p:nvPr>
            <p:ph type="body" sz="quarter" idx="3"/>
          </p:nvPr>
        </p:nvSpPr>
        <p:spPr>
          <a:xfrm>
            <a:off x="700568" y="4416344"/>
            <a:ext cx="5609267" cy="4182907"/>
          </a:xfrm>
          <a:prstGeom prst="rect">
            <a:avLst/>
          </a:prstGeom>
        </p:spPr>
        <p:txBody>
          <a:bodyPr vert="horz" lIns="90864" tIns="45432" rIns="90864" bIns="454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530"/>
            <a:ext cx="3037367" cy="465294"/>
          </a:xfrm>
          <a:prstGeom prst="rect">
            <a:avLst/>
          </a:prstGeom>
        </p:spPr>
        <p:txBody>
          <a:bodyPr vert="horz" lIns="90864" tIns="45432" rIns="90864" bIns="45432" rtlCol="0" anchor="b"/>
          <a:lstStyle>
            <a:lvl1pPr algn="l">
              <a:defRPr sz="1200"/>
            </a:lvl1pPr>
          </a:lstStyle>
          <a:p>
            <a:endParaRPr lang="en-US"/>
          </a:p>
        </p:txBody>
      </p:sp>
      <p:sp>
        <p:nvSpPr>
          <p:cNvPr id="7" name="Slide Number Placeholder 6"/>
          <p:cNvSpPr>
            <a:spLocks noGrp="1"/>
          </p:cNvSpPr>
          <p:nvPr>
            <p:ph type="sldNum" sz="quarter" idx="5"/>
          </p:nvPr>
        </p:nvSpPr>
        <p:spPr>
          <a:xfrm>
            <a:off x="3971456" y="8829530"/>
            <a:ext cx="3037366" cy="465294"/>
          </a:xfrm>
          <a:prstGeom prst="rect">
            <a:avLst/>
          </a:prstGeom>
        </p:spPr>
        <p:txBody>
          <a:bodyPr vert="horz" lIns="90864" tIns="45432" rIns="90864" bIns="45432" rtlCol="0" anchor="b"/>
          <a:lstStyle>
            <a:lvl1pPr algn="r">
              <a:defRPr sz="1200"/>
            </a:lvl1pPr>
          </a:lstStyle>
          <a:p>
            <a:fld id="{C968EB10-E0A4-4EC6-8E9A-1E5B05F84320}" type="slidenum">
              <a:rPr lang="en-US" smtClean="0"/>
              <a:t>‹#›</a:t>
            </a:fld>
            <a:endParaRPr lang="en-US"/>
          </a:p>
        </p:txBody>
      </p:sp>
    </p:spTree>
    <p:extLst>
      <p:ext uri="{BB962C8B-B14F-4D97-AF65-F5344CB8AC3E}">
        <p14:creationId xmlns:p14="http://schemas.microsoft.com/office/powerpoint/2010/main" val="2907480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endParaRPr lang="en-US" altLang="en-US" dirty="0"/>
          </a:p>
        </p:txBody>
      </p:sp>
      <p:sp>
        <p:nvSpPr>
          <p:cNvPr id="20" name="Footer Placeholder 19"/>
          <p:cNvSpPr>
            <a:spLocks noGrp="1"/>
          </p:cNvSpPr>
          <p:nvPr>
            <p:ph type="ftr" sz="quarter" idx="11"/>
          </p:nvPr>
        </p:nvSpPr>
        <p:spPr/>
        <p:txBody>
          <a:bodyPr/>
          <a:lstStyle/>
          <a:p>
            <a:endParaRPr lang="en-US" altLang="en-US" dirty="0"/>
          </a:p>
        </p:txBody>
      </p:sp>
      <p:sp>
        <p:nvSpPr>
          <p:cNvPr id="10" name="Slide Number Placeholder 9"/>
          <p:cNvSpPr>
            <a:spLocks noGrp="1"/>
          </p:cNvSpPr>
          <p:nvPr>
            <p:ph type="sldNum" sz="quarter" idx="12"/>
          </p:nvPr>
        </p:nvSpPr>
        <p:spPr/>
        <p:txBody>
          <a:bodyPr/>
          <a:lstStyle/>
          <a:p>
            <a:fld id="{DBF13BA5-BBBC-4EDC-9A64-8E41B693AA7F}" type="slidenum">
              <a:rPr lang="en-US" altLang="en-US" smtClean="0"/>
              <a:pPr/>
              <a:t>‹#›</a:t>
            </a:fld>
            <a:endParaRPr lang="en-US" alt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EDD76788-585F-4D83-8EB8-CAFE55B2AA1E}" type="slidenum">
              <a:rPr lang="en-US" altLang="en-US" smtClean="0"/>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504FE43F-FAFF-4BCF-B639-79A330D48F7F}" type="slidenum">
              <a:rPr lang="en-US" altLang="en-US" smtClean="0"/>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0F006255-F6F2-41A1-B858-1033E815BBEE}" type="slidenum">
              <a:rPr lang="en-US" altLang="en-US" smtClean="0"/>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1B454B64-AB50-486F-8F15-2C73CA42B85E}" type="slidenum">
              <a:rPr lang="en-US" altLang="en-US" smtClean="0"/>
              <a:pPr/>
              <a:t>‹#›</a:t>
            </a:fld>
            <a:endParaRPr lang="en-US" alt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3B0D437C-F3D1-4E80-8168-89B68B5B10C9}" type="slidenum">
              <a:rPr lang="en-US" altLang="en-US" smtClean="0"/>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9E4A8B0C-F43B-4F27-B04C-61FC60598881}" type="slidenum">
              <a:rPr lang="en-US" altLang="en-US" smtClean="0"/>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DDF07949-DF2F-4BCF-9E9A-E233FB7DC7CB}" type="slidenum">
              <a:rPr lang="en-US" altLang="en-US" smtClean="0"/>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Slide Number Placeholder 3"/>
          <p:cNvSpPr>
            <a:spLocks noGrp="1"/>
          </p:cNvSpPr>
          <p:nvPr>
            <p:ph type="sldNum" sz="quarter" idx="12"/>
          </p:nvPr>
        </p:nvSpPr>
        <p:spPr/>
        <p:txBody>
          <a:bodyPr/>
          <a:lstStyle/>
          <a:p>
            <a:fld id="{E9A97AF5-6F4C-4739-9AF3-7ADCB1996199}" type="slidenum">
              <a:rPr lang="en-US" altLang="en-US" smtClean="0"/>
              <a:pPr/>
              <a:t>‹#›</a:t>
            </a:fld>
            <a:endParaRPr lang="en-US" alt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85DEB85B-A4A5-4839-BD51-0B2B2E76B659}" type="slidenum">
              <a:rPr lang="en-US" altLang="en-US" smtClean="0"/>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28BCC484-6A02-423F-9895-9BA2B68A7307}" type="slidenum">
              <a:rPr lang="en-US" altLang="en-US" smtClean="0"/>
              <a:pPr/>
              <a:t>‹#›</a:t>
            </a:fld>
            <a:endParaRPr lang="en-US" alt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lt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lt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A80571E-D5DF-4063-8FB7-E88527446749}" type="slidenum">
              <a:rPr lang="en-US" altLang="en-US" smtClean="0"/>
              <a:pPr/>
              <a:t>‹#›</a:t>
            </a:fld>
            <a:endParaRPr lang="en-US" alt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rp.bergen.org/rp"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rochellepark.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ctrTitle"/>
          </p:nvPr>
        </p:nvSpPr>
        <p:spPr>
          <a:xfrm>
            <a:off x="1295399" y="609600"/>
            <a:ext cx="7005083" cy="2286000"/>
          </a:xfrm>
        </p:spPr>
        <p:txBody>
          <a:bodyPr>
            <a:normAutofit/>
          </a:bodyPr>
          <a:lstStyle/>
          <a:p>
            <a:r>
              <a:rPr lang="en-US" altLang="en-US" sz="6600" b="0" dirty="0">
                <a:solidFill>
                  <a:srgbClr val="663300"/>
                </a:solidFill>
                <a:latin typeface="Modern No. 20" panose="02070704070505020303" pitchFamily="18" charset="0"/>
              </a:rPr>
              <a:t>Rochelle Park School District</a:t>
            </a:r>
          </a:p>
        </p:txBody>
      </p:sp>
      <p:sp>
        <p:nvSpPr>
          <p:cNvPr id="23558" name="Rectangle 6"/>
          <p:cNvSpPr>
            <a:spLocks noGrp="1" noChangeArrowheads="1"/>
          </p:cNvSpPr>
          <p:nvPr>
            <p:ph type="subTitle" idx="1"/>
          </p:nvPr>
        </p:nvSpPr>
        <p:spPr>
          <a:xfrm>
            <a:off x="685800" y="4800600"/>
            <a:ext cx="7573108" cy="1371600"/>
          </a:xfrm>
        </p:spPr>
        <p:txBody>
          <a:bodyPr/>
          <a:lstStyle/>
          <a:p>
            <a:pPr algn="r"/>
            <a:r>
              <a:rPr lang="en-US" altLang="en-US" sz="1800" b="1" dirty="0">
                <a:solidFill>
                  <a:srgbClr val="663300"/>
                </a:solidFill>
              </a:rPr>
              <a:t>Dr. Richard Brockel, Interim Superintendent</a:t>
            </a:r>
          </a:p>
          <a:p>
            <a:pPr algn="r"/>
            <a:r>
              <a:rPr lang="en-US" altLang="en-US" sz="1800" b="1" dirty="0">
                <a:solidFill>
                  <a:srgbClr val="663300"/>
                </a:solidFill>
              </a:rPr>
              <a:t>Mrs. Cheryl Jiosi, Business Administrator</a:t>
            </a:r>
          </a:p>
        </p:txBody>
      </p:sp>
      <p:sp>
        <p:nvSpPr>
          <p:cNvPr id="6" name="Rectangle 5"/>
          <p:cNvSpPr txBox="1">
            <a:spLocks noChangeArrowheads="1"/>
          </p:cNvSpPr>
          <p:nvPr/>
        </p:nvSpPr>
        <p:spPr bwMode="auto">
          <a:xfrm>
            <a:off x="754184" y="3352801"/>
            <a:ext cx="7539893" cy="9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800" b="1">
                <a:solidFill>
                  <a:srgbClr val="824100"/>
                </a:solidFill>
                <a:latin typeface="+mj-lt"/>
                <a:ea typeface="+mj-ea"/>
                <a:cs typeface="+mj-cs"/>
              </a:defRPr>
            </a:lvl1pPr>
            <a:lvl2pPr algn="l" rtl="0" eaLnBrk="1" fontAlgn="base" hangingPunct="1">
              <a:spcBef>
                <a:spcPct val="0"/>
              </a:spcBef>
              <a:spcAft>
                <a:spcPct val="0"/>
              </a:spcAft>
              <a:defRPr sz="3600" b="1">
                <a:solidFill>
                  <a:srgbClr val="824100"/>
                </a:solidFill>
                <a:latin typeface="Garamond" pitchFamily="18" charset="0"/>
              </a:defRPr>
            </a:lvl2pPr>
            <a:lvl3pPr algn="l" rtl="0" eaLnBrk="1" fontAlgn="base" hangingPunct="1">
              <a:spcBef>
                <a:spcPct val="0"/>
              </a:spcBef>
              <a:spcAft>
                <a:spcPct val="0"/>
              </a:spcAft>
              <a:defRPr sz="3600" b="1">
                <a:solidFill>
                  <a:srgbClr val="824100"/>
                </a:solidFill>
                <a:latin typeface="Garamond" pitchFamily="18" charset="0"/>
              </a:defRPr>
            </a:lvl3pPr>
            <a:lvl4pPr algn="l" rtl="0" eaLnBrk="1" fontAlgn="base" hangingPunct="1">
              <a:spcBef>
                <a:spcPct val="0"/>
              </a:spcBef>
              <a:spcAft>
                <a:spcPct val="0"/>
              </a:spcAft>
              <a:defRPr sz="3600" b="1">
                <a:solidFill>
                  <a:srgbClr val="824100"/>
                </a:solidFill>
                <a:latin typeface="Garamond" pitchFamily="18" charset="0"/>
              </a:defRPr>
            </a:lvl4pPr>
            <a:lvl5pPr algn="l" rtl="0" eaLnBrk="1" fontAlgn="base" hangingPunct="1">
              <a:spcBef>
                <a:spcPct val="0"/>
              </a:spcBef>
              <a:spcAft>
                <a:spcPct val="0"/>
              </a:spcAft>
              <a:defRPr sz="3600" b="1">
                <a:solidFill>
                  <a:srgbClr val="824100"/>
                </a:solidFill>
                <a:latin typeface="Garamond" pitchFamily="18" charset="0"/>
              </a:defRPr>
            </a:lvl5pPr>
            <a:lvl6pPr marL="457200" algn="l" rtl="0" eaLnBrk="1" fontAlgn="base" hangingPunct="1">
              <a:spcBef>
                <a:spcPct val="0"/>
              </a:spcBef>
              <a:spcAft>
                <a:spcPct val="0"/>
              </a:spcAft>
              <a:defRPr sz="3600" b="1">
                <a:solidFill>
                  <a:srgbClr val="824100"/>
                </a:solidFill>
                <a:latin typeface="Garamond" pitchFamily="18" charset="0"/>
              </a:defRPr>
            </a:lvl6pPr>
            <a:lvl7pPr marL="914400" algn="l" rtl="0" eaLnBrk="1" fontAlgn="base" hangingPunct="1">
              <a:spcBef>
                <a:spcPct val="0"/>
              </a:spcBef>
              <a:spcAft>
                <a:spcPct val="0"/>
              </a:spcAft>
              <a:defRPr sz="3600" b="1">
                <a:solidFill>
                  <a:srgbClr val="824100"/>
                </a:solidFill>
                <a:latin typeface="Garamond" pitchFamily="18" charset="0"/>
              </a:defRPr>
            </a:lvl7pPr>
            <a:lvl8pPr marL="1371600" algn="l" rtl="0" eaLnBrk="1" fontAlgn="base" hangingPunct="1">
              <a:spcBef>
                <a:spcPct val="0"/>
              </a:spcBef>
              <a:spcAft>
                <a:spcPct val="0"/>
              </a:spcAft>
              <a:defRPr sz="3600" b="1">
                <a:solidFill>
                  <a:srgbClr val="824100"/>
                </a:solidFill>
                <a:latin typeface="Garamond" pitchFamily="18" charset="0"/>
              </a:defRPr>
            </a:lvl8pPr>
            <a:lvl9pPr marL="1828800" algn="l" rtl="0" eaLnBrk="1" fontAlgn="base" hangingPunct="1">
              <a:spcBef>
                <a:spcPct val="0"/>
              </a:spcBef>
              <a:spcAft>
                <a:spcPct val="0"/>
              </a:spcAft>
              <a:defRPr sz="3600" b="1">
                <a:solidFill>
                  <a:srgbClr val="824100"/>
                </a:solidFill>
                <a:latin typeface="Garamond" pitchFamily="18" charset="0"/>
              </a:defRPr>
            </a:lvl9pPr>
          </a:lstStyle>
          <a:p>
            <a:r>
              <a:rPr lang="en-US" altLang="en-US" sz="4000" kern="0" dirty="0"/>
              <a:t>2020-2021 Budget Hearing</a:t>
            </a:r>
          </a:p>
        </p:txBody>
      </p:sp>
      <p:sp>
        <p:nvSpPr>
          <p:cNvPr id="8" name="Rectangle 6"/>
          <p:cNvSpPr txBox="1">
            <a:spLocks noChangeArrowheads="1"/>
          </p:cNvSpPr>
          <p:nvPr/>
        </p:nvSpPr>
        <p:spPr bwMode="auto">
          <a:xfrm>
            <a:off x="762000" y="6248400"/>
            <a:ext cx="757310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60000"/>
              </a:spcBef>
              <a:spcAft>
                <a:spcPct val="0"/>
              </a:spcAft>
              <a:buClr>
                <a:srgbClr val="663300"/>
              </a:buClr>
              <a:buFontTx/>
              <a:buNone/>
              <a:defRPr sz="2000">
                <a:solidFill>
                  <a:srgbClr val="824100"/>
                </a:solidFill>
                <a:latin typeface="+mn-lt"/>
                <a:ea typeface="+mn-ea"/>
                <a:cs typeface="+mn-cs"/>
              </a:defRPr>
            </a:lvl1pPr>
            <a:lvl2pPr marL="889000" indent="-439738" algn="l" rtl="0" eaLnBrk="1" fontAlgn="base" hangingPunct="1">
              <a:spcBef>
                <a:spcPct val="20000"/>
              </a:spcBef>
              <a:spcAft>
                <a:spcPct val="0"/>
              </a:spcAft>
              <a:buClr>
                <a:srgbClr val="663300"/>
              </a:buClr>
              <a:buChar char="•"/>
              <a:defRPr>
                <a:solidFill>
                  <a:srgbClr val="824100"/>
                </a:solidFill>
                <a:latin typeface="+mn-lt"/>
              </a:defRPr>
            </a:lvl2pPr>
            <a:lvl3pPr marL="1293813" indent="-403225" algn="l" rtl="0" eaLnBrk="1" fontAlgn="base" hangingPunct="1">
              <a:spcBef>
                <a:spcPct val="20000"/>
              </a:spcBef>
              <a:spcAft>
                <a:spcPct val="0"/>
              </a:spcAft>
              <a:buClr>
                <a:srgbClr val="663300"/>
              </a:buClr>
              <a:buChar char="•"/>
              <a:defRPr sz="1600">
                <a:solidFill>
                  <a:srgbClr val="824100"/>
                </a:solidFill>
                <a:latin typeface="+mn-lt"/>
              </a:defRPr>
            </a:lvl3pPr>
            <a:lvl4pPr marL="1681163" indent="-385763" algn="l" rtl="0" eaLnBrk="1" fontAlgn="base" hangingPunct="1">
              <a:spcBef>
                <a:spcPct val="20000"/>
              </a:spcBef>
              <a:spcAft>
                <a:spcPct val="0"/>
              </a:spcAft>
              <a:buClr>
                <a:srgbClr val="663300"/>
              </a:buClr>
              <a:buChar char="•"/>
              <a:defRPr sz="1400">
                <a:solidFill>
                  <a:srgbClr val="824100"/>
                </a:solidFill>
                <a:latin typeface="+mn-lt"/>
              </a:defRPr>
            </a:lvl4pPr>
            <a:lvl5pPr marL="2070100" indent="-387350" algn="l" rtl="0" eaLnBrk="1" fontAlgn="base" hangingPunct="1">
              <a:spcBef>
                <a:spcPct val="20000"/>
              </a:spcBef>
              <a:spcAft>
                <a:spcPct val="0"/>
              </a:spcAft>
              <a:buClr>
                <a:srgbClr val="663300"/>
              </a:buClr>
              <a:buChar char="•"/>
              <a:defRPr sz="1400">
                <a:solidFill>
                  <a:srgbClr val="824100"/>
                </a:solidFill>
                <a:latin typeface="+mn-lt"/>
              </a:defRPr>
            </a:lvl5pPr>
            <a:lvl6pPr marL="2527300" indent="-387350" algn="l" rtl="0" eaLnBrk="1" fontAlgn="base" hangingPunct="1">
              <a:spcBef>
                <a:spcPct val="20000"/>
              </a:spcBef>
              <a:spcAft>
                <a:spcPct val="0"/>
              </a:spcAft>
              <a:buClr>
                <a:srgbClr val="663300"/>
              </a:buClr>
              <a:buChar char="•"/>
              <a:defRPr sz="1400">
                <a:solidFill>
                  <a:srgbClr val="824100"/>
                </a:solidFill>
                <a:latin typeface="+mn-lt"/>
              </a:defRPr>
            </a:lvl6pPr>
            <a:lvl7pPr marL="2984500" indent="-387350" algn="l" rtl="0" eaLnBrk="1" fontAlgn="base" hangingPunct="1">
              <a:spcBef>
                <a:spcPct val="20000"/>
              </a:spcBef>
              <a:spcAft>
                <a:spcPct val="0"/>
              </a:spcAft>
              <a:buClr>
                <a:srgbClr val="663300"/>
              </a:buClr>
              <a:buChar char="•"/>
              <a:defRPr sz="1400">
                <a:solidFill>
                  <a:srgbClr val="824100"/>
                </a:solidFill>
                <a:latin typeface="+mn-lt"/>
              </a:defRPr>
            </a:lvl7pPr>
            <a:lvl8pPr marL="3441700" indent="-387350" algn="l" rtl="0" eaLnBrk="1" fontAlgn="base" hangingPunct="1">
              <a:spcBef>
                <a:spcPct val="20000"/>
              </a:spcBef>
              <a:spcAft>
                <a:spcPct val="0"/>
              </a:spcAft>
              <a:buClr>
                <a:srgbClr val="663300"/>
              </a:buClr>
              <a:buChar char="•"/>
              <a:defRPr sz="1400">
                <a:solidFill>
                  <a:srgbClr val="824100"/>
                </a:solidFill>
                <a:latin typeface="+mn-lt"/>
              </a:defRPr>
            </a:lvl8pPr>
            <a:lvl9pPr marL="3898900" indent="-387350" algn="l" rtl="0" eaLnBrk="1" fontAlgn="base" hangingPunct="1">
              <a:spcBef>
                <a:spcPct val="20000"/>
              </a:spcBef>
              <a:spcAft>
                <a:spcPct val="0"/>
              </a:spcAft>
              <a:buClr>
                <a:srgbClr val="663300"/>
              </a:buClr>
              <a:buChar char="•"/>
              <a:defRPr sz="1400">
                <a:solidFill>
                  <a:srgbClr val="824100"/>
                </a:solidFill>
                <a:latin typeface="+mn-lt"/>
              </a:defRPr>
            </a:lvl9pPr>
          </a:lstStyle>
          <a:p>
            <a:r>
              <a:rPr lang="en-US" altLang="en-US" b="1" i="1" kern="0" dirty="0"/>
              <a:t>“Building and Sustaining a Community of Excellence”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2247"/>
            <a:ext cx="7924800" cy="652153"/>
          </a:xfrm>
        </p:spPr>
        <p:txBody>
          <a:bodyPr>
            <a:normAutofit/>
          </a:bodyPr>
          <a:lstStyle/>
          <a:p>
            <a:pPr algn="ctr"/>
            <a:r>
              <a:rPr lang="en-US" sz="3600" dirty="0">
                <a:latin typeface="Georgia" pitchFamily="18" charset="0"/>
              </a:rPr>
              <a:t>District Enrollment Data </a:t>
            </a:r>
            <a:endParaRPr lang="en-US" sz="3600" dirty="0"/>
          </a:p>
        </p:txBody>
      </p:sp>
      <p:pic>
        <p:nvPicPr>
          <p:cNvPr id="1027" name="Picture 3" descr="C:\Users\cwerner\AppData\Local\Microsoft\Windows\Temporary Internet Files\Content.IE5\0B74W8AP\cute_chumvi_by_shimiart-d5sfkg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306" y="5410200"/>
            <a:ext cx="1371600" cy="1371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956703528"/>
              </p:ext>
            </p:extLst>
          </p:nvPr>
        </p:nvGraphicFramePr>
        <p:xfrm>
          <a:off x="984027" y="1447800"/>
          <a:ext cx="8090345" cy="3429000"/>
        </p:xfrm>
        <a:graphic>
          <a:graphicData uri="http://schemas.openxmlformats.org/presentationml/2006/ole">
            <mc:AlternateContent xmlns:mc="http://schemas.openxmlformats.org/markup-compatibility/2006">
              <mc:Choice xmlns:v="urn:schemas-microsoft-com:vml" Requires="v">
                <p:oleObj spid="_x0000_s2092" name="Worksheet" r:id="rId4" imgW="6200808" imgH="2305027" progId="Excel.Sheet.8">
                  <p:embed/>
                </p:oleObj>
              </mc:Choice>
              <mc:Fallback>
                <p:oleObj name="Worksheet" r:id="rId4" imgW="6200808" imgH="2305027" progId="Excel.Sheet.8">
                  <p:embed/>
                  <p:pic>
                    <p:nvPicPr>
                      <p:cNvPr id="0" name=""/>
                      <p:cNvPicPr>
                        <a:picLocks noChangeAspect="1" noChangeArrowheads="1"/>
                      </p:cNvPicPr>
                      <p:nvPr/>
                    </p:nvPicPr>
                    <p:blipFill>
                      <a:blip r:embed="rId5"/>
                      <a:srcRect/>
                      <a:stretch>
                        <a:fillRect/>
                      </a:stretch>
                    </p:blipFill>
                    <p:spPr bwMode="auto">
                      <a:xfrm>
                        <a:off x="984027" y="1447800"/>
                        <a:ext cx="8090345" cy="3429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135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4554" y="145526"/>
            <a:ext cx="7499350" cy="1143000"/>
          </a:xfrm>
        </p:spPr>
        <p:txBody>
          <a:bodyPr/>
          <a:lstStyle/>
          <a:p>
            <a:pPr algn="ctr"/>
            <a:r>
              <a:rPr lang="en-US" dirty="0"/>
              <a:t>Budget Revenues</a:t>
            </a:r>
          </a:p>
        </p:txBody>
      </p:sp>
      <p:grpSp>
        <p:nvGrpSpPr>
          <p:cNvPr id="4" name="Group 3"/>
          <p:cNvGrpSpPr/>
          <p:nvPr/>
        </p:nvGrpSpPr>
        <p:grpSpPr>
          <a:xfrm>
            <a:off x="5638800" y="6130405"/>
            <a:ext cx="3200456" cy="633511"/>
            <a:chOff x="5638800" y="6130405"/>
            <a:chExt cx="3200456" cy="633511"/>
          </a:xfrm>
        </p:grpSpPr>
        <p:sp>
          <p:nvSpPr>
            <p:cNvPr id="5" name="AutoShape 4"/>
            <p:cNvSpPr>
              <a:spLocks noChangeAspect="1" noChangeArrowheads="1" noTextEdit="1"/>
            </p:cNvSpPr>
            <p:nvPr/>
          </p:nvSpPr>
          <p:spPr bwMode="auto">
            <a:xfrm>
              <a:off x="5638800" y="6130405"/>
              <a:ext cx="3200456" cy="63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p:cNvSpPr>
            <p:nvPr/>
          </p:nvSpPr>
          <p:spPr bwMode="auto">
            <a:xfrm>
              <a:off x="5735783" y="6133275"/>
              <a:ext cx="84053" cy="109846"/>
            </a:xfrm>
            <a:custGeom>
              <a:avLst/>
              <a:gdLst>
                <a:gd name="T0" fmla="*/ 115 w 117"/>
                <a:gd name="T1" fmla="*/ 99 h 421"/>
                <a:gd name="T2" fmla="*/ 117 w 117"/>
                <a:gd name="T3" fmla="*/ 144 h 421"/>
                <a:gd name="T4" fmla="*/ 116 w 117"/>
                <a:gd name="T5" fmla="*/ 190 h 421"/>
                <a:gd name="T6" fmla="*/ 114 w 117"/>
                <a:gd name="T7" fmla="*/ 232 h 421"/>
                <a:gd name="T8" fmla="*/ 109 w 117"/>
                <a:gd name="T9" fmla="*/ 274 h 421"/>
                <a:gd name="T10" fmla="*/ 101 w 117"/>
                <a:gd name="T11" fmla="*/ 314 h 421"/>
                <a:gd name="T12" fmla="*/ 92 w 117"/>
                <a:gd name="T13" fmla="*/ 348 h 421"/>
                <a:gd name="T14" fmla="*/ 81 w 117"/>
                <a:gd name="T15" fmla="*/ 382 h 421"/>
                <a:gd name="T16" fmla="*/ 68 w 117"/>
                <a:gd name="T17" fmla="*/ 410 h 421"/>
                <a:gd name="T18" fmla="*/ 62 w 117"/>
                <a:gd name="T19" fmla="*/ 416 h 421"/>
                <a:gd name="T20" fmla="*/ 58 w 117"/>
                <a:gd name="T21" fmla="*/ 419 h 421"/>
                <a:gd name="T22" fmla="*/ 52 w 117"/>
                <a:gd name="T23" fmla="*/ 421 h 421"/>
                <a:gd name="T24" fmla="*/ 47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5 w 117"/>
                <a:gd name="T39" fmla="*/ 351 h 421"/>
                <a:gd name="T40" fmla="*/ 2 w 117"/>
                <a:gd name="T41" fmla="*/ 328 h 421"/>
                <a:gd name="T42" fmla="*/ 0 w 117"/>
                <a:gd name="T43" fmla="*/ 283 h 421"/>
                <a:gd name="T44" fmla="*/ 0 w 117"/>
                <a:gd name="T45" fmla="*/ 241 h 421"/>
                <a:gd name="T46" fmla="*/ 3 w 117"/>
                <a:gd name="T47" fmla="*/ 198 h 421"/>
                <a:gd name="T48" fmla="*/ 8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8 w 117"/>
                <a:gd name="T65" fmla="*/ 3 h 421"/>
                <a:gd name="T66" fmla="*/ 72 w 117"/>
                <a:gd name="T67" fmla="*/ 0 h 421"/>
                <a:gd name="T68" fmla="*/ 76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4" y="232"/>
                  </a:lnTo>
                  <a:lnTo>
                    <a:pt x="109" y="274"/>
                  </a:lnTo>
                  <a:lnTo>
                    <a:pt x="101" y="314"/>
                  </a:lnTo>
                  <a:lnTo>
                    <a:pt x="92" y="348"/>
                  </a:lnTo>
                  <a:lnTo>
                    <a:pt x="81" y="382"/>
                  </a:lnTo>
                  <a:lnTo>
                    <a:pt x="68" y="410"/>
                  </a:lnTo>
                  <a:lnTo>
                    <a:pt x="62" y="416"/>
                  </a:lnTo>
                  <a:lnTo>
                    <a:pt x="58" y="419"/>
                  </a:lnTo>
                  <a:lnTo>
                    <a:pt x="52" y="421"/>
                  </a:lnTo>
                  <a:lnTo>
                    <a:pt x="47" y="421"/>
                  </a:lnTo>
                  <a:lnTo>
                    <a:pt x="41" y="419"/>
                  </a:lnTo>
                  <a:lnTo>
                    <a:pt x="36" y="416"/>
                  </a:lnTo>
                  <a:lnTo>
                    <a:pt x="31" y="413"/>
                  </a:lnTo>
                  <a:lnTo>
                    <a:pt x="25" y="410"/>
                  </a:lnTo>
                  <a:lnTo>
                    <a:pt x="17" y="393"/>
                  </a:lnTo>
                  <a:lnTo>
                    <a:pt x="11" y="373"/>
                  </a:lnTo>
                  <a:lnTo>
                    <a:pt x="5" y="351"/>
                  </a:lnTo>
                  <a:lnTo>
                    <a:pt x="2" y="328"/>
                  </a:lnTo>
                  <a:lnTo>
                    <a:pt x="0" y="283"/>
                  </a:lnTo>
                  <a:lnTo>
                    <a:pt x="0" y="241"/>
                  </a:lnTo>
                  <a:lnTo>
                    <a:pt x="3" y="198"/>
                  </a:lnTo>
                  <a:lnTo>
                    <a:pt x="8" y="156"/>
                  </a:lnTo>
                  <a:lnTo>
                    <a:pt x="15" y="116"/>
                  </a:lnTo>
                  <a:lnTo>
                    <a:pt x="24" y="82"/>
                  </a:lnTo>
                  <a:lnTo>
                    <a:pt x="36" y="48"/>
                  </a:lnTo>
                  <a:lnTo>
                    <a:pt x="50" y="20"/>
                  </a:lnTo>
                  <a:lnTo>
                    <a:pt x="54" y="17"/>
                  </a:lnTo>
                  <a:lnTo>
                    <a:pt x="58" y="12"/>
                  </a:lnTo>
                  <a:lnTo>
                    <a:pt x="62" y="9"/>
                  </a:lnTo>
                  <a:lnTo>
                    <a:pt x="68" y="3"/>
                  </a:lnTo>
                  <a:lnTo>
                    <a:pt x="72" y="0"/>
                  </a:lnTo>
                  <a:lnTo>
                    <a:pt x="76"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p:cNvSpPr>
            <p:nvPr/>
          </p:nvSpPr>
          <p:spPr bwMode="auto">
            <a:xfrm>
              <a:off x="582630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8 w 150"/>
                <a:gd name="T31" fmla="*/ 399 h 407"/>
                <a:gd name="T32" fmla="*/ 18 w 150"/>
                <a:gd name="T33" fmla="*/ 388 h 407"/>
                <a:gd name="T34" fmla="*/ 7 w 150"/>
                <a:gd name="T35" fmla="*/ 342 h 407"/>
                <a:gd name="T36" fmla="*/ 1 w 150"/>
                <a:gd name="T37" fmla="*/ 289 h 407"/>
                <a:gd name="T38" fmla="*/ 0 w 150"/>
                <a:gd name="T39" fmla="*/ 235 h 407"/>
                <a:gd name="T40" fmla="*/ 5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7 w 150"/>
                <a:gd name="T63" fmla="*/ 34 h 407"/>
                <a:gd name="T64" fmla="*/ 126 w 150"/>
                <a:gd name="T65" fmla="*/ 54 h 407"/>
                <a:gd name="T66" fmla="*/ 133 w 150"/>
                <a:gd name="T67" fmla="*/ 74 h 407"/>
                <a:gd name="T68" fmla="*/ 140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8" y="399"/>
                  </a:lnTo>
                  <a:lnTo>
                    <a:pt x="18" y="388"/>
                  </a:lnTo>
                  <a:lnTo>
                    <a:pt x="7" y="342"/>
                  </a:lnTo>
                  <a:lnTo>
                    <a:pt x="1" y="289"/>
                  </a:lnTo>
                  <a:lnTo>
                    <a:pt x="0" y="235"/>
                  </a:lnTo>
                  <a:lnTo>
                    <a:pt x="5" y="184"/>
                  </a:lnTo>
                  <a:lnTo>
                    <a:pt x="14" y="153"/>
                  </a:lnTo>
                  <a:lnTo>
                    <a:pt x="23" y="125"/>
                  </a:lnTo>
                  <a:lnTo>
                    <a:pt x="34" y="102"/>
                  </a:lnTo>
                  <a:lnTo>
                    <a:pt x="44" y="80"/>
                  </a:lnTo>
                  <a:lnTo>
                    <a:pt x="56" y="60"/>
                  </a:lnTo>
                  <a:lnTo>
                    <a:pt x="68" y="40"/>
                  </a:lnTo>
                  <a:lnTo>
                    <a:pt x="79" y="20"/>
                  </a:lnTo>
                  <a:lnTo>
                    <a:pt x="90" y="0"/>
                  </a:lnTo>
                  <a:lnTo>
                    <a:pt x="99" y="6"/>
                  </a:lnTo>
                  <a:lnTo>
                    <a:pt x="109" y="20"/>
                  </a:lnTo>
                  <a:lnTo>
                    <a:pt x="117" y="34"/>
                  </a:lnTo>
                  <a:lnTo>
                    <a:pt x="126" y="54"/>
                  </a:lnTo>
                  <a:lnTo>
                    <a:pt x="133" y="74"/>
                  </a:lnTo>
                  <a:lnTo>
                    <a:pt x="140"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p:cNvSpPr>
            <p:nvPr/>
          </p:nvSpPr>
          <p:spPr bwMode="auto">
            <a:xfrm>
              <a:off x="5645265" y="6255907"/>
              <a:ext cx="193967" cy="194646"/>
            </a:xfrm>
            <a:custGeom>
              <a:avLst/>
              <a:gdLst>
                <a:gd name="T0" fmla="*/ 256 w 263"/>
                <a:gd name="T1" fmla="*/ 234 h 746"/>
                <a:gd name="T2" fmla="*/ 262 w 263"/>
                <a:gd name="T3" fmla="*/ 271 h 746"/>
                <a:gd name="T4" fmla="*/ 263 w 263"/>
                <a:gd name="T5" fmla="*/ 308 h 746"/>
                <a:gd name="T6" fmla="*/ 260 w 263"/>
                <a:gd name="T7" fmla="*/ 342 h 746"/>
                <a:gd name="T8" fmla="*/ 255 w 263"/>
                <a:gd name="T9" fmla="*/ 375 h 746"/>
                <a:gd name="T10" fmla="*/ 249 w 263"/>
                <a:gd name="T11" fmla="*/ 407 h 746"/>
                <a:gd name="T12" fmla="*/ 242 w 263"/>
                <a:gd name="T13" fmla="*/ 440 h 746"/>
                <a:gd name="T14" fmla="*/ 234 w 263"/>
                <a:gd name="T15" fmla="*/ 472 h 746"/>
                <a:gd name="T16" fmla="*/ 228 w 263"/>
                <a:gd name="T17" fmla="*/ 503 h 746"/>
                <a:gd name="T18" fmla="*/ 225 w 263"/>
                <a:gd name="T19" fmla="*/ 537 h 746"/>
                <a:gd name="T20" fmla="*/ 223 w 263"/>
                <a:gd name="T21" fmla="*/ 570 h 746"/>
                <a:gd name="T22" fmla="*/ 219 w 263"/>
                <a:gd name="T23" fmla="*/ 607 h 746"/>
                <a:gd name="T24" fmla="*/ 216 w 263"/>
                <a:gd name="T25" fmla="*/ 641 h 746"/>
                <a:gd name="T26" fmla="*/ 212 w 263"/>
                <a:gd name="T27" fmla="*/ 672 h 746"/>
                <a:gd name="T28" fmla="*/ 205 w 263"/>
                <a:gd name="T29" fmla="*/ 703 h 746"/>
                <a:gd name="T30" fmla="*/ 196 w 263"/>
                <a:gd name="T31" fmla="*/ 726 h 746"/>
                <a:gd name="T32" fmla="*/ 185 w 263"/>
                <a:gd name="T33" fmla="*/ 746 h 746"/>
                <a:gd name="T34" fmla="*/ 168 w 263"/>
                <a:gd name="T35" fmla="*/ 743 h 746"/>
                <a:gd name="T36" fmla="*/ 152 w 263"/>
                <a:gd name="T37" fmla="*/ 734 h 746"/>
                <a:gd name="T38" fmla="*/ 137 w 263"/>
                <a:gd name="T39" fmla="*/ 717 h 746"/>
                <a:gd name="T40" fmla="*/ 122 w 263"/>
                <a:gd name="T41" fmla="*/ 695 h 746"/>
                <a:gd name="T42" fmla="*/ 108 w 263"/>
                <a:gd name="T43" fmla="*/ 667 h 746"/>
                <a:gd name="T44" fmla="*/ 96 w 263"/>
                <a:gd name="T45" fmla="*/ 638 h 746"/>
                <a:gd name="T46" fmla="*/ 83 w 263"/>
                <a:gd name="T47" fmla="*/ 607 h 746"/>
                <a:gd name="T48" fmla="*/ 70 w 263"/>
                <a:gd name="T49" fmla="*/ 573 h 746"/>
                <a:gd name="T50" fmla="*/ 56 w 263"/>
                <a:gd name="T51" fmla="*/ 525 h 746"/>
                <a:gd name="T52" fmla="*/ 41 w 263"/>
                <a:gd name="T53" fmla="*/ 477 h 746"/>
                <a:gd name="T54" fmla="*/ 28 w 263"/>
                <a:gd name="T55" fmla="*/ 429 h 746"/>
                <a:gd name="T56" fmla="*/ 17 w 263"/>
                <a:gd name="T57" fmla="*/ 375 h 746"/>
                <a:gd name="T58" fmla="*/ 7 w 263"/>
                <a:gd name="T59" fmla="*/ 325 h 746"/>
                <a:gd name="T60" fmla="*/ 2 w 263"/>
                <a:gd name="T61" fmla="*/ 268 h 746"/>
                <a:gd name="T62" fmla="*/ 0 w 263"/>
                <a:gd name="T63" fmla="*/ 209 h 746"/>
                <a:gd name="T64" fmla="*/ 3 w 263"/>
                <a:gd name="T65" fmla="*/ 146 h 746"/>
                <a:gd name="T66" fmla="*/ 14 w 263"/>
                <a:gd name="T67" fmla="*/ 113 h 746"/>
                <a:gd name="T68" fmla="*/ 27 w 263"/>
                <a:gd name="T69" fmla="*/ 79 h 746"/>
                <a:gd name="T70" fmla="*/ 41 w 263"/>
                <a:gd name="T71" fmla="*/ 50 h 746"/>
                <a:gd name="T72" fmla="*/ 56 w 263"/>
                <a:gd name="T73" fmla="*/ 28 h 746"/>
                <a:gd name="T74" fmla="*/ 71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4 w 263"/>
                <a:gd name="T95" fmla="*/ 189 h 746"/>
                <a:gd name="T96" fmla="*/ 256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6" y="234"/>
                  </a:moveTo>
                  <a:lnTo>
                    <a:pt x="262" y="271"/>
                  </a:lnTo>
                  <a:lnTo>
                    <a:pt x="263" y="308"/>
                  </a:lnTo>
                  <a:lnTo>
                    <a:pt x="260" y="342"/>
                  </a:lnTo>
                  <a:lnTo>
                    <a:pt x="255" y="375"/>
                  </a:lnTo>
                  <a:lnTo>
                    <a:pt x="249" y="407"/>
                  </a:lnTo>
                  <a:lnTo>
                    <a:pt x="242" y="440"/>
                  </a:lnTo>
                  <a:lnTo>
                    <a:pt x="234" y="472"/>
                  </a:lnTo>
                  <a:lnTo>
                    <a:pt x="228" y="503"/>
                  </a:lnTo>
                  <a:lnTo>
                    <a:pt x="225" y="537"/>
                  </a:lnTo>
                  <a:lnTo>
                    <a:pt x="223" y="570"/>
                  </a:lnTo>
                  <a:lnTo>
                    <a:pt x="219" y="607"/>
                  </a:lnTo>
                  <a:lnTo>
                    <a:pt x="216" y="641"/>
                  </a:lnTo>
                  <a:lnTo>
                    <a:pt x="212" y="672"/>
                  </a:lnTo>
                  <a:lnTo>
                    <a:pt x="205" y="703"/>
                  </a:lnTo>
                  <a:lnTo>
                    <a:pt x="196" y="726"/>
                  </a:lnTo>
                  <a:lnTo>
                    <a:pt x="185" y="746"/>
                  </a:lnTo>
                  <a:lnTo>
                    <a:pt x="168" y="743"/>
                  </a:lnTo>
                  <a:lnTo>
                    <a:pt x="152" y="734"/>
                  </a:lnTo>
                  <a:lnTo>
                    <a:pt x="137" y="717"/>
                  </a:lnTo>
                  <a:lnTo>
                    <a:pt x="122" y="695"/>
                  </a:lnTo>
                  <a:lnTo>
                    <a:pt x="108" y="667"/>
                  </a:lnTo>
                  <a:lnTo>
                    <a:pt x="96" y="638"/>
                  </a:lnTo>
                  <a:lnTo>
                    <a:pt x="83" y="607"/>
                  </a:lnTo>
                  <a:lnTo>
                    <a:pt x="70" y="573"/>
                  </a:lnTo>
                  <a:lnTo>
                    <a:pt x="56" y="525"/>
                  </a:lnTo>
                  <a:lnTo>
                    <a:pt x="41" y="477"/>
                  </a:lnTo>
                  <a:lnTo>
                    <a:pt x="28" y="429"/>
                  </a:lnTo>
                  <a:lnTo>
                    <a:pt x="17" y="375"/>
                  </a:lnTo>
                  <a:lnTo>
                    <a:pt x="7" y="325"/>
                  </a:lnTo>
                  <a:lnTo>
                    <a:pt x="2" y="268"/>
                  </a:lnTo>
                  <a:lnTo>
                    <a:pt x="0" y="209"/>
                  </a:lnTo>
                  <a:lnTo>
                    <a:pt x="3" y="146"/>
                  </a:lnTo>
                  <a:lnTo>
                    <a:pt x="14" y="113"/>
                  </a:lnTo>
                  <a:lnTo>
                    <a:pt x="27" y="79"/>
                  </a:lnTo>
                  <a:lnTo>
                    <a:pt x="41" y="50"/>
                  </a:lnTo>
                  <a:lnTo>
                    <a:pt x="56" y="28"/>
                  </a:lnTo>
                  <a:lnTo>
                    <a:pt x="71" y="11"/>
                  </a:lnTo>
                  <a:lnTo>
                    <a:pt x="87" y="2"/>
                  </a:lnTo>
                  <a:lnTo>
                    <a:pt x="105" y="0"/>
                  </a:lnTo>
                  <a:lnTo>
                    <a:pt x="123"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9"/>
            <p:cNvSpPr>
              <a:spLocks/>
            </p:cNvSpPr>
            <p:nvPr/>
          </p:nvSpPr>
          <p:spPr bwMode="auto">
            <a:xfrm>
              <a:off x="5865095" y="6266083"/>
              <a:ext cx="122846" cy="98888"/>
            </a:xfrm>
            <a:custGeom>
              <a:avLst/>
              <a:gdLst>
                <a:gd name="T0" fmla="*/ 158 w 175"/>
                <a:gd name="T1" fmla="*/ 28 h 379"/>
                <a:gd name="T2" fmla="*/ 169 w 175"/>
                <a:gd name="T3" fmla="*/ 68 h 379"/>
                <a:gd name="T4" fmla="*/ 174 w 175"/>
                <a:gd name="T5" fmla="*/ 113 h 379"/>
                <a:gd name="T6" fmla="*/ 175 w 175"/>
                <a:gd name="T7" fmla="*/ 164 h 379"/>
                <a:gd name="T8" fmla="*/ 172 w 175"/>
                <a:gd name="T9" fmla="*/ 212 h 379"/>
                <a:gd name="T10" fmla="*/ 169 w 175"/>
                <a:gd name="T11" fmla="*/ 240 h 379"/>
                <a:gd name="T12" fmla="*/ 163 w 175"/>
                <a:gd name="T13" fmla="*/ 266 h 379"/>
                <a:gd name="T14" fmla="*/ 156 w 175"/>
                <a:gd name="T15" fmla="*/ 291 h 379"/>
                <a:gd name="T16" fmla="*/ 149 w 175"/>
                <a:gd name="T17" fmla="*/ 311 h 379"/>
                <a:gd name="T18" fmla="*/ 139 w 175"/>
                <a:gd name="T19" fmla="*/ 331 h 379"/>
                <a:gd name="T20" fmla="*/ 130 w 175"/>
                <a:gd name="T21" fmla="*/ 348 h 379"/>
                <a:gd name="T22" fmla="*/ 120 w 175"/>
                <a:gd name="T23" fmla="*/ 362 h 379"/>
                <a:gd name="T24" fmla="*/ 110 w 175"/>
                <a:gd name="T25" fmla="*/ 370 h 379"/>
                <a:gd name="T26" fmla="*/ 97 w 175"/>
                <a:gd name="T27" fmla="*/ 376 h 379"/>
                <a:gd name="T28" fmla="*/ 85 w 175"/>
                <a:gd name="T29" fmla="*/ 379 h 379"/>
                <a:gd name="T30" fmla="*/ 73 w 175"/>
                <a:gd name="T31" fmla="*/ 376 h 379"/>
                <a:gd name="T32" fmla="*/ 61 w 175"/>
                <a:gd name="T33" fmla="*/ 373 h 379"/>
                <a:gd name="T34" fmla="*/ 49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4" y="113"/>
                  </a:lnTo>
                  <a:lnTo>
                    <a:pt x="175" y="164"/>
                  </a:lnTo>
                  <a:lnTo>
                    <a:pt x="172" y="212"/>
                  </a:lnTo>
                  <a:lnTo>
                    <a:pt x="169" y="240"/>
                  </a:lnTo>
                  <a:lnTo>
                    <a:pt x="163" y="266"/>
                  </a:lnTo>
                  <a:lnTo>
                    <a:pt x="156" y="291"/>
                  </a:lnTo>
                  <a:lnTo>
                    <a:pt x="149" y="311"/>
                  </a:lnTo>
                  <a:lnTo>
                    <a:pt x="139" y="331"/>
                  </a:lnTo>
                  <a:lnTo>
                    <a:pt x="130" y="348"/>
                  </a:lnTo>
                  <a:lnTo>
                    <a:pt x="120" y="362"/>
                  </a:lnTo>
                  <a:lnTo>
                    <a:pt x="110" y="370"/>
                  </a:lnTo>
                  <a:lnTo>
                    <a:pt x="97" y="376"/>
                  </a:lnTo>
                  <a:lnTo>
                    <a:pt x="85" y="379"/>
                  </a:lnTo>
                  <a:lnTo>
                    <a:pt x="73" y="376"/>
                  </a:lnTo>
                  <a:lnTo>
                    <a:pt x="61" y="373"/>
                  </a:lnTo>
                  <a:lnTo>
                    <a:pt x="49"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3"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0"/>
            <p:cNvSpPr>
              <a:spLocks/>
            </p:cNvSpPr>
            <p:nvPr/>
          </p:nvSpPr>
          <p:spPr bwMode="auto">
            <a:xfrm>
              <a:off x="6356478" y="6357665"/>
              <a:ext cx="122846" cy="113500"/>
            </a:xfrm>
            <a:custGeom>
              <a:avLst/>
              <a:gdLst>
                <a:gd name="T0" fmla="*/ 169 w 171"/>
                <a:gd name="T1" fmla="*/ 79 h 435"/>
                <a:gd name="T2" fmla="*/ 171 w 171"/>
                <a:gd name="T3" fmla="*/ 141 h 435"/>
                <a:gd name="T4" fmla="*/ 167 w 171"/>
                <a:gd name="T5" fmla="*/ 200 h 435"/>
                <a:gd name="T6" fmla="*/ 158 w 171"/>
                <a:gd name="T7" fmla="*/ 257 h 435"/>
                <a:gd name="T8" fmla="*/ 145 w 171"/>
                <a:gd name="T9" fmla="*/ 308 h 435"/>
                <a:gd name="T10" fmla="*/ 134 w 171"/>
                <a:gd name="T11" fmla="*/ 342 h 435"/>
                <a:gd name="T12" fmla="*/ 121 w 171"/>
                <a:gd name="T13" fmla="*/ 370 h 435"/>
                <a:gd name="T14" fmla="*/ 107 w 171"/>
                <a:gd name="T15" fmla="*/ 392 h 435"/>
                <a:gd name="T16" fmla="*/ 93 w 171"/>
                <a:gd name="T17" fmla="*/ 409 h 435"/>
                <a:gd name="T18" fmla="*/ 77 w 171"/>
                <a:gd name="T19" fmla="*/ 424 h 435"/>
                <a:gd name="T20" fmla="*/ 61 w 171"/>
                <a:gd name="T21" fmla="*/ 432 h 435"/>
                <a:gd name="T22" fmla="*/ 44 w 171"/>
                <a:gd name="T23" fmla="*/ 435 h 435"/>
                <a:gd name="T24" fmla="*/ 27 w 171"/>
                <a:gd name="T25" fmla="*/ 429 h 435"/>
                <a:gd name="T26" fmla="*/ 20 w 171"/>
                <a:gd name="T27" fmla="*/ 418 h 435"/>
                <a:gd name="T28" fmla="*/ 12 w 171"/>
                <a:gd name="T29" fmla="*/ 404 h 435"/>
                <a:gd name="T30" fmla="*/ 6 w 171"/>
                <a:gd name="T31" fmla="*/ 387 h 435"/>
                <a:gd name="T32" fmla="*/ 2 w 171"/>
                <a:gd name="T33" fmla="*/ 364 h 435"/>
                <a:gd name="T34" fmla="*/ 0 w 171"/>
                <a:gd name="T35" fmla="*/ 325 h 435"/>
                <a:gd name="T36" fmla="*/ 0 w 171"/>
                <a:gd name="T37" fmla="*/ 285 h 435"/>
                <a:gd name="T38" fmla="*/ 2 w 171"/>
                <a:gd name="T39" fmla="*/ 248 h 435"/>
                <a:gd name="T40" fmla="*/ 6 w 171"/>
                <a:gd name="T41" fmla="*/ 214 h 435"/>
                <a:gd name="T42" fmla="*/ 11 w 171"/>
                <a:gd name="T43" fmla="*/ 180 h 435"/>
                <a:gd name="T44" fmla="*/ 19 w 171"/>
                <a:gd name="T45" fmla="*/ 147 h 435"/>
                <a:gd name="T46" fmla="*/ 27 w 171"/>
                <a:gd name="T47" fmla="*/ 115 h 435"/>
                <a:gd name="T48" fmla="*/ 36 w 171"/>
                <a:gd name="T49" fmla="*/ 87 h 435"/>
                <a:gd name="T50" fmla="*/ 46 w 171"/>
                <a:gd name="T51" fmla="*/ 62 h 435"/>
                <a:gd name="T52" fmla="*/ 59 w 171"/>
                <a:gd name="T53" fmla="*/ 42 h 435"/>
                <a:gd name="T54" fmla="*/ 70 w 171"/>
                <a:gd name="T55" fmla="*/ 25 h 435"/>
                <a:gd name="T56" fmla="*/ 83 w 171"/>
                <a:gd name="T57" fmla="*/ 11 h 435"/>
                <a:gd name="T58" fmla="*/ 97 w 171"/>
                <a:gd name="T59" fmla="*/ 2 h 435"/>
                <a:gd name="T60" fmla="*/ 111 w 171"/>
                <a:gd name="T61" fmla="*/ 0 h 435"/>
                <a:gd name="T62" fmla="*/ 124 w 171"/>
                <a:gd name="T63" fmla="*/ 0 h 435"/>
                <a:gd name="T64" fmla="*/ 139 w 171"/>
                <a:gd name="T65" fmla="*/ 8 h 435"/>
                <a:gd name="T66" fmla="*/ 148 w 171"/>
                <a:gd name="T67" fmla="*/ 19 h 435"/>
                <a:gd name="T68" fmla="*/ 157 w 171"/>
                <a:gd name="T69" fmla="*/ 36 h 435"/>
                <a:gd name="T70" fmla="*/ 163 w 171"/>
                <a:gd name="T71" fmla="*/ 56 h 435"/>
                <a:gd name="T72" fmla="*/ 169 w 171"/>
                <a:gd name="T73"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435">
                  <a:moveTo>
                    <a:pt x="169" y="79"/>
                  </a:moveTo>
                  <a:lnTo>
                    <a:pt x="171" y="141"/>
                  </a:lnTo>
                  <a:lnTo>
                    <a:pt x="167" y="200"/>
                  </a:lnTo>
                  <a:lnTo>
                    <a:pt x="158" y="257"/>
                  </a:lnTo>
                  <a:lnTo>
                    <a:pt x="145"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0" y="25"/>
                  </a:lnTo>
                  <a:lnTo>
                    <a:pt x="83" y="11"/>
                  </a:lnTo>
                  <a:lnTo>
                    <a:pt x="97" y="2"/>
                  </a:lnTo>
                  <a:lnTo>
                    <a:pt x="111" y="0"/>
                  </a:lnTo>
                  <a:lnTo>
                    <a:pt x="124" y="0"/>
                  </a:lnTo>
                  <a:lnTo>
                    <a:pt x="139" y="8"/>
                  </a:lnTo>
                  <a:lnTo>
                    <a:pt x="148" y="19"/>
                  </a:lnTo>
                  <a:lnTo>
                    <a:pt x="157" y="36"/>
                  </a:lnTo>
                  <a:lnTo>
                    <a:pt x="163" y="56"/>
                  </a:lnTo>
                  <a:lnTo>
                    <a:pt x="169"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1"/>
            <p:cNvSpPr>
              <a:spLocks/>
            </p:cNvSpPr>
            <p:nvPr/>
          </p:nvSpPr>
          <p:spPr bwMode="auto">
            <a:xfrm>
              <a:off x="5832767" y="6378278"/>
              <a:ext cx="103449" cy="81668"/>
            </a:xfrm>
            <a:custGeom>
              <a:avLst/>
              <a:gdLst>
                <a:gd name="T0" fmla="*/ 143 w 151"/>
                <a:gd name="T1" fmla="*/ 62 h 313"/>
                <a:gd name="T2" fmla="*/ 151 w 151"/>
                <a:gd name="T3" fmla="*/ 110 h 313"/>
                <a:gd name="T4" fmla="*/ 151 w 151"/>
                <a:gd name="T5" fmla="*/ 164 h 313"/>
                <a:gd name="T6" fmla="*/ 147 w 151"/>
                <a:gd name="T7" fmla="*/ 217 h 313"/>
                <a:gd name="T8" fmla="*/ 141 w 151"/>
                <a:gd name="T9" fmla="*/ 265 h 313"/>
                <a:gd name="T10" fmla="*/ 131 w 151"/>
                <a:gd name="T11" fmla="*/ 288 h 313"/>
                <a:gd name="T12" fmla="*/ 120 w 151"/>
                <a:gd name="T13" fmla="*/ 302 h 313"/>
                <a:gd name="T14" fmla="*/ 108 w 151"/>
                <a:gd name="T15" fmla="*/ 311 h 313"/>
                <a:gd name="T16" fmla="*/ 95 w 151"/>
                <a:gd name="T17" fmla="*/ 313 h 313"/>
                <a:gd name="T18" fmla="*/ 83 w 151"/>
                <a:gd name="T19" fmla="*/ 313 h 313"/>
                <a:gd name="T20" fmla="*/ 70 w 151"/>
                <a:gd name="T21" fmla="*/ 311 h 313"/>
                <a:gd name="T22" fmla="*/ 58 w 151"/>
                <a:gd name="T23" fmla="*/ 302 h 313"/>
                <a:gd name="T24" fmla="*/ 47 w 151"/>
                <a:gd name="T25" fmla="*/ 294 h 313"/>
                <a:gd name="T26" fmla="*/ 38 w 151"/>
                <a:gd name="T27" fmla="*/ 280 h 313"/>
                <a:gd name="T28" fmla="*/ 30 w 151"/>
                <a:gd name="T29" fmla="*/ 265 h 313"/>
                <a:gd name="T30" fmla="*/ 23 w 151"/>
                <a:gd name="T31" fmla="*/ 246 h 313"/>
                <a:gd name="T32" fmla="*/ 16 w 151"/>
                <a:gd name="T33" fmla="*/ 226 h 313"/>
                <a:gd name="T34" fmla="*/ 11 w 151"/>
                <a:gd name="T35" fmla="*/ 203 h 313"/>
                <a:gd name="T36" fmla="*/ 6 w 151"/>
                <a:gd name="T37" fmla="*/ 181 h 313"/>
                <a:gd name="T38" fmla="*/ 2 w 151"/>
                <a:gd name="T39" fmla="*/ 158 h 313"/>
                <a:gd name="T40" fmla="*/ 0 w 151"/>
                <a:gd name="T41" fmla="*/ 133 h 313"/>
                <a:gd name="T42" fmla="*/ 1 w 151"/>
                <a:gd name="T43" fmla="*/ 104 h 313"/>
                <a:gd name="T44" fmla="*/ 4 w 151"/>
                <a:gd name="T45" fmla="*/ 79 h 313"/>
                <a:gd name="T46" fmla="*/ 8 w 151"/>
                <a:gd name="T47" fmla="*/ 56 h 313"/>
                <a:gd name="T48" fmla="*/ 14 w 151"/>
                <a:gd name="T49" fmla="*/ 36 h 313"/>
                <a:gd name="T50" fmla="*/ 29 w 151"/>
                <a:gd name="T51" fmla="*/ 17 h 313"/>
                <a:gd name="T52" fmla="*/ 45 w 151"/>
                <a:gd name="T53" fmla="*/ 5 h 313"/>
                <a:gd name="T54" fmla="*/ 62 w 151"/>
                <a:gd name="T55" fmla="*/ 0 h 313"/>
                <a:gd name="T56" fmla="*/ 80 w 151"/>
                <a:gd name="T57" fmla="*/ 3 h 313"/>
                <a:gd name="T58" fmla="*/ 97 w 151"/>
                <a:gd name="T59" fmla="*/ 8 h 313"/>
                <a:gd name="T60" fmla="*/ 113 w 151"/>
                <a:gd name="T61" fmla="*/ 22 h 313"/>
                <a:gd name="T62" fmla="*/ 129 w 151"/>
                <a:gd name="T63" fmla="*/ 39 h 313"/>
                <a:gd name="T64" fmla="*/ 143 w 151"/>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313">
                  <a:moveTo>
                    <a:pt x="143" y="62"/>
                  </a:moveTo>
                  <a:lnTo>
                    <a:pt x="151" y="110"/>
                  </a:lnTo>
                  <a:lnTo>
                    <a:pt x="151" y="164"/>
                  </a:lnTo>
                  <a:lnTo>
                    <a:pt x="147"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3" y="246"/>
                  </a:lnTo>
                  <a:lnTo>
                    <a:pt x="16" y="226"/>
                  </a:lnTo>
                  <a:lnTo>
                    <a:pt x="11" y="203"/>
                  </a:lnTo>
                  <a:lnTo>
                    <a:pt x="6" y="181"/>
                  </a:lnTo>
                  <a:lnTo>
                    <a:pt x="2" y="158"/>
                  </a:lnTo>
                  <a:lnTo>
                    <a:pt x="0" y="133"/>
                  </a:lnTo>
                  <a:lnTo>
                    <a:pt x="1" y="104"/>
                  </a:lnTo>
                  <a:lnTo>
                    <a:pt x="4" y="79"/>
                  </a:lnTo>
                  <a:lnTo>
                    <a:pt x="8" y="56"/>
                  </a:lnTo>
                  <a:lnTo>
                    <a:pt x="14" y="36"/>
                  </a:lnTo>
                  <a:lnTo>
                    <a:pt x="29" y="17"/>
                  </a:lnTo>
                  <a:lnTo>
                    <a:pt x="45" y="5"/>
                  </a:lnTo>
                  <a:lnTo>
                    <a:pt x="62" y="0"/>
                  </a:lnTo>
                  <a:lnTo>
                    <a:pt x="80" y="3"/>
                  </a:lnTo>
                  <a:lnTo>
                    <a:pt x="97" y="8"/>
                  </a:lnTo>
                  <a:lnTo>
                    <a:pt x="113"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2"/>
            <p:cNvSpPr>
              <a:spLocks/>
            </p:cNvSpPr>
            <p:nvPr/>
          </p:nvSpPr>
          <p:spPr bwMode="auto">
            <a:xfrm>
              <a:off x="6440531" y="6445334"/>
              <a:ext cx="135777" cy="93670"/>
            </a:xfrm>
            <a:custGeom>
              <a:avLst/>
              <a:gdLst>
                <a:gd name="T0" fmla="*/ 173 w 189"/>
                <a:gd name="T1" fmla="*/ 25 h 359"/>
                <a:gd name="T2" fmla="*/ 181 w 189"/>
                <a:gd name="T3" fmla="*/ 71 h 359"/>
                <a:gd name="T4" fmla="*/ 187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3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2 w 189"/>
                <a:gd name="T33" fmla="*/ 155 h 359"/>
                <a:gd name="T34" fmla="*/ 13 w 189"/>
                <a:gd name="T35" fmla="*/ 121 h 359"/>
                <a:gd name="T36" fmla="*/ 24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2 w 189"/>
                <a:gd name="T57" fmla="*/ 3 h 359"/>
                <a:gd name="T58" fmla="*/ 150 w 189"/>
                <a:gd name="T59" fmla="*/ 8 h 359"/>
                <a:gd name="T60" fmla="*/ 158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1" y="71"/>
                  </a:lnTo>
                  <a:lnTo>
                    <a:pt x="187" y="119"/>
                  </a:lnTo>
                  <a:lnTo>
                    <a:pt x="189" y="167"/>
                  </a:lnTo>
                  <a:lnTo>
                    <a:pt x="186" y="215"/>
                  </a:lnTo>
                  <a:lnTo>
                    <a:pt x="168" y="257"/>
                  </a:lnTo>
                  <a:lnTo>
                    <a:pt x="149" y="291"/>
                  </a:lnTo>
                  <a:lnTo>
                    <a:pt x="129" y="319"/>
                  </a:lnTo>
                  <a:lnTo>
                    <a:pt x="108" y="339"/>
                  </a:lnTo>
                  <a:lnTo>
                    <a:pt x="86" y="353"/>
                  </a:lnTo>
                  <a:lnTo>
                    <a:pt x="63" y="359"/>
                  </a:lnTo>
                  <a:lnTo>
                    <a:pt x="41" y="356"/>
                  </a:lnTo>
                  <a:lnTo>
                    <a:pt x="18" y="348"/>
                  </a:lnTo>
                  <a:lnTo>
                    <a:pt x="3" y="311"/>
                  </a:lnTo>
                  <a:lnTo>
                    <a:pt x="0" y="260"/>
                  </a:lnTo>
                  <a:lnTo>
                    <a:pt x="2" y="206"/>
                  </a:lnTo>
                  <a:lnTo>
                    <a:pt x="2" y="155"/>
                  </a:lnTo>
                  <a:lnTo>
                    <a:pt x="13" y="121"/>
                  </a:lnTo>
                  <a:lnTo>
                    <a:pt x="24" y="93"/>
                  </a:lnTo>
                  <a:lnTo>
                    <a:pt x="37" y="71"/>
                  </a:lnTo>
                  <a:lnTo>
                    <a:pt x="51" y="51"/>
                  </a:lnTo>
                  <a:lnTo>
                    <a:pt x="65" y="37"/>
                  </a:lnTo>
                  <a:lnTo>
                    <a:pt x="79" y="23"/>
                  </a:lnTo>
                  <a:lnTo>
                    <a:pt x="94" y="11"/>
                  </a:lnTo>
                  <a:lnTo>
                    <a:pt x="109" y="0"/>
                  </a:lnTo>
                  <a:lnTo>
                    <a:pt x="117" y="0"/>
                  </a:lnTo>
                  <a:lnTo>
                    <a:pt x="126" y="0"/>
                  </a:lnTo>
                  <a:lnTo>
                    <a:pt x="134" y="0"/>
                  </a:lnTo>
                  <a:lnTo>
                    <a:pt x="142"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3"/>
            <p:cNvSpPr>
              <a:spLocks/>
            </p:cNvSpPr>
            <p:nvPr/>
          </p:nvSpPr>
          <p:spPr bwMode="auto">
            <a:xfrm>
              <a:off x="6253029" y="6462294"/>
              <a:ext cx="174571" cy="194646"/>
            </a:xfrm>
            <a:custGeom>
              <a:avLst/>
              <a:gdLst>
                <a:gd name="T0" fmla="*/ 227 w 244"/>
                <a:gd name="T1" fmla="*/ 246 h 746"/>
                <a:gd name="T2" fmla="*/ 238 w 244"/>
                <a:gd name="T3" fmla="*/ 271 h 746"/>
                <a:gd name="T4" fmla="*/ 243 w 244"/>
                <a:gd name="T5" fmla="*/ 302 h 746"/>
                <a:gd name="T6" fmla="*/ 244 w 244"/>
                <a:gd name="T7" fmla="*/ 336 h 746"/>
                <a:gd name="T8" fmla="*/ 242 w 244"/>
                <a:gd name="T9" fmla="*/ 373 h 746"/>
                <a:gd name="T10" fmla="*/ 233 w 244"/>
                <a:gd name="T11" fmla="*/ 430 h 746"/>
                <a:gd name="T12" fmla="*/ 223 w 244"/>
                <a:gd name="T13" fmla="*/ 486 h 746"/>
                <a:gd name="T14" fmla="*/ 209 w 244"/>
                <a:gd name="T15" fmla="*/ 540 h 746"/>
                <a:gd name="T16" fmla="*/ 194 w 244"/>
                <a:gd name="T17" fmla="*/ 588 h 746"/>
                <a:gd name="T18" fmla="*/ 177 w 244"/>
                <a:gd name="T19" fmla="*/ 636 h 746"/>
                <a:gd name="T20" fmla="*/ 159 w 244"/>
                <a:gd name="T21" fmla="*/ 678 h 746"/>
                <a:gd name="T22" fmla="*/ 140 w 244"/>
                <a:gd name="T23" fmla="*/ 715 h 746"/>
                <a:gd name="T24" fmla="*/ 120 w 244"/>
                <a:gd name="T25" fmla="*/ 746 h 746"/>
                <a:gd name="T26" fmla="*/ 106 w 244"/>
                <a:gd name="T27" fmla="*/ 743 h 746"/>
                <a:gd name="T28" fmla="*/ 93 w 244"/>
                <a:gd name="T29" fmla="*/ 732 h 746"/>
                <a:gd name="T30" fmla="*/ 79 w 244"/>
                <a:gd name="T31" fmla="*/ 715 h 746"/>
                <a:gd name="T32" fmla="*/ 67 w 244"/>
                <a:gd name="T33" fmla="*/ 695 h 746"/>
                <a:gd name="T34" fmla="*/ 56 w 244"/>
                <a:gd name="T35" fmla="*/ 673 h 746"/>
                <a:gd name="T36" fmla="*/ 44 w 244"/>
                <a:gd name="T37" fmla="*/ 650 h 746"/>
                <a:gd name="T38" fmla="*/ 33 w 244"/>
                <a:gd name="T39" fmla="*/ 627 h 746"/>
                <a:gd name="T40" fmla="*/ 21 w 244"/>
                <a:gd name="T41" fmla="*/ 605 h 746"/>
                <a:gd name="T42" fmla="*/ 10 w 244"/>
                <a:gd name="T43" fmla="*/ 551 h 746"/>
                <a:gd name="T44" fmla="*/ 3 w 244"/>
                <a:gd name="T45" fmla="*/ 492 h 746"/>
                <a:gd name="T46" fmla="*/ 0 w 244"/>
                <a:gd name="T47" fmla="*/ 430 h 746"/>
                <a:gd name="T48" fmla="*/ 0 w 244"/>
                <a:gd name="T49" fmla="*/ 367 h 746"/>
                <a:gd name="T50" fmla="*/ 2 w 244"/>
                <a:gd name="T51" fmla="*/ 302 h 746"/>
                <a:gd name="T52" fmla="*/ 7 w 244"/>
                <a:gd name="T53" fmla="*/ 240 h 746"/>
                <a:gd name="T54" fmla="*/ 16 w 244"/>
                <a:gd name="T55" fmla="*/ 181 h 746"/>
                <a:gd name="T56" fmla="*/ 26 w 244"/>
                <a:gd name="T57" fmla="*/ 130 h 746"/>
                <a:gd name="T58" fmla="*/ 34 w 244"/>
                <a:gd name="T59" fmla="*/ 102 h 746"/>
                <a:gd name="T60" fmla="*/ 42 w 244"/>
                <a:gd name="T61" fmla="*/ 73 h 746"/>
                <a:gd name="T62" fmla="*/ 52 w 244"/>
                <a:gd name="T63" fmla="*/ 48 h 746"/>
                <a:gd name="T64" fmla="*/ 62 w 244"/>
                <a:gd name="T65" fmla="*/ 28 h 746"/>
                <a:gd name="T66" fmla="*/ 73 w 244"/>
                <a:gd name="T67" fmla="*/ 14 h 746"/>
                <a:gd name="T68" fmla="*/ 84 w 244"/>
                <a:gd name="T69" fmla="*/ 3 h 746"/>
                <a:gd name="T70" fmla="*/ 97 w 244"/>
                <a:gd name="T71" fmla="*/ 0 h 746"/>
                <a:gd name="T72" fmla="*/ 111 w 244"/>
                <a:gd name="T73" fmla="*/ 6 h 746"/>
                <a:gd name="T74" fmla="*/ 127 w 244"/>
                <a:gd name="T75" fmla="*/ 28 h 746"/>
                <a:gd name="T76" fmla="*/ 143 w 244"/>
                <a:gd name="T77" fmla="*/ 51 h 746"/>
                <a:gd name="T78" fmla="*/ 157 w 244"/>
                <a:gd name="T79" fmla="*/ 79 h 746"/>
                <a:gd name="T80" fmla="*/ 172 w 244"/>
                <a:gd name="T81" fmla="*/ 110 h 746"/>
                <a:gd name="T82" fmla="*/ 186 w 244"/>
                <a:gd name="T83" fmla="*/ 144 h 746"/>
                <a:gd name="T84" fmla="*/ 200 w 244"/>
                <a:gd name="T85" fmla="*/ 178 h 746"/>
                <a:gd name="T86" fmla="*/ 213 w 244"/>
                <a:gd name="T87" fmla="*/ 212 h 746"/>
                <a:gd name="T88" fmla="*/ 227 w 244"/>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746">
                  <a:moveTo>
                    <a:pt x="227" y="246"/>
                  </a:moveTo>
                  <a:lnTo>
                    <a:pt x="238" y="271"/>
                  </a:lnTo>
                  <a:lnTo>
                    <a:pt x="243" y="302"/>
                  </a:lnTo>
                  <a:lnTo>
                    <a:pt x="244" y="336"/>
                  </a:lnTo>
                  <a:lnTo>
                    <a:pt x="242" y="373"/>
                  </a:lnTo>
                  <a:lnTo>
                    <a:pt x="233" y="430"/>
                  </a:lnTo>
                  <a:lnTo>
                    <a:pt x="223" y="486"/>
                  </a:lnTo>
                  <a:lnTo>
                    <a:pt x="209" y="540"/>
                  </a:lnTo>
                  <a:lnTo>
                    <a:pt x="194" y="588"/>
                  </a:lnTo>
                  <a:lnTo>
                    <a:pt x="177" y="636"/>
                  </a:lnTo>
                  <a:lnTo>
                    <a:pt x="159" y="678"/>
                  </a:lnTo>
                  <a:lnTo>
                    <a:pt x="140" y="715"/>
                  </a:lnTo>
                  <a:lnTo>
                    <a:pt x="120" y="746"/>
                  </a:lnTo>
                  <a:lnTo>
                    <a:pt x="106" y="743"/>
                  </a:lnTo>
                  <a:lnTo>
                    <a:pt x="93" y="732"/>
                  </a:lnTo>
                  <a:lnTo>
                    <a:pt x="79" y="715"/>
                  </a:lnTo>
                  <a:lnTo>
                    <a:pt x="67" y="695"/>
                  </a:lnTo>
                  <a:lnTo>
                    <a:pt x="56" y="673"/>
                  </a:lnTo>
                  <a:lnTo>
                    <a:pt x="44" y="650"/>
                  </a:lnTo>
                  <a:lnTo>
                    <a:pt x="33" y="627"/>
                  </a:lnTo>
                  <a:lnTo>
                    <a:pt x="21" y="605"/>
                  </a:lnTo>
                  <a:lnTo>
                    <a:pt x="10" y="551"/>
                  </a:lnTo>
                  <a:lnTo>
                    <a:pt x="3" y="492"/>
                  </a:lnTo>
                  <a:lnTo>
                    <a:pt x="0" y="430"/>
                  </a:lnTo>
                  <a:lnTo>
                    <a:pt x="0" y="367"/>
                  </a:lnTo>
                  <a:lnTo>
                    <a:pt x="2" y="302"/>
                  </a:lnTo>
                  <a:lnTo>
                    <a:pt x="7" y="240"/>
                  </a:lnTo>
                  <a:lnTo>
                    <a:pt x="16" y="181"/>
                  </a:lnTo>
                  <a:lnTo>
                    <a:pt x="26" y="130"/>
                  </a:lnTo>
                  <a:lnTo>
                    <a:pt x="34" y="102"/>
                  </a:lnTo>
                  <a:lnTo>
                    <a:pt x="42" y="73"/>
                  </a:lnTo>
                  <a:lnTo>
                    <a:pt x="52" y="48"/>
                  </a:lnTo>
                  <a:lnTo>
                    <a:pt x="62" y="28"/>
                  </a:lnTo>
                  <a:lnTo>
                    <a:pt x="73" y="14"/>
                  </a:lnTo>
                  <a:lnTo>
                    <a:pt x="84" y="3"/>
                  </a:lnTo>
                  <a:lnTo>
                    <a:pt x="97"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4"/>
            <p:cNvSpPr>
              <a:spLocks/>
            </p:cNvSpPr>
            <p:nvPr/>
          </p:nvSpPr>
          <p:spPr bwMode="auto">
            <a:xfrm>
              <a:off x="6453462" y="6558051"/>
              <a:ext cx="135777" cy="91582"/>
            </a:xfrm>
            <a:custGeom>
              <a:avLst/>
              <a:gdLst>
                <a:gd name="T0" fmla="*/ 175 w 188"/>
                <a:gd name="T1" fmla="*/ 82 h 351"/>
                <a:gd name="T2" fmla="*/ 182 w 188"/>
                <a:gd name="T3" fmla="*/ 111 h 351"/>
                <a:gd name="T4" fmla="*/ 186 w 188"/>
                <a:gd name="T5" fmla="*/ 142 h 351"/>
                <a:gd name="T6" fmla="*/ 188 w 188"/>
                <a:gd name="T7" fmla="*/ 176 h 351"/>
                <a:gd name="T8" fmla="*/ 186 w 188"/>
                <a:gd name="T9" fmla="*/ 210 h 351"/>
                <a:gd name="T10" fmla="*/ 184 w 188"/>
                <a:gd name="T11" fmla="*/ 235 h 351"/>
                <a:gd name="T12" fmla="*/ 178 w 188"/>
                <a:gd name="T13" fmla="*/ 258 h 351"/>
                <a:gd name="T14" fmla="*/ 173 w 188"/>
                <a:gd name="T15" fmla="*/ 277 h 351"/>
                <a:gd name="T16" fmla="*/ 166 w 188"/>
                <a:gd name="T17" fmla="*/ 297 h 351"/>
                <a:gd name="T18" fmla="*/ 158 w 188"/>
                <a:gd name="T19" fmla="*/ 314 h 351"/>
                <a:gd name="T20" fmla="*/ 150 w 188"/>
                <a:gd name="T21" fmla="*/ 328 h 351"/>
                <a:gd name="T22" fmla="*/ 140 w 188"/>
                <a:gd name="T23" fmla="*/ 340 h 351"/>
                <a:gd name="T24" fmla="*/ 132 w 188"/>
                <a:gd name="T25" fmla="*/ 348 h 351"/>
                <a:gd name="T26" fmla="*/ 112 w 188"/>
                <a:gd name="T27" fmla="*/ 351 h 351"/>
                <a:gd name="T28" fmla="*/ 92 w 188"/>
                <a:gd name="T29" fmla="*/ 342 h 351"/>
                <a:gd name="T30" fmla="*/ 74 w 188"/>
                <a:gd name="T31" fmla="*/ 331 h 351"/>
                <a:gd name="T32" fmla="*/ 57 w 188"/>
                <a:gd name="T33" fmla="*/ 311 h 351"/>
                <a:gd name="T34" fmla="*/ 41 w 188"/>
                <a:gd name="T35" fmla="*/ 283 h 351"/>
                <a:gd name="T36" fmla="*/ 26 w 188"/>
                <a:gd name="T37" fmla="*/ 252 h 351"/>
                <a:gd name="T38" fmla="*/ 15 w 188"/>
                <a:gd name="T39" fmla="*/ 212 h 351"/>
                <a:gd name="T40" fmla="*/ 4 w 188"/>
                <a:gd name="T41" fmla="*/ 167 h 351"/>
                <a:gd name="T42" fmla="*/ 1 w 188"/>
                <a:gd name="T43" fmla="*/ 145 h 351"/>
                <a:gd name="T44" fmla="*/ 0 w 188"/>
                <a:gd name="T45" fmla="*/ 119 h 351"/>
                <a:gd name="T46" fmla="*/ 2 w 188"/>
                <a:gd name="T47" fmla="*/ 94 h 351"/>
                <a:gd name="T48" fmla="*/ 5 w 188"/>
                <a:gd name="T49" fmla="*/ 71 h 351"/>
                <a:gd name="T50" fmla="*/ 14 w 188"/>
                <a:gd name="T51" fmla="*/ 51 h 351"/>
                <a:gd name="T52" fmla="*/ 23 w 188"/>
                <a:gd name="T53" fmla="*/ 31 h 351"/>
                <a:gd name="T54" fmla="*/ 33 w 188"/>
                <a:gd name="T55" fmla="*/ 20 h 351"/>
                <a:gd name="T56" fmla="*/ 43 w 188"/>
                <a:gd name="T57" fmla="*/ 9 h 351"/>
                <a:gd name="T58" fmla="*/ 55 w 188"/>
                <a:gd name="T59" fmla="*/ 3 h 351"/>
                <a:gd name="T60" fmla="*/ 66 w 188"/>
                <a:gd name="T61" fmla="*/ 0 h 351"/>
                <a:gd name="T62" fmla="*/ 78 w 188"/>
                <a:gd name="T63" fmla="*/ 0 h 351"/>
                <a:gd name="T64" fmla="*/ 90 w 188"/>
                <a:gd name="T65" fmla="*/ 3 h 351"/>
                <a:gd name="T66" fmla="*/ 101 w 188"/>
                <a:gd name="T67" fmla="*/ 6 h 351"/>
                <a:gd name="T68" fmla="*/ 113 w 188"/>
                <a:gd name="T69" fmla="*/ 15 h 351"/>
                <a:gd name="T70" fmla="*/ 125 w 188"/>
                <a:gd name="T71" fmla="*/ 23 h 351"/>
                <a:gd name="T72" fmla="*/ 135 w 188"/>
                <a:gd name="T73" fmla="*/ 31 h 351"/>
                <a:gd name="T74" fmla="*/ 147 w 188"/>
                <a:gd name="T75" fmla="*/ 43 h 351"/>
                <a:gd name="T76" fmla="*/ 156 w 188"/>
                <a:gd name="T77" fmla="*/ 57 h 351"/>
                <a:gd name="T78" fmla="*/ 167 w 188"/>
                <a:gd name="T79" fmla="*/ 68 h 351"/>
                <a:gd name="T80" fmla="*/ 175 w 188"/>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51">
                  <a:moveTo>
                    <a:pt x="175" y="82"/>
                  </a:moveTo>
                  <a:lnTo>
                    <a:pt x="182" y="111"/>
                  </a:lnTo>
                  <a:lnTo>
                    <a:pt x="186" y="142"/>
                  </a:lnTo>
                  <a:lnTo>
                    <a:pt x="188" y="176"/>
                  </a:lnTo>
                  <a:lnTo>
                    <a:pt x="186" y="210"/>
                  </a:lnTo>
                  <a:lnTo>
                    <a:pt x="184" y="235"/>
                  </a:lnTo>
                  <a:lnTo>
                    <a:pt x="178" y="258"/>
                  </a:lnTo>
                  <a:lnTo>
                    <a:pt x="173" y="277"/>
                  </a:lnTo>
                  <a:lnTo>
                    <a:pt x="166" y="297"/>
                  </a:lnTo>
                  <a:lnTo>
                    <a:pt x="158" y="314"/>
                  </a:lnTo>
                  <a:lnTo>
                    <a:pt x="150" y="328"/>
                  </a:lnTo>
                  <a:lnTo>
                    <a:pt x="140" y="340"/>
                  </a:lnTo>
                  <a:lnTo>
                    <a:pt x="132" y="348"/>
                  </a:lnTo>
                  <a:lnTo>
                    <a:pt x="112" y="351"/>
                  </a:lnTo>
                  <a:lnTo>
                    <a:pt x="92" y="342"/>
                  </a:lnTo>
                  <a:lnTo>
                    <a:pt x="74" y="331"/>
                  </a:lnTo>
                  <a:lnTo>
                    <a:pt x="57" y="311"/>
                  </a:lnTo>
                  <a:lnTo>
                    <a:pt x="41" y="283"/>
                  </a:lnTo>
                  <a:lnTo>
                    <a:pt x="26" y="252"/>
                  </a:lnTo>
                  <a:lnTo>
                    <a:pt x="15" y="212"/>
                  </a:lnTo>
                  <a:lnTo>
                    <a:pt x="4" y="167"/>
                  </a:lnTo>
                  <a:lnTo>
                    <a:pt x="1" y="145"/>
                  </a:lnTo>
                  <a:lnTo>
                    <a:pt x="0" y="119"/>
                  </a:lnTo>
                  <a:lnTo>
                    <a:pt x="2" y="94"/>
                  </a:lnTo>
                  <a:lnTo>
                    <a:pt x="5" y="71"/>
                  </a:lnTo>
                  <a:lnTo>
                    <a:pt x="14" y="51"/>
                  </a:lnTo>
                  <a:lnTo>
                    <a:pt x="23" y="31"/>
                  </a:lnTo>
                  <a:lnTo>
                    <a:pt x="33" y="20"/>
                  </a:lnTo>
                  <a:lnTo>
                    <a:pt x="43" y="9"/>
                  </a:lnTo>
                  <a:lnTo>
                    <a:pt x="55" y="3"/>
                  </a:lnTo>
                  <a:lnTo>
                    <a:pt x="66" y="0"/>
                  </a:lnTo>
                  <a:lnTo>
                    <a:pt x="78" y="0"/>
                  </a:lnTo>
                  <a:lnTo>
                    <a:pt x="90" y="3"/>
                  </a:lnTo>
                  <a:lnTo>
                    <a:pt x="101" y="6"/>
                  </a:lnTo>
                  <a:lnTo>
                    <a:pt x="113" y="15"/>
                  </a:lnTo>
                  <a:lnTo>
                    <a:pt x="125" y="23"/>
                  </a:lnTo>
                  <a:lnTo>
                    <a:pt x="135" y="31"/>
                  </a:lnTo>
                  <a:lnTo>
                    <a:pt x="147" y="43"/>
                  </a:lnTo>
                  <a:lnTo>
                    <a:pt x="156" y="57"/>
                  </a:lnTo>
                  <a:lnTo>
                    <a:pt x="167"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5"/>
            <p:cNvSpPr>
              <a:spLocks/>
            </p:cNvSpPr>
            <p:nvPr/>
          </p:nvSpPr>
          <p:spPr bwMode="auto">
            <a:xfrm>
              <a:off x="6395271" y="6639197"/>
              <a:ext cx="90518" cy="84798"/>
            </a:xfrm>
            <a:custGeom>
              <a:avLst/>
              <a:gdLst>
                <a:gd name="T0" fmla="*/ 122 w 127"/>
                <a:gd name="T1" fmla="*/ 111 h 325"/>
                <a:gd name="T2" fmla="*/ 125 w 127"/>
                <a:gd name="T3" fmla="*/ 144 h 325"/>
                <a:gd name="T4" fmla="*/ 127 w 127"/>
                <a:gd name="T5" fmla="*/ 178 h 325"/>
                <a:gd name="T6" fmla="*/ 127 w 127"/>
                <a:gd name="T7" fmla="*/ 215 h 325"/>
                <a:gd name="T8" fmla="*/ 123 w 127"/>
                <a:gd name="T9" fmla="*/ 246 h 325"/>
                <a:gd name="T10" fmla="*/ 119 w 127"/>
                <a:gd name="T11" fmla="*/ 266 h 325"/>
                <a:gd name="T12" fmla="*/ 115 w 127"/>
                <a:gd name="T13" fmla="*/ 283 h 325"/>
                <a:gd name="T14" fmla="*/ 108 w 127"/>
                <a:gd name="T15" fmla="*/ 297 h 325"/>
                <a:gd name="T16" fmla="*/ 102 w 127"/>
                <a:gd name="T17" fmla="*/ 308 h 325"/>
                <a:gd name="T18" fmla="*/ 95 w 127"/>
                <a:gd name="T19" fmla="*/ 317 h 325"/>
                <a:gd name="T20" fmla="*/ 87 w 127"/>
                <a:gd name="T21" fmla="*/ 323 h 325"/>
                <a:gd name="T22" fmla="*/ 80 w 127"/>
                <a:gd name="T23" fmla="*/ 325 h 325"/>
                <a:gd name="T24" fmla="*/ 71 w 127"/>
                <a:gd name="T25" fmla="*/ 325 h 325"/>
                <a:gd name="T26" fmla="*/ 61 w 127"/>
                <a:gd name="T27" fmla="*/ 323 h 325"/>
                <a:gd name="T28" fmla="*/ 50 w 127"/>
                <a:gd name="T29" fmla="*/ 317 h 325"/>
                <a:gd name="T30" fmla="*/ 41 w 127"/>
                <a:gd name="T31" fmla="*/ 306 h 325"/>
                <a:gd name="T32" fmla="*/ 32 w 127"/>
                <a:gd name="T33" fmla="*/ 291 h 325"/>
                <a:gd name="T34" fmla="*/ 24 w 127"/>
                <a:gd name="T35" fmla="*/ 274 h 325"/>
                <a:gd name="T36" fmla="*/ 17 w 127"/>
                <a:gd name="T37" fmla="*/ 255 h 325"/>
                <a:gd name="T38" fmla="*/ 10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1 w 127"/>
                <a:gd name="T55" fmla="*/ 3 h 325"/>
                <a:gd name="T56" fmla="*/ 41 w 127"/>
                <a:gd name="T57" fmla="*/ 0 h 325"/>
                <a:gd name="T58" fmla="*/ 51 w 127"/>
                <a:gd name="T59" fmla="*/ 3 h 325"/>
                <a:gd name="T60" fmla="*/ 62 w 127"/>
                <a:gd name="T61" fmla="*/ 6 h 325"/>
                <a:gd name="T62" fmla="*/ 73 w 127"/>
                <a:gd name="T63" fmla="*/ 12 h 325"/>
                <a:gd name="T64" fmla="*/ 82 w 127"/>
                <a:gd name="T65" fmla="*/ 17 h 325"/>
                <a:gd name="T66" fmla="*/ 88 w 127"/>
                <a:gd name="T67" fmla="*/ 23 h 325"/>
                <a:gd name="T68" fmla="*/ 94 w 127"/>
                <a:gd name="T69" fmla="*/ 31 h 325"/>
                <a:gd name="T70" fmla="*/ 100 w 127"/>
                <a:gd name="T71" fmla="*/ 43 h 325"/>
                <a:gd name="T72" fmla="*/ 105 w 127"/>
                <a:gd name="T73" fmla="*/ 54 h 325"/>
                <a:gd name="T74" fmla="*/ 110 w 127"/>
                <a:gd name="T75" fmla="*/ 65 h 325"/>
                <a:gd name="T76" fmla="*/ 115 w 127"/>
                <a:gd name="T77" fmla="*/ 79 h 325"/>
                <a:gd name="T78" fmla="*/ 119 w 127"/>
                <a:gd name="T79" fmla="*/ 94 h 325"/>
                <a:gd name="T80" fmla="*/ 122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2" y="111"/>
                  </a:moveTo>
                  <a:lnTo>
                    <a:pt x="125" y="144"/>
                  </a:lnTo>
                  <a:lnTo>
                    <a:pt x="127" y="178"/>
                  </a:lnTo>
                  <a:lnTo>
                    <a:pt x="127" y="215"/>
                  </a:lnTo>
                  <a:lnTo>
                    <a:pt x="123" y="246"/>
                  </a:lnTo>
                  <a:lnTo>
                    <a:pt x="119" y="266"/>
                  </a:lnTo>
                  <a:lnTo>
                    <a:pt x="115" y="283"/>
                  </a:lnTo>
                  <a:lnTo>
                    <a:pt x="108" y="297"/>
                  </a:lnTo>
                  <a:lnTo>
                    <a:pt x="102" y="308"/>
                  </a:lnTo>
                  <a:lnTo>
                    <a:pt x="95" y="317"/>
                  </a:lnTo>
                  <a:lnTo>
                    <a:pt x="87" y="323"/>
                  </a:lnTo>
                  <a:lnTo>
                    <a:pt x="80" y="325"/>
                  </a:lnTo>
                  <a:lnTo>
                    <a:pt x="71" y="325"/>
                  </a:lnTo>
                  <a:lnTo>
                    <a:pt x="61" y="323"/>
                  </a:lnTo>
                  <a:lnTo>
                    <a:pt x="50" y="317"/>
                  </a:lnTo>
                  <a:lnTo>
                    <a:pt x="41" y="306"/>
                  </a:lnTo>
                  <a:lnTo>
                    <a:pt x="32" y="291"/>
                  </a:lnTo>
                  <a:lnTo>
                    <a:pt x="24" y="274"/>
                  </a:lnTo>
                  <a:lnTo>
                    <a:pt x="17" y="255"/>
                  </a:lnTo>
                  <a:lnTo>
                    <a:pt x="10" y="232"/>
                  </a:lnTo>
                  <a:lnTo>
                    <a:pt x="5" y="207"/>
                  </a:lnTo>
                  <a:lnTo>
                    <a:pt x="2" y="167"/>
                  </a:lnTo>
                  <a:lnTo>
                    <a:pt x="0" y="128"/>
                  </a:lnTo>
                  <a:lnTo>
                    <a:pt x="2" y="88"/>
                  </a:lnTo>
                  <a:lnTo>
                    <a:pt x="7" y="51"/>
                  </a:lnTo>
                  <a:lnTo>
                    <a:pt x="13" y="29"/>
                  </a:lnTo>
                  <a:lnTo>
                    <a:pt x="22" y="12"/>
                  </a:lnTo>
                  <a:lnTo>
                    <a:pt x="31" y="3"/>
                  </a:lnTo>
                  <a:lnTo>
                    <a:pt x="41" y="0"/>
                  </a:lnTo>
                  <a:lnTo>
                    <a:pt x="51" y="3"/>
                  </a:lnTo>
                  <a:lnTo>
                    <a:pt x="62" y="6"/>
                  </a:lnTo>
                  <a:lnTo>
                    <a:pt x="73" y="12"/>
                  </a:lnTo>
                  <a:lnTo>
                    <a:pt x="82" y="17"/>
                  </a:lnTo>
                  <a:lnTo>
                    <a:pt x="88" y="23"/>
                  </a:lnTo>
                  <a:lnTo>
                    <a:pt x="94" y="31"/>
                  </a:lnTo>
                  <a:lnTo>
                    <a:pt x="100" y="43"/>
                  </a:lnTo>
                  <a:lnTo>
                    <a:pt x="105" y="54"/>
                  </a:lnTo>
                  <a:lnTo>
                    <a:pt x="110" y="65"/>
                  </a:lnTo>
                  <a:lnTo>
                    <a:pt x="115" y="79"/>
                  </a:lnTo>
                  <a:lnTo>
                    <a:pt x="119" y="94"/>
                  </a:lnTo>
                  <a:lnTo>
                    <a:pt x="122"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6"/>
            <p:cNvSpPr>
              <a:spLocks/>
            </p:cNvSpPr>
            <p:nvPr/>
          </p:nvSpPr>
          <p:spPr bwMode="auto">
            <a:xfrm>
              <a:off x="6873723" y="6133275"/>
              <a:ext cx="84053" cy="109846"/>
            </a:xfrm>
            <a:custGeom>
              <a:avLst/>
              <a:gdLst>
                <a:gd name="T0" fmla="*/ 115 w 117"/>
                <a:gd name="T1" fmla="*/ 99 h 421"/>
                <a:gd name="T2" fmla="*/ 117 w 117"/>
                <a:gd name="T3" fmla="*/ 144 h 421"/>
                <a:gd name="T4" fmla="*/ 117 w 117"/>
                <a:gd name="T5" fmla="*/ 190 h 421"/>
                <a:gd name="T6" fmla="*/ 114 w 117"/>
                <a:gd name="T7" fmla="*/ 232 h 421"/>
                <a:gd name="T8" fmla="*/ 109 w 117"/>
                <a:gd name="T9" fmla="*/ 274 h 421"/>
                <a:gd name="T10" fmla="*/ 103 w 117"/>
                <a:gd name="T11" fmla="*/ 314 h 421"/>
                <a:gd name="T12" fmla="*/ 93 w 117"/>
                <a:gd name="T13" fmla="*/ 348 h 421"/>
                <a:gd name="T14" fmla="*/ 81 w 117"/>
                <a:gd name="T15" fmla="*/ 382 h 421"/>
                <a:gd name="T16" fmla="*/ 68 w 117"/>
                <a:gd name="T17" fmla="*/ 410 h 421"/>
                <a:gd name="T18" fmla="*/ 64 w 117"/>
                <a:gd name="T19" fmla="*/ 416 h 421"/>
                <a:gd name="T20" fmla="*/ 58 w 117"/>
                <a:gd name="T21" fmla="*/ 419 h 421"/>
                <a:gd name="T22" fmla="*/ 53 w 117"/>
                <a:gd name="T23" fmla="*/ 421 h 421"/>
                <a:gd name="T24" fmla="*/ 48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6 w 117"/>
                <a:gd name="T39" fmla="*/ 351 h 421"/>
                <a:gd name="T40" fmla="*/ 2 w 117"/>
                <a:gd name="T41" fmla="*/ 328 h 421"/>
                <a:gd name="T42" fmla="*/ 0 w 117"/>
                <a:gd name="T43" fmla="*/ 283 h 421"/>
                <a:gd name="T44" fmla="*/ 0 w 117"/>
                <a:gd name="T45" fmla="*/ 241 h 421"/>
                <a:gd name="T46" fmla="*/ 3 w 117"/>
                <a:gd name="T47" fmla="*/ 198 h 421"/>
                <a:gd name="T48" fmla="*/ 9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4 w 117"/>
                <a:gd name="T63" fmla="*/ 9 h 421"/>
                <a:gd name="T64" fmla="*/ 68 w 117"/>
                <a:gd name="T65" fmla="*/ 3 h 421"/>
                <a:gd name="T66" fmla="*/ 72 w 117"/>
                <a:gd name="T67" fmla="*/ 0 h 421"/>
                <a:gd name="T68" fmla="*/ 77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7" y="190"/>
                  </a:lnTo>
                  <a:lnTo>
                    <a:pt x="114" y="232"/>
                  </a:lnTo>
                  <a:lnTo>
                    <a:pt x="109" y="274"/>
                  </a:lnTo>
                  <a:lnTo>
                    <a:pt x="103" y="314"/>
                  </a:lnTo>
                  <a:lnTo>
                    <a:pt x="93" y="348"/>
                  </a:lnTo>
                  <a:lnTo>
                    <a:pt x="81" y="382"/>
                  </a:lnTo>
                  <a:lnTo>
                    <a:pt x="68" y="410"/>
                  </a:lnTo>
                  <a:lnTo>
                    <a:pt x="64" y="416"/>
                  </a:lnTo>
                  <a:lnTo>
                    <a:pt x="58" y="419"/>
                  </a:lnTo>
                  <a:lnTo>
                    <a:pt x="53" y="421"/>
                  </a:lnTo>
                  <a:lnTo>
                    <a:pt x="48" y="421"/>
                  </a:lnTo>
                  <a:lnTo>
                    <a:pt x="41" y="419"/>
                  </a:lnTo>
                  <a:lnTo>
                    <a:pt x="36" y="416"/>
                  </a:lnTo>
                  <a:lnTo>
                    <a:pt x="31" y="413"/>
                  </a:lnTo>
                  <a:lnTo>
                    <a:pt x="25" y="410"/>
                  </a:lnTo>
                  <a:lnTo>
                    <a:pt x="17" y="393"/>
                  </a:lnTo>
                  <a:lnTo>
                    <a:pt x="11" y="373"/>
                  </a:lnTo>
                  <a:lnTo>
                    <a:pt x="6" y="351"/>
                  </a:lnTo>
                  <a:lnTo>
                    <a:pt x="2" y="328"/>
                  </a:lnTo>
                  <a:lnTo>
                    <a:pt x="0" y="283"/>
                  </a:lnTo>
                  <a:lnTo>
                    <a:pt x="0" y="241"/>
                  </a:lnTo>
                  <a:lnTo>
                    <a:pt x="3" y="198"/>
                  </a:lnTo>
                  <a:lnTo>
                    <a:pt x="9" y="156"/>
                  </a:lnTo>
                  <a:lnTo>
                    <a:pt x="15" y="116"/>
                  </a:lnTo>
                  <a:lnTo>
                    <a:pt x="24" y="82"/>
                  </a:lnTo>
                  <a:lnTo>
                    <a:pt x="36" y="48"/>
                  </a:lnTo>
                  <a:lnTo>
                    <a:pt x="50" y="20"/>
                  </a:lnTo>
                  <a:lnTo>
                    <a:pt x="54" y="17"/>
                  </a:lnTo>
                  <a:lnTo>
                    <a:pt x="58" y="12"/>
                  </a:lnTo>
                  <a:lnTo>
                    <a:pt x="64" y="9"/>
                  </a:lnTo>
                  <a:lnTo>
                    <a:pt x="68" y="3"/>
                  </a:lnTo>
                  <a:lnTo>
                    <a:pt x="72" y="0"/>
                  </a:lnTo>
                  <a:lnTo>
                    <a:pt x="77"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7"/>
            <p:cNvSpPr>
              <a:spLocks/>
            </p:cNvSpPr>
            <p:nvPr/>
          </p:nvSpPr>
          <p:spPr bwMode="auto">
            <a:xfrm>
              <a:off x="696424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9 w 150"/>
                <a:gd name="T31" fmla="*/ 399 h 407"/>
                <a:gd name="T32" fmla="*/ 18 w 150"/>
                <a:gd name="T33" fmla="*/ 388 h 407"/>
                <a:gd name="T34" fmla="*/ 7 w 150"/>
                <a:gd name="T35" fmla="*/ 342 h 407"/>
                <a:gd name="T36" fmla="*/ 1 w 150"/>
                <a:gd name="T37" fmla="*/ 289 h 407"/>
                <a:gd name="T38" fmla="*/ 0 w 150"/>
                <a:gd name="T39" fmla="*/ 235 h 407"/>
                <a:gd name="T40" fmla="*/ 6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8 w 150"/>
                <a:gd name="T63" fmla="*/ 34 h 407"/>
                <a:gd name="T64" fmla="*/ 127 w 150"/>
                <a:gd name="T65" fmla="*/ 54 h 407"/>
                <a:gd name="T66" fmla="*/ 134 w 150"/>
                <a:gd name="T67" fmla="*/ 74 h 407"/>
                <a:gd name="T68" fmla="*/ 141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9" y="399"/>
                  </a:lnTo>
                  <a:lnTo>
                    <a:pt x="18" y="388"/>
                  </a:lnTo>
                  <a:lnTo>
                    <a:pt x="7" y="342"/>
                  </a:lnTo>
                  <a:lnTo>
                    <a:pt x="1" y="289"/>
                  </a:lnTo>
                  <a:lnTo>
                    <a:pt x="0" y="235"/>
                  </a:lnTo>
                  <a:lnTo>
                    <a:pt x="6" y="184"/>
                  </a:lnTo>
                  <a:lnTo>
                    <a:pt x="14" y="153"/>
                  </a:lnTo>
                  <a:lnTo>
                    <a:pt x="23" y="125"/>
                  </a:lnTo>
                  <a:lnTo>
                    <a:pt x="34" y="102"/>
                  </a:lnTo>
                  <a:lnTo>
                    <a:pt x="44" y="80"/>
                  </a:lnTo>
                  <a:lnTo>
                    <a:pt x="56" y="60"/>
                  </a:lnTo>
                  <a:lnTo>
                    <a:pt x="68" y="40"/>
                  </a:lnTo>
                  <a:lnTo>
                    <a:pt x="79" y="20"/>
                  </a:lnTo>
                  <a:lnTo>
                    <a:pt x="90" y="0"/>
                  </a:lnTo>
                  <a:lnTo>
                    <a:pt x="99" y="6"/>
                  </a:lnTo>
                  <a:lnTo>
                    <a:pt x="109" y="20"/>
                  </a:lnTo>
                  <a:lnTo>
                    <a:pt x="118" y="34"/>
                  </a:lnTo>
                  <a:lnTo>
                    <a:pt x="127" y="54"/>
                  </a:lnTo>
                  <a:lnTo>
                    <a:pt x="134" y="74"/>
                  </a:lnTo>
                  <a:lnTo>
                    <a:pt x="141"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8"/>
            <p:cNvSpPr>
              <a:spLocks/>
            </p:cNvSpPr>
            <p:nvPr/>
          </p:nvSpPr>
          <p:spPr bwMode="auto">
            <a:xfrm>
              <a:off x="6789671" y="6255907"/>
              <a:ext cx="187501" cy="194646"/>
            </a:xfrm>
            <a:custGeom>
              <a:avLst/>
              <a:gdLst>
                <a:gd name="T0" fmla="*/ 258 w 263"/>
                <a:gd name="T1" fmla="*/ 234 h 746"/>
                <a:gd name="T2" fmla="*/ 263 w 263"/>
                <a:gd name="T3" fmla="*/ 271 h 746"/>
                <a:gd name="T4" fmla="*/ 263 w 263"/>
                <a:gd name="T5" fmla="*/ 308 h 746"/>
                <a:gd name="T6" fmla="*/ 261 w 263"/>
                <a:gd name="T7" fmla="*/ 342 h 746"/>
                <a:gd name="T8" fmla="*/ 255 w 263"/>
                <a:gd name="T9" fmla="*/ 375 h 746"/>
                <a:gd name="T10" fmla="*/ 249 w 263"/>
                <a:gd name="T11" fmla="*/ 407 h 746"/>
                <a:gd name="T12" fmla="*/ 242 w 263"/>
                <a:gd name="T13" fmla="*/ 440 h 746"/>
                <a:gd name="T14" fmla="*/ 235 w 263"/>
                <a:gd name="T15" fmla="*/ 472 h 746"/>
                <a:gd name="T16" fmla="*/ 229 w 263"/>
                <a:gd name="T17" fmla="*/ 503 h 746"/>
                <a:gd name="T18" fmla="*/ 226 w 263"/>
                <a:gd name="T19" fmla="*/ 537 h 746"/>
                <a:gd name="T20" fmla="*/ 223 w 263"/>
                <a:gd name="T21" fmla="*/ 570 h 746"/>
                <a:gd name="T22" fmla="*/ 221 w 263"/>
                <a:gd name="T23" fmla="*/ 607 h 746"/>
                <a:gd name="T24" fmla="*/ 217 w 263"/>
                <a:gd name="T25" fmla="*/ 641 h 746"/>
                <a:gd name="T26" fmla="*/ 212 w 263"/>
                <a:gd name="T27" fmla="*/ 672 h 746"/>
                <a:gd name="T28" fmla="*/ 206 w 263"/>
                <a:gd name="T29" fmla="*/ 703 h 746"/>
                <a:gd name="T30" fmla="*/ 197 w 263"/>
                <a:gd name="T31" fmla="*/ 726 h 746"/>
                <a:gd name="T32" fmla="*/ 186 w 263"/>
                <a:gd name="T33" fmla="*/ 746 h 746"/>
                <a:gd name="T34" fmla="*/ 169 w 263"/>
                <a:gd name="T35" fmla="*/ 743 h 746"/>
                <a:gd name="T36" fmla="*/ 152 w 263"/>
                <a:gd name="T37" fmla="*/ 734 h 746"/>
                <a:gd name="T38" fmla="*/ 137 w 263"/>
                <a:gd name="T39" fmla="*/ 717 h 746"/>
                <a:gd name="T40" fmla="*/ 123 w 263"/>
                <a:gd name="T41" fmla="*/ 695 h 746"/>
                <a:gd name="T42" fmla="*/ 110 w 263"/>
                <a:gd name="T43" fmla="*/ 667 h 746"/>
                <a:gd name="T44" fmla="*/ 96 w 263"/>
                <a:gd name="T45" fmla="*/ 638 h 746"/>
                <a:gd name="T46" fmla="*/ 83 w 263"/>
                <a:gd name="T47" fmla="*/ 607 h 746"/>
                <a:gd name="T48" fmla="*/ 71 w 263"/>
                <a:gd name="T49" fmla="*/ 573 h 746"/>
                <a:gd name="T50" fmla="*/ 56 w 263"/>
                <a:gd name="T51" fmla="*/ 525 h 746"/>
                <a:gd name="T52" fmla="*/ 42 w 263"/>
                <a:gd name="T53" fmla="*/ 477 h 746"/>
                <a:gd name="T54" fmla="*/ 28 w 263"/>
                <a:gd name="T55" fmla="*/ 429 h 746"/>
                <a:gd name="T56" fmla="*/ 17 w 263"/>
                <a:gd name="T57" fmla="*/ 375 h 746"/>
                <a:gd name="T58" fmla="*/ 8 w 263"/>
                <a:gd name="T59" fmla="*/ 325 h 746"/>
                <a:gd name="T60" fmla="*/ 2 w 263"/>
                <a:gd name="T61" fmla="*/ 268 h 746"/>
                <a:gd name="T62" fmla="*/ 0 w 263"/>
                <a:gd name="T63" fmla="*/ 209 h 746"/>
                <a:gd name="T64" fmla="*/ 3 w 263"/>
                <a:gd name="T65" fmla="*/ 146 h 746"/>
                <a:gd name="T66" fmla="*/ 15 w 263"/>
                <a:gd name="T67" fmla="*/ 113 h 746"/>
                <a:gd name="T68" fmla="*/ 27 w 263"/>
                <a:gd name="T69" fmla="*/ 79 h 746"/>
                <a:gd name="T70" fmla="*/ 41 w 263"/>
                <a:gd name="T71" fmla="*/ 50 h 746"/>
                <a:gd name="T72" fmla="*/ 56 w 263"/>
                <a:gd name="T73" fmla="*/ 28 h 746"/>
                <a:gd name="T74" fmla="*/ 72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5 w 263"/>
                <a:gd name="T95" fmla="*/ 189 h 746"/>
                <a:gd name="T96" fmla="*/ 258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8" y="234"/>
                  </a:moveTo>
                  <a:lnTo>
                    <a:pt x="263" y="271"/>
                  </a:lnTo>
                  <a:lnTo>
                    <a:pt x="263" y="308"/>
                  </a:lnTo>
                  <a:lnTo>
                    <a:pt x="261" y="342"/>
                  </a:lnTo>
                  <a:lnTo>
                    <a:pt x="255" y="375"/>
                  </a:lnTo>
                  <a:lnTo>
                    <a:pt x="249" y="407"/>
                  </a:lnTo>
                  <a:lnTo>
                    <a:pt x="242" y="440"/>
                  </a:lnTo>
                  <a:lnTo>
                    <a:pt x="235" y="472"/>
                  </a:lnTo>
                  <a:lnTo>
                    <a:pt x="229" y="503"/>
                  </a:lnTo>
                  <a:lnTo>
                    <a:pt x="226" y="537"/>
                  </a:lnTo>
                  <a:lnTo>
                    <a:pt x="223" y="570"/>
                  </a:lnTo>
                  <a:lnTo>
                    <a:pt x="221" y="607"/>
                  </a:lnTo>
                  <a:lnTo>
                    <a:pt x="217" y="641"/>
                  </a:lnTo>
                  <a:lnTo>
                    <a:pt x="212" y="672"/>
                  </a:lnTo>
                  <a:lnTo>
                    <a:pt x="206" y="703"/>
                  </a:lnTo>
                  <a:lnTo>
                    <a:pt x="197" y="726"/>
                  </a:lnTo>
                  <a:lnTo>
                    <a:pt x="186" y="746"/>
                  </a:lnTo>
                  <a:lnTo>
                    <a:pt x="169" y="743"/>
                  </a:lnTo>
                  <a:lnTo>
                    <a:pt x="152" y="734"/>
                  </a:lnTo>
                  <a:lnTo>
                    <a:pt x="137" y="717"/>
                  </a:lnTo>
                  <a:lnTo>
                    <a:pt x="123" y="695"/>
                  </a:lnTo>
                  <a:lnTo>
                    <a:pt x="110" y="667"/>
                  </a:lnTo>
                  <a:lnTo>
                    <a:pt x="96" y="638"/>
                  </a:lnTo>
                  <a:lnTo>
                    <a:pt x="83" y="607"/>
                  </a:lnTo>
                  <a:lnTo>
                    <a:pt x="71" y="573"/>
                  </a:lnTo>
                  <a:lnTo>
                    <a:pt x="56" y="525"/>
                  </a:lnTo>
                  <a:lnTo>
                    <a:pt x="42" y="477"/>
                  </a:lnTo>
                  <a:lnTo>
                    <a:pt x="28" y="429"/>
                  </a:lnTo>
                  <a:lnTo>
                    <a:pt x="17" y="375"/>
                  </a:lnTo>
                  <a:lnTo>
                    <a:pt x="8" y="325"/>
                  </a:lnTo>
                  <a:lnTo>
                    <a:pt x="2" y="268"/>
                  </a:lnTo>
                  <a:lnTo>
                    <a:pt x="0" y="209"/>
                  </a:lnTo>
                  <a:lnTo>
                    <a:pt x="3" y="146"/>
                  </a:lnTo>
                  <a:lnTo>
                    <a:pt x="15" y="113"/>
                  </a:lnTo>
                  <a:lnTo>
                    <a:pt x="27" y="79"/>
                  </a:lnTo>
                  <a:lnTo>
                    <a:pt x="41" y="50"/>
                  </a:lnTo>
                  <a:lnTo>
                    <a:pt x="56" y="28"/>
                  </a:lnTo>
                  <a:lnTo>
                    <a:pt x="72" y="11"/>
                  </a:lnTo>
                  <a:lnTo>
                    <a:pt x="87" y="2"/>
                  </a:lnTo>
                  <a:lnTo>
                    <a:pt x="105" y="0"/>
                  </a:lnTo>
                  <a:lnTo>
                    <a:pt x="123" y="11"/>
                  </a:lnTo>
                  <a:lnTo>
                    <a:pt x="142" y="25"/>
                  </a:lnTo>
                  <a:lnTo>
                    <a:pt x="161" y="42"/>
                  </a:lnTo>
                  <a:lnTo>
                    <a:pt x="179" y="65"/>
                  </a:lnTo>
                  <a:lnTo>
                    <a:pt x="197" y="87"/>
                  </a:lnTo>
                  <a:lnTo>
                    <a:pt x="214" y="118"/>
                  </a:lnTo>
                  <a:lnTo>
                    <a:pt x="230" y="149"/>
                  </a:lnTo>
                  <a:lnTo>
                    <a:pt x="245" y="189"/>
                  </a:lnTo>
                  <a:lnTo>
                    <a:pt x="258"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9"/>
            <p:cNvSpPr>
              <a:spLocks/>
            </p:cNvSpPr>
            <p:nvPr/>
          </p:nvSpPr>
          <p:spPr bwMode="auto">
            <a:xfrm>
              <a:off x="7003034" y="6266083"/>
              <a:ext cx="122846" cy="98888"/>
            </a:xfrm>
            <a:custGeom>
              <a:avLst/>
              <a:gdLst>
                <a:gd name="T0" fmla="*/ 158 w 175"/>
                <a:gd name="T1" fmla="*/ 28 h 379"/>
                <a:gd name="T2" fmla="*/ 169 w 175"/>
                <a:gd name="T3" fmla="*/ 68 h 379"/>
                <a:gd name="T4" fmla="*/ 175 w 175"/>
                <a:gd name="T5" fmla="*/ 113 h 379"/>
                <a:gd name="T6" fmla="*/ 175 w 175"/>
                <a:gd name="T7" fmla="*/ 164 h 379"/>
                <a:gd name="T8" fmla="*/ 172 w 175"/>
                <a:gd name="T9" fmla="*/ 212 h 379"/>
                <a:gd name="T10" fmla="*/ 169 w 175"/>
                <a:gd name="T11" fmla="*/ 240 h 379"/>
                <a:gd name="T12" fmla="*/ 164 w 175"/>
                <a:gd name="T13" fmla="*/ 266 h 379"/>
                <a:gd name="T14" fmla="*/ 156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1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4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5" y="113"/>
                  </a:lnTo>
                  <a:lnTo>
                    <a:pt x="175" y="164"/>
                  </a:lnTo>
                  <a:lnTo>
                    <a:pt x="172" y="212"/>
                  </a:lnTo>
                  <a:lnTo>
                    <a:pt x="169" y="240"/>
                  </a:lnTo>
                  <a:lnTo>
                    <a:pt x="164" y="266"/>
                  </a:lnTo>
                  <a:lnTo>
                    <a:pt x="156" y="291"/>
                  </a:lnTo>
                  <a:lnTo>
                    <a:pt x="149" y="311"/>
                  </a:lnTo>
                  <a:lnTo>
                    <a:pt x="140" y="331"/>
                  </a:lnTo>
                  <a:lnTo>
                    <a:pt x="131" y="348"/>
                  </a:lnTo>
                  <a:lnTo>
                    <a:pt x="120" y="362"/>
                  </a:lnTo>
                  <a:lnTo>
                    <a:pt x="110" y="370"/>
                  </a:lnTo>
                  <a:lnTo>
                    <a:pt x="98" y="376"/>
                  </a:lnTo>
                  <a:lnTo>
                    <a:pt x="85" y="379"/>
                  </a:lnTo>
                  <a:lnTo>
                    <a:pt x="74" y="376"/>
                  </a:lnTo>
                  <a:lnTo>
                    <a:pt x="61"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4"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0"/>
            <p:cNvSpPr>
              <a:spLocks/>
            </p:cNvSpPr>
            <p:nvPr/>
          </p:nvSpPr>
          <p:spPr bwMode="auto">
            <a:xfrm>
              <a:off x="7494418" y="6357665"/>
              <a:ext cx="122846" cy="113500"/>
            </a:xfrm>
            <a:custGeom>
              <a:avLst/>
              <a:gdLst>
                <a:gd name="T0" fmla="*/ 170 w 172"/>
                <a:gd name="T1" fmla="*/ 79 h 435"/>
                <a:gd name="T2" fmla="*/ 172 w 172"/>
                <a:gd name="T3" fmla="*/ 110 h 435"/>
                <a:gd name="T4" fmla="*/ 172 w 172"/>
                <a:gd name="T5" fmla="*/ 141 h 435"/>
                <a:gd name="T6" fmla="*/ 171 w 172"/>
                <a:gd name="T7" fmla="*/ 172 h 435"/>
                <a:gd name="T8" fmla="*/ 168 w 172"/>
                <a:gd name="T9" fmla="*/ 200 h 435"/>
                <a:gd name="T10" fmla="*/ 164 w 172"/>
                <a:gd name="T11" fmla="*/ 229 h 435"/>
                <a:gd name="T12" fmla="*/ 158 w 172"/>
                <a:gd name="T13" fmla="*/ 257 h 435"/>
                <a:gd name="T14" fmla="*/ 152 w 172"/>
                <a:gd name="T15" fmla="*/ 282 h 435"/>
                <a:gd name="T16" fmla="*/ 146 w 172"/>
                <a:gd name="T17" fmla="*/ 308 h 435"/>
                <a:gd name="T18" fmla="*/ 134 w 172"/>
                <a:gd name="T19" fmla="*/ 342 h 435"/>
                <a:gd name="T20" fmla="*/ 121 w 172"/>
                <a:gd name="T21" fmla="*/ 370 h 435"/>
                <a:gd name="T22" fmla="*/ 107 w 172"/>
                <a:gd name="T23" fmla="*/ 392 h 435"/>
                <a:gd name="T24" fmla="*/ 93 w 172"/>
                <a:gd name="T25" fmla="*/ 409 h 435"/>
                <a:gd name="T26" fmla="*/ 77 w 172"/>
                <a:gd name="T27" fmla="*/ 424 h 435"/>
                <a:gd name="T28" fmla="*/ 61 w 172"/>
                <a:gd name="T29" fmla="*/ 432 h 435"/>
                <a:gd name="T30" fmla="*/ 44 w 172"/>
                <a:gd name="T31" fmla="*/ 435 h 435"/>
                <a:gd name="T32" fmla="*/ 27 w 172"/>
                <a:gd name="T33" fmla="*/ 429 h 435"/>
                <a:gd name="T34" fmla="*/ 20 w 172"/>
                <a:gd name="T35" fmla="*/ 418 h 435"/>
                <a:gd name="T36" fmla="*/ 12 w 172"/>
                <a:gd name="T37" fmla="*/ 404 h 435"/>
                <a:gd name="T38" fmla="*/ 6 w 172"/>
                <a:gd name="T39" fmla="*/ 387 h 435"/>
                <a:gd name="T40" fmla="*/ 2 w 172"/>
                <a:gd name="T41" fmla="*/ 364 h 435"/>
                <a:gd name="T42" fmla="*/ 0 w 172"/>
                <a:gd name="T43" fmla="*/ 325 h 435"/>
                <a:gd name="T44" fmla="*/ 0 w 172"/>
                <a:gd name="T45" fmla="*/ 285 h 435"/>
                <a:gd name="T46" fmla="*/ 2 w 172"/>
                <a:gd name="T47" fmla="*/ 248 h 435"/>
                <a:gd name="T48" fmla="*/ 6 w 172"/>
                <a:gd name="T49" fmla="*/ 214 h 435"/>
                <a:gd name="T50" fmla="*/ 11 w 172"/>
                <a:gd name="T51" fmla="*/ 180 h 435"/>
                <a:gd name="T52" fmla="*/ 19 w 172"/>
                <a:gd name="T53" fmla="*/ 147 h 435"/>
                <a:gd name="T54" fmla="*/ 27 w 172"/>
                <a:gd name="T55" fmla="*/ 115 h 435"/>
                <a:gd name="T56" fmla="*/ 36 w 172"/>
                <a:gd name="T57" fmla="*/ 87 h 435"/>
                <a:gd name="T58" fmla="*/ 46 w 172"/>
                <a:gd name="T59" fmla="*/ 62 h 435"/>
                <a:gd name="T60" fmla="*/ 59 w 172"/>
                <a:gd name="T61" fmla="*/ 42 h 435"/>
                <a:gd name="T62" fmla="*/ 71 w 172"/>
                <a:gd name="T63" fmla="*/ 25 h 435"/>
                <a:gd name="T64" fmla="*/ 83 w 172"/>
                <a:gd name="T65" fmla="*/ 11 h 435"/>
                <a:gd name="T66" fmla="*/ 97 w 172"/>
                <a:gd name="T67" fmla="*/ 2 h 435"/>
                <a:gd name="T68" fmla="*/ 111 w 172"/>
                <a:gd name="T69" fmla="*/ 0 h 435"/>
                <a:gd name="T70" fmla="*/ 124 w 172"/>
                <a:gd name="T71" fmla="*/ 0 h 435"/>
                <a:gd name="T72" fmla="*/ 139 w 172"/>
                <a:gd name="T73" fmla="*/ 8 h 435"/>
                <a:gd name="T74" fmla="*/ 149 w 172"/>
                <a:gd name="T75" fmla="*/ 19 h 435"/>
                <a:gd name="T76" fmla="*/ 157 w 172"/>
                <a:gd name="T77" fmla="*/ 36 h 435"/>
                <a:gd name="T78" fmla="*/ 165 w 172"/>
                <a:gd name="T79" fmla="*/ 56 h 435"/>
                <a:gd name="T80" fmla="*/ 170 w 172"/>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5">
                  <a:moveTo>
                    <a:pt x="170" y="79"/>
                  </a:moveTo>
                  <a:lnTo>
                    <a:pt x="172" y="110"/>
                  </a:lnTo>
                  <a:lnTo>
                    <a:pt x="172" y="141"/>
                  </a:lnTo>
                  <a:lnTo>
                    <a:pt x="171" y="172"/>
                  </a:lnTo>
                  <a:lnTo>
                    <a:pt x="168" y="200"/>
                  </a:lnTo>
                  <a:lnTo>
                    <a:pt x="164" y="229"/>
                  </a:lnTo>
                  <a:lnTo>
                    <a:pt x="158" y="257"/>
                  </a:lnTo>
                  <a:lnTo>
                    <a:pt x="152" y="282"/>
                  </a:lnTo>
                  <a:lnTo>
                    <a:pt x="146"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1" y="25"/>
                  </a:lnTo>
                  <a:lnTo>
                    <a:pt x="83" y="11"/>
                  </a:lnTo>
                  <a:lnTo>
                    <a:pt x="97" y="2"/>
                  </a:lnTo>
                  <a:lnTo>
                    <a:pt x="111" y="0"/>
                  </a:lnTo>
                  <a:lnTo>
                    <a:pt x="124" y="0"/>
                  </a:lnTo>
                  <a:lnTo>
                    <a:pt x="139" y="8"/>
                  </a:lnTo>
                  <a:lnTo>
                    <a:pt x="149" y="19"/>
                  </a:lnTo>
                  <a:lnTo>
                    <a:pt x="157" y="36"/>
                  </a:lnTo>
                  <a:lnTo>
                    <a:pt x="165" y="56"/>
                  </a:lnTo>
                  <a:lnTo>
                    <a:pt x="170"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1"/>
            <p:cNvSpPr>
              <a:spLocks/>
            </p:cNvSpPr>
            <p:nvPr/>
          </p:nvSpPr>
          <p:spPr bwMode="auto">
            <a:xfrm>
              <a:off x="6970707" y="6378278"/>
              <a:ext cx="109915" cy="81668"/>
            </a:xfrm>
            <a:custGeom>
              <a:avLst/>
              <a:gdLst>
                <a:gd name="T0" fmla="*/ 143 w 152"/>
                <a:gd name="T1" fmla="*/ 62 h 313"/>
                <a:gd name="T2" fmla="*/ 152 w 152"/>
                <a:gd name="T3" fmla="*/ 110 h 313"/>
                <a:gd name="T4" fmla="*/ 152 w 152"/>
                <a:gd name="T5" fmla="*/ 164 h 313"/>
                <a:gd name="T6" fmla="*/ 147 w 152"/>
                <a:gd name="T7" fmla="*/ 217 h 313"/>
                <a:gd name="T8" fmla="*/ 141 w 152"/>
                <a:gd name="T9" fmla="*/ 265 h 313"/>
                <a:gd name="T10" fmla="*/ 131 w 152"/>
                <a:gd name="T11" fmla="*/ 288 h 313"/>
                <a:gd name="T12" fmla="*/ 120 w 152"/>
                <a:gd name="T13" fmla="*/ 302 h 313"/>
                <a:gd name="T14" fmla="*/ 108 w 152"/>
                <a:gd name="T15" fmla="*/ 311 h 313"/>
                <a:gd name="T16" fmla="*/ 96 w 152"/>
                <a:gd name="T17" fmla="*/ 313 h 313"/>
                <a:gd name="T18" fmla="*/ 83 w 152"/>
                <a:gd name="T19" fmla="*/ 313 h 313"/>
                <a:gd name="T20" fmla="*/ 70 w 152"/>
                <a:gd name="T21" fmla="*/ 311 h 313"/>
                <a:gd name="T22" fmla="*/ 59 w 152"/>
                <a:gd name="T23" fmla="*/ 302 h 313"/>
                <a:gd name="T24" fmla="*/ 47 w 152"/>
                <a:gd name="T25" fmla="*/ 294 h 313"/>
                <a:gd name="T26" fmla="*/ 38 w 152"/>
                <a:gd name="T27" fmla="*/ 280 h 313"/>
                <a:gd name="T28" fmla="*/ 30 w 152"/>
                <a:gd name="T29" fmla="*/ 265 h 313"/>
                <a:gd name="T30" fmla="*/ 23 w 152"/>
                <a:gd name="T31" fmla="*/ 246 h 313"/>
                <a:gd name="T32" fmla="*/ 16 w 152"/>
                <a:gd name="T33" fmla="*/ 226 h 313"/>
                <a:gd name="T34" fmla="*/ 11 w 152"/>
                <a:gd name="T35" fmla="*/ 203 h 313"/>
                <a:gd name="T36" fmla="*/ 6 w 152"/>
                <a:gd name="T37" fmla="*/ 181 h 313"/>
                <a:gd name="T38" fmla="*/ 3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1 w 152"/>
                <a:gd name="T57" fmla="*/ 3 h 313"/>
                <a:gd name="T58" fmla="*/ 98 w 152"/>
                <a:gd name="T59" fmla="*/ 8 h 313"/>
                <a:gd name="T60" fmla="*/ 115 w 152"/>
                <a:gd name="T61" fmla="*/ 22 h 313"/>
                <a:gd name="T62" fmla="*/ 129 w 152"/>
                <a:gd name="T63" fmla="*/ 39 h 313"/>
                <a:gd name="T64" fmla="*/ 143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3" y="62"/>
                  </a:moveTo>
                  <a:lnTo>
                    <a:pt x="152" y="110"/>
                  </a:lnTo>
                  <a:lnTo>
                    <a:pt x="152" y="164"/>
                  </a:lnTo>
                  <a:lnTo>
                    <a:pt x="147" y="217"/>
                  </a:lnTo>
                  <a:lnTo>
                    <a:pt x="141" y="265"/>
                  </a:lnTo>
                  <a:lnTo>
                    <a:pt x="131" y="288"/>
                  </a:lnTo>
                  <a:lnTo>
                    <a:pt x="120" y="302"/>
                  </a:lnTo>
                  <a:lnTo>
                    <a:pt x="108" y="311"/>
                  </a:lnTo>
                  <a:lnTo>
                    <a:pt x="96" y="313"/>
                  </a:lnTo>
                  <a:lnTo>
                    <a:pt x="83" y="313"/>
                  </a:lnTo>
                  <a:lnTo>
                    <a:pt x="70" y="311"/>
                  </a:lnTo>
                  <a:lnTo>
                    <a:pt x="59" y="302"/>
                  </a:lnTo>
                  <a:lnTo>
                    <a:pt x="47" y="294"/>
                  </a:lnTo>
                  <a:lnTo>
                    <a:pt x="38" y="280"/>
                  </a:lnTo>
                  <a:lnTo>
                    <a:pt x="30" y="265"/>
                  </a:lnTo>
                  <a:lnTo>
                    <a:pt x="23" y="246"/>
                  </a:lnTo>
                  <a:lnTo>
                    <a:pt x="16" y="226"/>
                  </a:lnTo>
                  <a:lnTo>
                    <a:pt x="11" y="203"/>
                  </a:lnTo>
                  <a:lnTo>
                    <a:pt x="6" y="181"/>
                  </a:lnTo>
                  <a:lnTo>
                    <a:pt x="3" y="158"/>
                  </a:lnTo>
                  <a:lnTo>
                    <a:pt x="0" y="133"/>
                  </a:lnTo>
                  <a:lnTo>
                    <a:pt x="1" y="104"/>
                  </a:lnTo>
                  <a:lnTo>
                    <a:pt x="4" y="79"/>
                  </a:lnTo>
                  <a:lnTo>
                    <a:pt x="8" y="56"/>
                  </a:lnTo>
                  <a:lnTo>
                    <a:pt x="14" y="36"/>
                  </a:lnTo>
                  <a:lnTo>
                    <a:pt x="29" y="17"/>
                  </a:lnTo>
                  <a:lnTo>
                    <a:pt x="46" y="5"/>
                  </a:lnTo>
                  <a:lnTo>
                    <a:pt x="63" y="0"/>
                  </a:lnTo>
                  <a:lnTo>
                    <a:pt x="81" y="3"/>
                  </a:lnTo>
                  <a:lnTo>
                    <a:pt x="98" y="8"/>
                  </a:lnTo>
                  <a:lnTo>
                    <a:pt x="115"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2"/>
            <p:cNvSpPr>
              <a:spLocks/>
            </p:cNvSpPr>
            <p:nvPr/>
          </p:nvSpPr>
          <p:spPr bwMode="auto">
            <a:xfrm>
              <a:off x="7584936" y="6445334"/>
              <a:ext cx="135777" cy="93670"/>
            </a:xfrm>
            <a:custGeom>
              <a:avLst/>
              <a:gdLst>
                <a:gd name="T0" fmla="*/ 173 w 189"/>
                <a:gd name="T1" fmla="*/ 25 h 359"/>
                <a:gd name="T2" fmla="*/ 182 w 189"/>
                <a:gd name="T3" fmla="*/ 71 h 359"/>
                <a:gd name="T4" fmla="*/ 188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4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3 w 189"/>
                <a:gd name="T33" fmla="*/ 155 h 359"/>
                <a:gd name="T34" fmla="*/ 14 w 189"/>
                <a:gd name="T35" fmla="*/ 121 h 359"/>
                <a:gd name="T36" fmla="*/ 26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3 w 189"/>
                <a:gd name="T57" fmla="*/ 3 h 359"/>
                <a:gd name="T58" fmla="*/ 150 w 189"/>
                <a:gd name="T59" fmla="*/ 8 h 359"/>
                <a:gd name="T60" fmla="*/ 159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2" y="71"/>
                  </a:lnTo>
                  <a:lnTo>
                    <a:pt x="188" y="119"/>
                  </a:lnTo>
                  <a:lnTo>
                    <a:pt x="189" y="167"/>
                  </a:lnTo>
                  <a:lnTo>
                    <a:pt x="186" y="215"/>
                  </a:lnTo>
                  <a:lnTo>
                    <a:pt x="168" y="257"/>
                  </a:lnTo>
                  <a:lnTo>
                    <a:pt x="149" y="291"/>
                  </a:lnTo>
                  <a:lnTo>
                    <a:pt x="129" y="319"/>
                  </a:lnTo>
                  <a:lnTo>
                    <a:pt x="108" y="339"/>
                  </a:lnTo>
                  <a:lnTo>
                    <a:pt x="86" y="353"/>
                  </a:lnTo>
                  <a:lnTo>
                    <a:pt x="64" y="359"/>
                  </a:lnTo>
                  <a:lnTo>
                    <a:pt x="41" y="356"/>
                  </a:lnTo>
                  <a:lnTo>
                    <a:pt x="18" y="348"/>
                  </a:lnTo>
                  <a:lnTo>
                    <a:pt x="3" y="311"/>
                  </a:lnTo>
                  <a:lnTo>
                    <a:pt x="0" y="260"/>
                  </a:lnTo>
                  <a:lnTo>
                    <a:pt x="2" y="206"/>
                  </a:lnTo>
                  <a:lnTo>
                    <a:pt x="3" y="155"/>
                  </a:lnTo>
                  <a:lnTo>
                    <a:pt x="14" y="121"/>
                  </a:lnTo>
                  <a:lnTo>
                    <a:pt x="26" y="93"/>
                  </a:lnTo>
                  <a:lnTo>
                    <a:pt x="37" y="71"/>
                  </a:lnTo>
                  <a:lnTo>
                    <a:pt x="51" y="51"/>
                  </a:lnTo>
                  <a:lnTo>
                    <a:pt x="65" y="37"/>
                  </a:lnTo>
                  <a:lnTo>
                    <a:pt x="79" y="23"/>
                  </a:lnTo>
                  <a:lnTo>
                    <a:pt x="94" y="11"/>
                  </a:lnTo>
                  <a:lnTo>
                    <a:pt x="109" y="0"/>
                  </a:lnTo>
                  <a:lnTo>
                    <a:pt x="117" y="0"/>
                  </a:lnTo>
                  <a:lnTo>
                    <a:pt x="126" y="0"/>
                  </a:lnTo>
                  <a:lnTo>
                    <a:pt x="134" y="0"/>
                  </a:lnTo>
                  <a:lnTo>
                    <a:pt x="143" y="3"/>
                  </a:lnTo>
                  <a:lnTo>
                    <a:pt x="150" y="8"/>
                  </a:lnTo>
                  <a:lnTo>
                    <a:pt x="159"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3"/>
            <p:cNvSpPr>
              <a:spLocks/>
            </p:cNvSpPr>
            <p:nvPr/>
          </p:nvSpPr>
          <p:spPr bwMode="auto">
            <a:xfrm>
              <a:off x="7390969" y="6462294"/>
              <a:ext cx="174571" cy="194646"/>
            </a:xfrm>
            <a:custGeom>
              <a:avLst/>
              <a:gdLst>
                <a:gd name="T0" fmla="*/ 227 w 245"/>
                <a:gd name="T1" fmla="*/ 246 h 746"/>
                <a:gd name="T2" fmla="*/ 238 w 245"/>
                <a:gd name="T3" fmla="*/ 271 h 746"/>
                <a:gd name="T4" fmla="*/ 243 w 245"/>
                <a:gd name="T5" fmla="*/ 302 h 746"/>
                <a:gd name="T6" fmla="*/ 245 w 245"/>
                <a:gd name="T7" fmla="*/ 336 h 746"/>
                <a:gd name="T8" fmla="*/ 243 w 245"/>
                <a:gd name="T9" fmla="*/ 373 h 746"/>
                <a:gd name="T10" fmla="*/ 235 w 245"/>
                <a:gd name="T11" fmla="*/ 430 h 746"/>
                <a:gd name="T12" fmla="*/ 223 w 245"/>
                <a:gd name="T13" fmla="*/ 486 h 746"/>
                <a:gd name="T14" fmla="*/ 210 w 245"/>
                <a:gd name="T15" fmla="*/ 540 h 746"/>
                <a:gd name="T16" fmla="*/ 194 w 245"/>
                <a:gd name="T17" fmla="*/ 588 h 746"/>
                <a:gd name="T18" fmla="*/ 179 w 245"/>
                <a:gd name="T19" fmla="*/ 636 h 746"/>
                <a:gd name="T20" fmla="*/ 160 w 245"/>
                <a:gd name="T21" fmla="*/ 678 h 746"/>
                <a:gd name="T22" fmla="*/ 140 w 245"/>
                <a:gd name="T23" fmla="*/ 715 h 746"/>
                <a:gd name="T24" fmla="*/ 120 w 245"/>
                <a:gd name="T25" fmla="*/ 746 h 746"/>
                <a:gd name="T26" fmla="*/ 106 w 245"/>
                <a:gd name="T27" fmla="*/ 743 h 746"/>
                <a:gd name="T28" fmla="*/ 93 w 245"/>
                <a:gd name="T29" fmla="*/ 732 h 746"/>
                <a:gd name="T30" fmla="*/ 80 w 245"/>
                <a:gd name="T31" fmla="*/ 715 h 746"/>
                <a:gd name="T32" fmla="*/ 69 w 245"/>
                <a:gd name="T33" fmla="*/ 695 h 746"/>
                <a:gd name="T34" fmla="*/ 57 w 245"/>
                <a:gd name="T35" fmla="*/ 673 h 746"/>
                <a:gd name="T36" fmla="*/ 45 w 245"/>
                <a:gd name="T37" fmla="*/ 650 h 746"/>
                <a:gd name="T38" fmla="*/ 34 w 245"/>
                <a:gd name="T39" fmla="*/ 627 h 746"/>
                <a:gd name="T40" fmla="*/ 22 w 245"/>
                <a:gd name="T41" fmla="*/ 605 h 746"/>
                <a:gd name="T42" fmla="*/ 12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6 w 245"/>
                <a:gd name="T69" fmla="*/ 3 h 746"/>
                <a:gd name="T70" fmla="*/ 98 w 245"/>
                <a:gd name="T71" fmla="*/ 0 h 746"/>
                <a:gd name="T72" fmla="*/ 111 w 245"/>
                <a:gd name="T73" fmla="*/ 6 h 746"/>
                <a:gd name="T74" fmla="*/ 127 w 245"/>
                <a:gd name="T75" fmla="*/ 28 h 746"/>
                <a:gd name="T76" fmla="*/ 143 w 245"/>
                <a:gd name="T77" fmla="*/ 51 h 746"/>
                <a:gd name="T78" fmla="*/ 157 w 245"/>
                <a:gd name="T79" fmla="*/ 79 h 746"/>
                <a:gd name="T80" fmla="*/ 172 w 245"/>
                <a:gd name="T81" fmla="*/ 110 h 746"/>
                <a:gd name="T82" fmla="*/ 186 w 245"/>
                <a:gd name="T83" fmla="*/ 144 h 746"/>
                <a:gd name="T84" fmla="*/ 200 w 245"/>
                <a:gd name="T85" fmla="*/ 178 h 746"/>
                <a:gd name="T86" fmla="*/ 213 w 245"/>
                <a:gd name="T87" fmla="*/ 212 h 746"/>
                <a:gd name="T88" fmla="*/ 227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7" y="246"/>
                  </a:moveTo>
                  <a:lnTo>
                    <a:pt x="238" y="271"/>
                  </a:lnTo>
                  <a:lnTo>
                    <a:pt x="243" y="302"/>
                  </a:lnTo>
                  <a:lnTo>
                    <a:pt x="245" y="336"/>
                  </a:lnTo>
                  <a:lnTo>
                    <a:pt x="243" y="373"/>
                  </a:lnTo>
                  <a:lnTo>
                    <a:pt x="235" y="430"/>
                  </a:lnTo>
                  <a:lnTo>
                    <a:pt x="223" y="486"/>
                  </a:lnTo>
                  <a:lnTo>
                    <a:pt x="210" y="540"/>
                  </a:lnTo>
                  <a:lnTo>
                    <a:pt x="194" y="588"/>
                  </a:lnTo>
                  <a:lnTo>
                    <a:pt x="179" y="636"/>
                  </a:lnTo>
                  <a:lnTo>
                    <a:pt x="160" y="678"/>
                  </a:lnTo>
                  <a:lnTo>
                    <a:pt x="140" y="715"/>
                  </a:lnTo>
                  <a:lnTo>
                    <a:pt x="120" y="746"/>
                  </a:lnTo>
                  <a:lnTo>
                    <a:pt x="106" y="743"/>
                  </a:lnTo>
                  <a:lnTo>
                    <a:pt x="93" y="732"/>
                  </a:lnTo>
                  <a:lnTo>
                    <a:pt x="80" y="715"/>
                  </a:lnTo>
                  <a:lnTo>
                    <a:pt x="69" y="695"/>
                  </a:lnTo>
                  <a:lnTo>
                    <a:pt x="57" y="673"/>
                  </a:lnTo>
                  <a:lnTo>
                    <a:pt x="45" y="650"/>
                  </a:lnTo>
                  <a:lnTo>
                    <a:pt x="34" y="627"/>
                  </a:lnTo>
                  <a:lnTo>
                    <a:pt x="22" y="605"/>
                  </a:lnTo>
                  <a:lnTo>
                    <a:pt x="12"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6" y="3"/>
                  </a:lnTo>
                  <a:lnTo>
                    <a:pt x="98"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4"/>
            <p:cNvSpPr>
              <a:spLocks/>
            </p:cNvSpPr>
            <p:nvPr/>
          </p:nvSpPr>
          <p:spPr bwMode="auto">
            <a:xfrm>
              <a:off x="7591401" y="6558051"/>
              <a:ext cx="135777" cy="91582"/>
            </a:xfrm>
            <a:custGeom>
              <a:avLst/>
              <a:gdLst>
                <a:gd name="T0" fmla="*/ 174 w 187"/>
                <a:gd name="T1" fmla="*/ 82 h 351"/>
                <a:gd name="T2" fmla="*/ 181 w 187"/>
                <a:gd name="T3" fmla="*/ 111 h 351"/>
                <a:gd name="T4" fmla="*/ 185 w 187"/>
                <a:gd name="T5" fmla="*/ 142 h 351"/>
                <a:gd name="T6" fmla="*/ 187 w 187"/>
                <a:gd name="T7" fmla="*/ 176 h 351"/>
                <a:gd name="T8" fmla="*/ 185 w 187"/>
                <a:gd name="T9" fmla="*/ 210 h 351"/>
                <a:gd name="T10" fmla="*/ 183 w 187"/>
                <a:gd name="T11" fmla="*/ 235 h 351"/>
                <a:gd name="T12" fmla="*/ 177 w 187"/>
                <a:gd name="T13" fmla="*/ 258 h 351"/>
                <a:gd name="T14" fmla="*/ 172 w 187"/>
                <a:gd name="T15" fmla="*/ 277 h 351"/>
                <a:gd name="T16" fmla="*/ 165 w 187"/>
                <a:gd name="T17" fmla="*/ 297 h 351"/>
                <a:gd name="T18" fmla="*/ 157 w 187"/>
                <a:gd name="T19" fmla="*/ 314 h 351"/>
                <a:gd name="T20" fmla="*/ 149 w 187"/>
                <a:gd name="T21" fmla="*/ 328 h 351"/>
                <a:gd name="T22" fmla="*/ 139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4 w 187"/>
                <a:gd name="T39" fmla="*/ 212 h 351"/>
                <a:gd name="T40" fmla="*/ 3 w 187"/>
                <a:gd name="T41" fmla="*/ 167 h 351"/>
                <a:gd name="T42" fmla="*/ 0 w 187"/>
                <a:gd name="T43" fmla="*/ 145 h 351"/>
                <a:gd name="T44" fmla="*/ 0 w 187"/>
                <a:gd name="T45" fmla="*/ 119 h 351"/>
                <a:gd name="T46" fmla="*/ 1 w 187"/>
                <a:gd name="T47" fmla="*/ 94 h 351"/>
                <a:gd name="T48" fmla="*/ 4 w 187"/>
                <a:gd name="T49" fmla="*/ 71 h 351"/>
                <a:gd name="T50" fmla="*/ 13 w 187"/>
                <a:gd name="T51" fmla="*/ 51 h 351"/>
                <a:gd name="T52" fmla="*/ 22 w 187"/>
                <a:gd name="T53" fmla="*/ 31 h 351"/>
                <a:gd name="T54" fmla="*/ 33 w 187"/>
                <a:gd name="T55" fmla="*/ 20 h 351"/>
                <a:gd name="T56" fmla="*/ 43 w 187"/>
                <a:gd name="T57" fmla="*/ 9 h 351"/>
                <a:gd name="T58" fmla="*/ 54 w 187"/>
                <a:gd name="T59" fmla="*/ 3 h 351"/>
                <a:gd name="T60" fmla="*/ 65 w 187"/>
                <a:gd name="T61" fmla="*/ 0 h 351"/>
                <a:gd name="T62" fmla="*/ 77 w 187"/>
                <a:gd name="T63" fmla="*/ 0 h 351"/>
                <a:gd name="T64" fmla="*/ 89 w 187"/>
                <a:gd name="T65" fmla="*/ 3 h 351"/>
                <a:gd name="T66" fmla="*/ 100 w 187"/>
                <a:gd name="T67" fmla="*/ 6 h 351"/>
                <a:gd name="T68" fmla="*/ 112 w 187"/>
                <a:gd name="T69" fmla="*/ 15 h 351"/>
                <a:gd name="T70" fmla="*/ 124 w 187"/>
                <a:gd name="T71" fmla="*/ 23 h 351"/>
                <a:gd name="T72" fmla="*/ 135 w 187"/>
                <a:gd name="T73" fmla="*/ 31 h 351"/>
                <a:gd name="T74" fmla="*/ 146 w 187"/>
                <a:gd name="T75" fmla="*/ 43 h 351"/>
                <a:gd name="T76" fmla="*/ 155 w 187"/>
                <a:gd name="T77" fmla="*/ 57 h 351"/>
                <a:gd name="T78" fmla="*/ 166 w 187"/>
                <a:gd name="T79" fmla="*/ 68 h 351"/>
                <a:gd name="T80" fmla="*/ 174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4" y="82"/>
                  </a:moveTo>
                  <a:lnTo>
                    <a:pt x="181" y="111"/>
                  </a:lnTo>
                  <a:lnTo>
                    <a:pt x="185" y="142"/>
                  </a:lnTo>
                  <a:lnTo>
                    <a:pt x="187" y="176"/>
                  </a:lnTo>
                  <a:lnTo>
                    <a:pt x="185" y="210"/>
                  </a:lnTo>
                  <a:lnTo>
                    <a:pt x="183" y="235"/>
                  </a:lnTo>
                  <a:lnTo>
                    <a:pt x="177" y="258"/>
                  </a:lnTo>
                  <a:lnTo>
                    <a:pt x="172" y="277"/>
                  </a:lnTo>
                  <a:lnTo>
                    <a:pt x="165" y="297"/>
                  </a:lnTo>
                  <a:lnTo>
                    <a:pt x="157" y="314"/>
                  </a:lnTo>
                  <a:lnTo>
                    <a:pt x="149" y="328"/>
                  </a:lnTo>
                  <a:lnTo>
                    <a:pt x="139" y="340"/>
                  </a:lnTo>
                  <a:lnTo>
                    <a:pt x="131" y="348"/>
                  </a:lnTo>
                  <a:lnTo>
                    <a:pt x="111" y="351"/>
                  </a:lnTo>
                  <a:lnTo>
                    <a:pt x="92" y="342"/>
                  </a:lnTo>
                  <a:lnTo>
                    <a:pt x="73" y="331"/>
                  </a:lnTo>
                  <a:lnTo>
                    <a:pt x="56" y="311"/>
                  </a:lnTo>
                  <a:lnTo>
                    <a:pt x="40" y="283"/>
                  </a:lnTo>
                  <a:lnTo>
                    <a:pt x="25" y="252"/>
                  </a:lnTo>
                  <a:lnTo>
                    <a:pt x="14" y="212"/>
                  </a:lnTo>
                  <a:lnTo>
                    <a:pt x="3" y="167"/>
                  </a:lnTo>
                  <a:lnTo>
                    <a:pt x="0" y="145"/>
                  </a:lnTo>
                  <a:lnTo>
                    <a:pt x="0" y="119"/>
                  </a:lnTo>
                  <a:lnTo>
                    <a:pt x="1" y="94"/>
                  </a:lnTo>
                  <a:lnTo>
                    <a:pt x="4" y="71"/>
                  </a:lnTo>
                  <a:lnTo>
                    <a:pt x="13" y="51"/>
                  </a:lnTo>
                  <a:lnTo>
                    <a:pt x="22" y="31"/>
                  </a:lnTo>
                  <a:lnTo>
                    <a:pt x="33" y="20"/>
                  </a:lnTo>
                  <a:lnTo>
                    <a:pt x="43" y="9"/>
                  </a:lnTo>
                  <a:lnTo>
                    <a:pt x="54" y="3"/>
                  </a:lnTo>
                  <a:lnTo>
                    <a:pt x="65" y="0"/>
                  </a:lnTo>
                  <a:lnTo>
                    <a:pt x="77" y="0"/>
                  </a:lnTo>
                  <a:lnTo>
                    <a:pt x="89" y="3"/>
                  </a:lnTo>
                  <a:lnTo>
                    <a:pt x="100" y="6"/>
                  </a:lnTo>
                  <a:lnTo>
                    <a:pt x="112" y="15"/>
                  </a:lnTo>
                  <a:lnTo>
                    <a:pt x="124" y="23"/>
                  </a:lnTo>
                  <a:lnTo>
                    <a:pt x="135" y="31"/>
                  </a:lnTo>
                  <a:lnTo>
                    <a:pt x="146" y="43"/>
                  </a:lnTo>
                  <a:lnTo>
                    <a:pt x="155" y="57"/>
                  </a:lnTo>
                  <a:lnTo>
                    <a:pt x="166" y="68"/>
                  </a:lnTo>
                  <a:lnTo>
                    <a:pt x="174"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5"/>
            <p:cNvSpPr>
              <a:spLocks/>
            </p:cNvSpPr>
            <p:nvPr/>
          </p:nvSpPr>
          <p:spPr bwMode="auto">
            <a:xfrm>
              <a:off x="7539677" y="6639197"/>
              <a:ext cx="90518" cy="84798"/>
            </a:xfrm>
            <a:custGeom>
              <a:avLst/>
              <a:gdLst>
                <a:gd name="T0" fmla="*/ 121 w 128"/>
                <a:gd name="T1" fmla="*/ 111 h 325"/>
                <a:gd name="T2" fmla="*/ 124 w 128"/>
                <a:gd name="T3" fmla="*/ 144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8 h 325"/>
                <a:gd name="T18" fmla="*/ 94 w 128"/>
                <a:gd name="T19" fmla="*/ 317 h 325"/>
                <a:gd name="T20" fmla="*/ 86 w 128"/>
                <a:gd name="T21" fmla="*/ 323 h 325"/>
                <a:gd name="T22" fmla="*/ 79 w 128"/>
                <a:gd name="T23" fmla="*/ 325 h 325"/>
                <a:gd name="T24" fmla="*/ 71 w 128"/>
                <a:gd name="T25" fmla="*/ 325 h 325"/>
                <a:gd name="T26" fmla="*/ 60 w 128"/>
                <a:gd name="T27" fmla="*/ 323 h 325"/>
                <a:gd name="T28" fmla="*/ 49 w 128"/>
                <a:gd name="T29" fmla="*/ 317 h 325"/>
                <a:gd name="T30" fmla="*/ 40 w 128"/>
                <a:gd name="T31" fmla="*/ 306 h 325"/>
                <a:gd name="T32" fmla="*/ 31 w 128"/>
                <a:gd name="T33" fmla="*/ 291 h 325"/>
                <a:gd name="T34" fmla="*/ 23 w 128"/>
                <a:gd name="T35" fmla="*/ 274 h 325"/>
                <a:gd name="T36" fmla="*/ 16 w 128"/>
                <a:gd name="T37" fmla="*/ 255 h 325"/>
                <a:gd name="T38" fmla="*/ 9 w 128"/>
                <a:gd name="T39" fmla="*/ 232 h 325"/>
                <a:gd name="T40" fmla="*/ 4 w 128"/>
                <a:gd name="T41" fmla="*/ 207 h 325"/>
                <a:gd name="T42" fmla="*/ 1 w 128"/>
                <a:gd name="T43" fmla="*/ 167 h 325"/>
                <a:gd name="T44" fmla="*/ 0 w 128"/>
                <a:gd name="T45" fmla="*/ 128 h 325"/>
                <a:gd name="T46" fmla="*/ 1 w 128"/>
                <a:gd name="T47" fmla="*/ 88 h 325"/>
                <a:gd name="T48" fmla="*/ 6 w 128"/>
                <a:gd name="T49" fmla="*/ 51 h 325"/>
                <a:gd name="T50" fmla="*/ 14 w 128"/>
                <a:gd name="T51" fmla="*/ 29 h 325"/>
                <a:gd name="T52" fmla="*/ 21 w 128"/>
                <a:gd name="T53" fmla="*/ 12 h 325"/>
                <a:gd name="T54" fmla="*/ 30 w 128"/>
                <a:gd name="T55" fmla="*/ 3 h 325"/>
                <a:gd name="T56" fmla="*/ 41 w 128"/>
                <a:gd name="T57" fmla="*/ 0 h 325"/>
                <a:gd name="T58" fmla="*/ 50 w 128"/>
                <a:gd name="T59" fmla="*/ 3 h 325"/>
                <a:gd name="T60" fmla="*/ 61 w 128"/>
                <a:gd name="T61" fmla="*/ 6 h 325"/>
                <a:gd name="T62" fmla="*/ 72 w 128"/>
                <a:gd name="T63" fmla="*/ 12 h 325"/>
                <a:gd name="T64" fmla="*/ 81 w 128"/>
                <a:gd name="T65" fmla="*/ 17 h 325"/>
                <a:gd name="T66" fmla="*/ 87 w 128"/>
                <a:gd name="T67" fmla="*/ 23 h 325"/>
                <a:gd name="T68" fmla="*/ 93 w 128"/>
                <a:gd name="T69" fmla="*/ 31 h 325"/>
                <a:gd name="T70" fmla="*/ 99 w 128"/>
                <a:gd name="T71" fmla="*/ 43 h 325"/>
                <a:gd name="T72" fmla="*/ 104 w 128"/>
                <a:gd name="T73" fmla="*/ 54 h 325"/>
                <a:gd name="T74" fmla="*/ 109 w 128"/>
                <a:gd name="T75" fmla="*/ 65 h 325"/>
                <a:gd name="T76" fmla="*/ 114 w 128"/>
                <a:gd name="T77" fmla="*/ 79 h 325"/>
                <a:gd name="T78" fmla="*/ 118 w 128"/>
                <a:gd name="T79" fmla="*/ 94 h 325"/>
                <a:gd name="T80" fmla="*/ 121 w 128"/>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11"/>
                  </a:moveTo>
                  <a:lnTo>
                    <a:pt x="124" y="144"/>
                  </a:lnTo>
                  <a:lnTo>
                    <a:pt x="128" y="178"/>
                  </a:lnTo>
                  <a:lnTo>
                    <a:pt x="127" y="215"/>
                  </a:lnTo>
                  <a:lnTo>
                    <a:pt x="123" y="246"/>
                  </a:lnTo>
                  <a:lnTo>
                    <a:pt x="119" y="266"/>
                  </a:lnTo>
                  <a:lnTo>
                    <a:pt x="114" y="283"/>
                  </a:lnTo>
                  <a:lnTo>
                    <a:pt x="108" y="297"/>
                  </a:lnTo>
                  <a:lnTo>
                    <a:pt x="101" y="308"/>
                  </a:lnTo>
                  <a:lnTo>
                    <a:pt x="94" y="317"/>
                  </a:lnTo>
                  <a:lnTo>
                    <a:pt x="86" y="323"/>
                  </a:lnTo>
                  <a:lnTo>
                    <a:pt x="79" y="325"/>
                  </a:lnTo>
                  <a:lnTo>
                    <a:pt x="71" y="325"/>
                  </a:lnTo>
                  <a:lnTo>
                    <a:pt x="60" y="323"/>
                  </a:lnTo>
                  <a:lnTo>
                    <a:pt x="49" y="317"/>
                  </a:lnTo>
                  <a:lnTo>
                    <a:pt x="40" y="306"/>
                  </a:lnTo>
                  <a:lnTo>
                    <a:pt x="31" y="291"/>
                  </a:lnTo>
                  <a:lnTo>
                    <a:pt x="23" y="274"/>
                  </a:lnTo>
                  <a:lnTo>
                    <a:pt x="16" y="255"/>
                  </a:lnTo>
                  <a:lnTo>
                    <a:pt x="9" y="232"/>
                  </a:lnTo>
                  <a:lnTo>
                    <a:pt x="4" y="207"/>
                  </a:lnTo>
                  <a:lnTo>
                    <a:pt x="1" y="167"/>
                  </a:lnTo>
                  <a:lnTo>
                    <a:pt x="0" y="128"/>
                  </a:lnTo>
                  <a:lnTo>
                    <a:pt x="1" y="88"/>
                  </a:lnTo>
                  <a:lnTo>
                    <a:pt x="6" y="51"/>
                  </a:lnTo>
                  <a:lnTo>
                    <a:pt x="14" y="29"/>
                  </a:lnTo>
                  <a:lnTo>
                    <a:pt x="21" y="12"/>
                  </a:lnTo>
                  <a:lnTo>
                    <a:pt x="30" y="3"/>
                  </a:lnTo>
                  <a:lnTo>
                    <a:pt x="41" y="0"/>
                  </a:lnTo>
                  <a:lnTo>
                    <a:pt x="50" y="3"/>
                  </a:lnTo>
                  <a:lnTo>
                    <a:pt x="61" y="6"/>
                  </a:lnTo>
                  <a:lnTo>
                    <a:pt x="72" y="12"/>
                  </a:lnTo>
                  <a:lnTo>
                    <a:pt x="81" y="17"/>
                  </a:lnTo>
                  <a:lnTo>
                    <a:pt x="87" y="23"/>
                  </a:lnTo>
                  <a:lnTo>
                    <a:pt x="93" y="31"/>
                  </a:lnTo>
                  <a:lnTo>
                    <a:pt x="99" y="43"/>
                  </a:lnTo>
                  <a:lnTo>
                    <a:pt x="104" y="54"/>
                  </a:lnTo>
                  <a:lnTo>
                    <a:pt x="109"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16"/>
            <p:cNvSpPr>
              <a:spLocks/>
            </p:cNvSpPr>
            <p:nvPr/>
          </p:nvSpPr>
          <p:spPr bwMode="auto">
            <a:xfrm>
              <a:off x="7966404" y="6133275"/>
              <a:ext cx="84053" cy="109846"/>
            </a:xfrm>
            <a:custGeom>
              <a:avLst/>
              <a:gdLst>
                <a:gd name="T0" fmla="*/ 115 w 117"/>
                <a:gd name="T1" fmla="*/ 99 h 421"/>
                <a:gd name="T2" fmla="*/ 117 w 117"/>
                <a:gd name="T3" fmla="*/ 144 h 421"/>
                <a:gd name="T4" fmla="*/ 116 w 117"/>
                <a:gd name="T5" fmla="*/ 190 h 421"/>
                <a:gd name="T6" fmla="*/ 113 w 117"/>
                <a:gd name="T7" fmla="*/ 232 h 421"/>
                <a:gd name="T8" fmla="*/ 109 w 117"/>
                <a:gd name="T9" fmla="*/ 274 h 421"/>
                <a:gd name="T10" fmla="*/ 101 w 117"/>
                <a:gd name="T11" fmla="*/ 314 h 421"/>
                <a:gd name="T12" fmla="*/ 92 w 117"/>
                <a:gd name="T13" fmla="*/ 348 h 421"/>
                <a:gd name="T14" fmla="*/ 80 w 117"/>
                <a:gd name="T15" fmla="*/ 382 h 421"/>
                <a:gd name="T16" fmla="*/ 66 w 117"/>
                <a:gd name="T17" fmla="*/ 410 h 421"/>
                <a:gd name="T18" fmla="*/ 62 w 117"/>
                <a:gd name="T19" fmla="*/ 416 h 421"/>
                <a:gd name="T20" fmla="*/ 57 w 117"/>
                <a:gd name="T21" fmla="*/ 419 h 421"/>
                <a:gd name="T22" fmla="*/ 52 w 117"/>
                <a:gd name="T23" fmla="*/ 421 h 421"/>
                <a:gd name="T24" fmla="*/ 46 w 117"/>
                <a:gd name="T25" fmla="*/ 421 h 421"/>
                <a:gd name="T26" fmla="*/ 41 w 117"/>
                <a:gd name="T27" fmla="*/ 419 h 421"/>
                <a:gd name="T28" fmla="*/ 36 w 117"/>
                <a:gd name="T29" fmla="*/ 416 h 421"/>
                <a:gd name="T30" fmla="*/ 32 w 117"/>
                <a:gd name="T31" fmla="*/ 413 h 421"/>
                <a:gd name="T32" fmla="*/ 26 w 117"/>
                <a:gd name="T33" fmla="*/ 410 h 421"/>
                <a:gd name="T34" fmla="*/ 18 w 117"/>
                <a:gd name="T35" fmla="*/ 393 h 421"/>
                <a:gd name="T36" fmla="*/ 12 w 117"/>
                <a:gd name="T37" fmla="*/ 373 h 421"/>
                <a:gd name="T38" fmla="*/ 6 w 117"/>
                <a:gd name="T39" fmla="*/ 351 h 421"/>
                <a:gd name="T40" fmla="*/ 2 w 117"/>
                <a:gd name="T41" fmla="*/ 328 h 421"/>
                <a:gd name="T42" fmla="*/ 0 w 117"/>
                <a:gd name="T43" fmla="*/ 283 h 421"/>
                <a:gd name="T44" fmla="*/ 1 w 117"/>
                <a:gd name="T45" fmla="*/ 241 h 421"/>
                <a:gd name="T46" fmla="*/ 3 w 117"/>
                <a:gd name="T47" fmla="*/ 198 h 421"/>
                <a:gd name="T48" fmla="*/ 8 w 117"/>
                <a:gd name="T49" fmla="*/ 156 h 421"/>
                <a:gd name="T50" fmla="*/ 16 w 117"/>
                <a:gd name="T51" fmla="*/ 116 h 421"/>
                <a:gd name="T52" fmla="*/ 25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6 w 117"/>
                <a:gd name="T65" fmla="*/ 3 h 421"/>
                <a:gd name="T66" fmla="*/ 71 w 117"/>
                <a:gd name="T67" fmla="*/ 0 h 421"/>
                <a:gd name="T68" fmla="*/ 76 w 117"/>
                <a:gd name="T69" fmla="*/ 0 h 421"/>
                <a:gd name="T70" fmla="*/ 80 w 117"/>
                <a:gd name="T71" fmla="*/ 3 h 421"/>
                <a:gd name="T72" fmla="*/ 84 w 117"/>
                <a:gd name="T73" fmla="*/ 9 h 421"/>
                <a:gd name="T74" fmla="*/ 94 w 117"/>
                <a:gd name="T75" fmla="*/ 26 h 421"/>
                <a:gd name="T76" fmla="*/ 102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3" y="232"/>
                  </a:lnTo>
                  <a:lnTo>
                    <a:pt x="109" y="274"/>
                  </a:lnTo>
                  <a:lnTo>
                    <a:pt x="101" y="314"/>
                  </a:lnTo>
                  <a:lnTo>
                    <a:pt x="92" y="348"/>
                  </a:lnTo>
                  <a:lnTo>
                    <a:pt x="80" y="382"/>
                  </a:lnTo>
                  <a:lnTo>
                    <a:pt x="66" y="410"/>
                  </a:lnTo>
                  <a:lnTo>
                    <a:pt x="62" y="416"/>
                  </a:lnTo>
                  <a:lnTo>
                    <a:pt x="57" y="419"/>
                  </a:lnTo>
                  <a:lnTo>
                    <a:pt x="52" y="421"/>
                  </a:lnTo>
                  <a:lnTo>
                    <a:pt x="46" y="421"/>
                  </a:lnTo>
                  <a:lnTo>
                    <a:pt x="41" y="419"/>
                  </a:lnTo>
                  <a:lnTo>
                    <a:pt x="36" y="416"/>
                  </a:lnTo>
                  <a:lnTo>
                    <a:pt x="32" y="413"/>
                  </a:lnTo>
                  <a:lnTo>
                    <a:pt x="26" y="410"/>
                  </a:lnTo>
                  <a:lnTo>
                    <a:pt x="18" y="393"/>
                  </a:lnTo>
                  <a:lnTo>
                    <a:pt x="12" y="373"/>
                  </a:lnTo>
                  <a:lnTo>
                    <a:pt x="6" y="351"/>
                  </a:lnTo>
                  <a:lnTo>
                    <a:pt x="2" y="328"/>
                  </a:lnTo>
                  <a:lnTo>
                    <a:pt x="0" y="283"/>
                  </a:lnTo>
                  <a:lnTo>
                    <a:pt x="1" y="241"/>
                  </a:lnTo>
                  <a:lnTo>
                    <a:pt x="3" y="198"/>
                  </a:lnTo>
                  <a:lnTo>
                    <a:pt x="8" y="156"/>
                  </a:lnTo>
                  <a:lnTo>
                    <a:pt x="16" y="116"/>
                  </a:lnTo>
                  <a:lnTo>
                    <a:pt x="25" y="82"/>
                  </a:lnTo>
                  <a:lnTo>
                    <a:pt x="36" y="48"/>
                  </a:lnTo>
                  <a:lnTo>
                    <a:pt x="50" y="20"/>
                  </a:lnTo>
                  <a:lnTo>
                    <a:pt x="54" y="17"/>
                  </a:lnTo>
                  <a:lnTo>
                    <a:pt x="58" y="12"/>
                  </a:lnTo>
                  <a:lnTo>
                    <a:pt x="62" y="9"/>
                  </a:lnTo>
                  <a:lnTo>
                    <a:pt x="66" y="3"/>
                  </a:lnTo>
                  <a:lnTo>
                    <a:pt x="71" y="0"/>
                  </a:lnTo>
                  <a:lnTo>
                    <a:pt x="76" y="0"/>
                  </a:lnTo>
                  <a:lnTo>
                    <a:pt x="80" y="3"/>
                  </a:lnTo>
                  <a:lnTo>
                    <a:pt x="84" y="9"/>
                  </a:lnTo>
                  <a:lnTo>
                    <a:pt x="94" y="26"/>
                  </a:lnTo>
                  <a:lnTo>
                    <a:pt x="102"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17"/>
            <p:cNvSpPr>
              <a:spLocks/>
            </p:cNvSpPr>
            <p:nvPr/>
          </p:nvSpPr>
          <p:spPr bwMode="auto">
            <a:xfrm>
              <a:off x="8063388" y="6170848"/>
              <a:ext cx="103449" cy="106194"/>
            </a:xfrm>
            <a:custGeom>
              <a:avLst/>
              <a:gdLst>
                <a:gd name="T0" fmla="*/ 150 w 150"/>
                <a:gd name="T1" fmla="*/ 145 h 407"/>
                <a:gd name="T2" fmla="*/ 150 w 150"/>
                <a:gd name="T3" fmla="*/ 176 h 407"/>
                <a:gd name="T4" fmla="*/ 147 w 150"/>
                <a:gd name="T5" fmla="*/ 207 h 407"/>
                <a:gd name="T6" fmla="*/ 142 w 150"/>
                <a:gd name="T7" fmla="*/ 238 h 407"/>
                <a:gd name="T8" fmla="*/ 136 w 150"/>
                <a:gd name="T9" fmla="*/ 266 h 407"/>
                <a:gd name="T10" fmla="*/ 128 w 150"/>
                <a:gd name="T11" fmla="*/ 292 h 407"/>
                <a:gd name="T12" fmla="*/ 118 w 150"/>
                <a:gd name="T13" fmla="*/ 314 h 407"/>
                <a:gd name="T14" fmla="*/ 109 w 150"/>
                <a:gd name="T15" fmla="*/ 337 h 407"/>
                <a:gd name="T16" fmla="*/ 99 w 150"/>
                <a:gd name="T17" fmla="*/ 357 h 407"/>
                <a:gd name="T18" fmla="*/ 90 w 150"/>
                <a:gd name="T19" fmla="*/ 371 h 407"/>
                <a:gd name="T20" fmla="*/ 80 w 150"/>
                <a:gd name="T21" fmla="*/ 385 h 407"/>
                <a:gd name="T22" fmla="*/ 70 w 150"/>
                <a:gd name="T23" fmla="*/ 396 h 407"/>
                <a:gd name="T24" fmla="*/ 59 w 150"/>
                <a:gd name="T25" fmla="*/ 405 h 407"/>
                <a:gd name="T26" fmla="*/ 48 w 150"/>
                <a:gd name="T27" fmla="*/ 407 h 407"/>
                <a:gd name="T28" fmla="*/ 38 w 150"/>
                <a:gd name="T29" fmla="*/ 407 h 407"/>
                <a:gd name="T30" fmla="*/ 27 w 150"/>
                <a:gd name="T31" fmla="*/ 399 h 407"/>
                <a:gd name="T32" fmla="*/ 17 w 150"/>
                <a:gd name="T33" fmla="*/ 388 h 407"/>
                <a:gd name="T34" fmla="*/ 6 w 150"/>
                <a:gd name="T35" fmla="*/ 342 h 407"/>
                <a:gd name="T36" fmla="*/ 0 w 150"/>
                <a:gd name="T37" fmla="*/ 289 h 407"/>
                <a:gd name="T38" fmla="*/ 0 w 150"/>
                <a:gd name="T39" fmla="*/ 235 h 407"/>
                <a:gd name="T40" fmla="*/ 5 w 150"/>
                <a:gd name="T41" fmla="*/ 184 h 407"/>
                <a:gd name="T42" fmla="*/ 13 w 150"/>
                <a:gd name="T43" fmla="*/ 153 h 407"/>
                <a:gd name="T44" fmla="*/ 22 w 150"/>
                <a:gd name="T45" fmla="*/ 125 h 407"/>
                <a:gd name="T46" fmla="*/ 33 w 150"/>
                <a:gd name="T47" fmla="*/ 102 h 407"/>
                <a:gd name="T48" fmla="*/ 43 w 150"/>
                <a:gd name="T49" fmla="*/ 80 h 407"/>
                <a:gd name="T50" fmla="*/ 55 w 150"/>
                <a:gd name="T51" fmla="*/ 60 h 407"/>
                <a:gd name="T52" fmla="*/ 66 w 150"/>
                <a:gd name="T53" fmla="*/ 40 h 407"/>
                <a:gd name="T54" fmla="*/ 78 w 150"/>
                <a:gd name="T55" fmla="*/ 20 h 407"/>
                <a:gd name="T56" fmla="*/ 89 w 150"/>
                <a:gd name="T57" fmla="*/ 0 h 407"/>
                <a:gd name="T58" fmla="*/ 98 w 150"/>
                <a:gd name="T59" fmla="*/ 6 h 407"/>
                <a:gd name="T60" fmla="*/ 108 w 150"/>
                <a:gd name="T61" fmla="*/ 20 h 407"/>
                <a:gd name="T62" fmla="*/ 117 w 150"/>
                <a:gd name="T63" fmla="*/ 34 h 407"/>
                <a:gd name="T64" fmla="*/ 126 w 150"/>
                <a:gd name="T65" fmla="*/ 54 h 407"/>
                <a:gd name="T66" fmla="*/ 133 w 150"/>
                <a:gd name="T67" fmla="*/ 74 h 407"/>
                <a:gd name="T68" fmla="*/ 139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7" y="207"/>
                  </a:lnTo>
                  <a:lnTo>
                    <a:pt x="142" y="238"/>
                  </a:lnTo>
                  <a:lnTo>
                    <a:pt x="136" y="266"/>
                  </a:lnTo>
                  <a:lnTo>
                    <a:pt x="128" y="292"/>
                  </a:lnTo>
                  <a:lnTo>
                    <a:pt x="118" y="314"/>
                  </a:lnTo>
                  <a:lnTo>
                    <a:pt x="109" y="337"/>
                  </a:lnTo>
                  <a:lnTo>
                    <a:pt x="99" y="357"/>
                  </a:lnTo>
                  <a:lnTo>
                    <a:pt x="90" y="371"/>
                  </a:lnTo>
                  <a:lnTo>
                    <a:pt x="80" y="385"/>
                  </a:lnTo>
                  <a:lnTo>
                    <a:pt x="70" y="396"/>
                  </a:lnTo>
                  <a:lnTo>
                    <a:pt x="59" y="405"/>
                  </a:lnTo>
                  <a:lnTo>
                    <a:pt x="48" y="407"/>
                  </a:lnTo>
                  <a:lnTo>
                    <a:pt x="38" y="407"/>
                  </a:lnTo>
                  <a:lnTo>
                    <a:pt x="27" y="399"/>
                  </a:lnTo>
                  <a:lnTo>
                    <a:pt x="17" y="388"/>
                  </a:lnTo>
                  <a:lnTo>
                    <a:pt x="6" y="342"/>
                  </a:lnTo>
                  <a:lnTo>
                    <a:pt x="0" y="289"/>
                  </a:lnTo>
                  <a:lnTo>
                    <a:pt x="0" y="235"/>
                  </a:lnTo>
                  <a:lnTo>
                    <a:pt x="5" y="184"/>
                  </a:lnTo>
                  <a:lnTo>
                    <a:pt x="13" y="153"/>
                  </a:lnTo>
                  <a:lnTo>
                    <a:pt x="22" y="125"/>
                  </a:lnTo>
                  <a:lnTo>
                    <a:pt x="33" y="102"/>
                  </a:lnTo>
                  <a:lnTo>
                    <a:pt x="43" y="80"/>
                  </a:lnTo>
                  <a:lnTo>
                    <a:pt x="55" y="60"/>
                  </a:lnTo>
                  <a:lnTo>
                    <a:pt x="66" y="40"/>
                  </a:lnTo>
                  <a:lnTo>
                    <a:pt x="78" y="20"/>
                  </a:lnTo>
                  <a:lnTo>
                    <a:pt x="89" y="0"/>
                  </a:lnTo>
                  <a:lnTo>
                    <a:pt x="98" y="6"/>
                  </a:lnTo>
                  <a:lnTo>
                    <a:pt x="108" y="20"/>
                  </a:lnTo>
                  <a:lnTo>
                    <a:pt x="117" y="34"/>
                  </a:lnTo>
                  <a:lnTo>
                    <a:pt x="126" y="54"/>
                  </a:lnTo>
                  <a:lnTo>
                    <a:pt x="133" y="74"/>
                  </a:lnTo>
                  <a:lnTo>
                    <a:pt x="139"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8"/>
            <p:cNvSpPr>
              <a:spLocks/>
            </p:cNvSpPr>
            <p:nvPr/>
          </p:nvSpPr>
          <p:spPr bwMode="auto">
            <a:xfrm>
              <a:off x="7882352" y="6255907"/>
              <a:ext cx="187501" cy="194646"/>
            </a:xfrm>
            <a:custGeom>
              <a:avLst/>
              <a:gdLst>
                <a:gd name="T0" fmla="*/ 256 w 262"/>
                <a:gd name="T1" fmla="*/ 234 h 746"/>
                <a:gd name="T2" fmla="*/ 262 w 262"/>
                <a:gd name="T3" fmla="*/ 271 h 746"/>
                <a:gd name="T4" fmla="*/ 262 w 262"/>
                <a:gd name="T5" fmla="*/ 308 h 746"/>
                <a:gd name="T6" fmla="*/ 259 w 262"/>
                <a:gd name="T7" fmla="*/ 342 h 746"/>
                <a:gd name="T8" fmla="*/ 254 w 262"/>
                <a:gd name="T9" fmla="*/ 375 h 746"/>
                <a:gd name="T10" fmla="*/ 248 w 262"/>
                <a:gd name="T11" fmla="*/ 407 h 746"/>
                <a:gd name="T12" fmla="*/ 240 w 262"/>
                <a:gd name="T13" fmla="*/ 440 h 746"/>
                <a:gd name="T14" fmla="*/ 234 w 262"/>
                <a:gd name="T15" fmla="*/ 472 h 746"/>
                <a:gd name="T16" fmla="*/ 228 w 262"/>
                <a:gd name="T17" fmla="*/ 503 h 746"/>
                <a:gd name="T18" fmla="*/ 225 w 262"/>
                <a:gd name="T19" fmla="*/ 537 h 746"/>
                <a:gd name="T20" fmla="*/ 221 w 262"/>
                <a:gd name="T21" fmla="*/ 570 h 746"/>
                <a:gd name="T22" fmla="*/ 219 w 262"/>
                <a:gd name="T23" fmla="*/ 607 h 746"/>
                <a:gd name="T24" fmla="*/ 216 w 262"/>
                <a:gd name="T25" fmla="*/ 641 h 746"/>
                <a:gd name="T26" fmla="*/ 211 w 262"/>
                <a:gd name="T27" fmla="*/ 672 h 746"/>
                <a:gd name="T28" fmla="*/ 205 w 262"/>
                <a:gd name="T29" fmla="*/ 703 h 746"/>
                <a:gd name="T30" fmla="*/ 196 w 262"/>
                <a:gd name="T31" fmla="*/ 726 h 746"/>
                <a:gd name="T32" fmla="*/ 184 w 262"/>
                <a:gd name="T33" fmla="*/ 746 h 746"/>
                <a:gd name="T34" fmla="*/ 168 w 262"/>
                <a:gd name="T35" fmla="*/ 743 h 746"/>
                <a:gd name="T36" fmla="*/ 152 w 262"/>
                <a:gd name="T37" fmla="*/ 734 h 746"/>
                <a:gd name="T38" fmla="*/ 137 w 262"/>
                <a:gd name="T39" fmla="*/ 717 h 746"/>
                <a:gd name="T40" fmla="*/ 123 w 262"/>
                <a:gd name="T41" fmla="*/ 695 h 746"/>
                <a:gd name="T42" fmla="*/ 109 w 262"/>
                <a:gd name="T43" fmla="*/ 667 h 746"/>
                <a:gd name="T44" fmla="*/ 96 w 262"/>
                <a:gd name="T45" fmla="*/ 638 h 746"/>
                <a:gd name="T46" fmla="*/ 83 w 262"/>
                <a:gd name="T47" fmla="*/ 607 h 746"/>
                <a:gd name="T48" fmla="*/ 70 w 262"/>
                <a:gd name="T49" fmla="*/ 573 h 746"/>
                <a:gd name="T50" fmla="*/ 56 w 262"/>
                <a:gd name="T51" fmla="*/ 525 h 746"/>
                <a:gd name="T52" fmla="*/ 42 w 262"/>
                <a:gd name="T53" fmla="*/ 477 h 746"/>
                <a:gd name="T54" fmla="*/ 28 w 262"/>
                <a:gd name="T55" fmla="*/ 429 h 746"/>
                <a:gd name="T56" fmla="*/ 16 w 262"/>
                <a:gd name="T57" fmla="*/ 375 h 746"/>
                <a:gd name="T58" fmla="*/ 8 w 262"/>
                <a:gd name="T59" fmla="*/ 325 h 746"/>
                <a:gd name="T60" fmla="*/ 2 w 262"/>
                <a:gd name="T61" fmla="*/ 268 h 746"/>
                <a:gd name="T62" fmla="*/ 0 w 262"/>
                <a:gd name="T63" fmla="*/ 209 h 746"/>
                <a:gd name="T64" fmla="*/ 3 w 262"/>
                <a:gd name="T65" fmla="*/ 146 h 746"/>
                <a:gd name="T66" fmla="*/ 14 w 262"/>
                <a:gd name="T67" fmla="*/ 113 h 746"/>
                <a:gd name="T68" fmla="*/ 28 w 262"/>
                <a:gd name="T69" fmla="*/ 79 h 746"/>
                <a:gd name="T70" fmla="*/ 42 w 262"/>
                <a:gd name="T71" fmla="*/ 50 h 746"/>
                <a:gd name="T72" fmla="*/ 57 w 262"/>
                <a:gd name="T73" fmla="*/ 28 h 746"/>
                <a:gd name="T74" fmla="*/ 72 w 262"/>
                <a:gd name="T75" fmla="*/ 11 h 746"/>
                <a:gd name="T76" fmla="*/ 88 w 262"/>
                <a:gd name="T77" fmla="*/ 2 h 746"/>
                <a:gd name="T78" fmla="*/ 106 w 262"/>
                <a:gd name="T79" fmla="*/ 0 h 746"/>
                <a:gd name="T80" fmla="*/ 124 w 262"/>
                <a:gd name="T81" fmla="*/ 11 h 746"/>
                <a:gd name="T82" fmla="*/ 142 w 262"/>
                <a:gd name="T83" fmla="*/ 25 h 746"/>
                <a:gd name="T84" fmla="*/ 161 w 262"/>
                <a:gd name="T85" fmla="*/ 42 h 746"/>
                <a:gd name="T86" fmla="*/ 179 w 262"/>
                <a:gd name="T87" fmla="*/ 65 h 746"/>
                <a:gd name="T88" fmla="*/ 197 w 262"/>
                <a:gd name="T89" fmla="*/ 87 h 746"/>
                <a:gd name="T90" fmla="*/ 214 w 262"/>
                <a:gd name="T91" fmla="*/ 118 h 746"/>
                <a:gd name="T92" fmla="*/ 230 w 262"/>
                <a:gd name="T93" fmla="*/ 149 h 746"/>
                <a:gd name="T94" fmla="*/ 244 w 262"/>
                <a:gd name="T95" fmla="*/ 189 h 746"/>
                <a:gd name="T96" fmla="*/ 256 w 262"/>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 h="746">
                  <a:moveTo>
                    <a:pt x="256" y="234"/>
                  </a:moveTo>
                  <a:lnTo>
                    <a:pt x="262" y="271"/>
                  </a:lnTo>
                  <a:lnTo>
                    <a:pt x="262" y="308"/>
                  </a:lnTo>
                  <a:lnTo>
                    <a:pt x="259" y="342"/>
                  </a:lnTo>
                  <a:lnTo>
                    <a:pt x="254" y="375"/>
                  </a:lnTo>
                  <a:lnTo>
                    <a:pt x="248" y="407"/>
                  </a:lnTo>
                  <a:lnTo>
                    <a:pt x="240" y="440"/>
                  </a:lnTo>
                  <a:lnTo>
                    <a:pt x="234" y="472"/>
                  </a:lnTo>
                  <a:lnTo>
                    <a:pt x="228" y="503"/>
                  </a:lnTo>
                  <a:lnTo>
                    <a:pt x="225" y="537"/>
                  </a:lnTo>
                  <a:lnTo>
                    <a:pt x="221" y="570"/>
                  </a:lnTo>
                  <a:lnTo>
                    <a:pt x="219" y="607"/>
                  </a:lnTo>
                  <a:lnTo>
                    <a:pt x="216" y="641"/>
                  </a:lnTo>
                  <a:lnTo>
                    <a:pt x="211" y="672"/>
                  </a:lnTo>
                  <a:lnTo>
                    <a:pt x="205" y="703"/>
                  </a:lnTo>
                  <a:lnTo>
                    <a:pt x="196" y="726"/>
                  </a:lnTo>
                  <a:lnTo>
                    <a:pt x="184" y="746"/>
                  </a:lnTo>
                  <a:lnTo>
                    <a:pt x="168" y="743"/>
                  </a:lnTo>
                  <a:lnTo>
                    <a:pt x="152" y="734"/>
                  </a:lnTo>
                  <a:lnTo>
                    <a:pt x="137" y="717"/>
                  </a:lnTo>
                  <a:lnTo>
                    <a:pt x="123" y="695"/>
                  </a:lnTo>
                  <a:lnTo>
                    <a:pt x="109" y="667"/>
                  </a:lnTo>
                  <a:lnTo>
                    <a:pt x="96" y="638"/>
                  </a:lnTo>
                  <a:lnTo>
                    <a:pt x="83" y="607"/>
                  </a:lnTo>
                  <a:lnTo>
                    <a:pt x="70" y="573"/>
                  </a:lnTo>
                  <a:lnTo>
                    <a:pt x="56" y="525"/>
                  </a:lnTo>
                  <a:lnTo>
                    <a:pt x="42" y="477"/>
                  </a:lnTo>
                  <a:lnTo>
                    <a:pt x="28" y="429"/>
                  </a:lnTo>
                  <a:lnTo>
                    <a:pt x="16" y="375"/>
                  </a:lnTo>
                  <a:lnTo>
                    <a:pt x="8" y="325"/>
                  </a:lnTo>
                  <a:lnTo>
                    <a:pt x="2" y="268"/>
                  </a:lnTo>
                  <a:lnTo>
                    <a:pt x="0" y="209"/>
                  </a:lnTo>
                  <a:lnTo>
                    <a:pt x="3" y="146"/>
                  </a:lnTo>
                  <a:lnTo>
                    <a:pt x="14" y="113"/>
                  </a:lnTo>
                  <a:lnTo>
                    <a:pt x="28" y="79"/>
                  </a:lnTo>
                  <a:lnTo>
                    <a:pt x="42" y="50"/>
                  </a:lnTo>
                  <a:lnTo>
                    <a:pt x="57" y="28"/>
                  </a:lnTo>
                  <a:lnTo>
                    <a:pt x="72" y="11"/>
                  </a:lnTo>
                  <a:lnTo>
                    <a:pt x="88" y="2"/>
                  </a:lnTo>
                  <a:lnTo>
                    <a:pt x="106" y="0"/>
                  </a:lnTo>
                  <a:lnTo>
                    <a:pt x="124"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19"/>
            <p:cNvSpPr>
              <a:spLocks/>
            </p:cNvSpPr>
            <p:nvPr/>
          </p:nvSpPr>
          <p:spPr bwMode="auto">
            <a:xfrm>
              <a:off x="8095715" y="6266083"/>
              <a:ext cx="129311" cy="98888"/>
            </a:xfrm>
            <a:custGeom>
              <a:avLst/>
              <a:gdLst>
                <a:gd name="T0" fmla="*/ 159 w 175"/>
                <a:gd name="T1" fmla="*/ 28 h 379"/>
                <a:gd name="T2" fmla="*/ 170 w 175"/>
                <a:gd name="T3" fmla="*/ 68 h 379"/>
                <a:gd name="T4" fmla="*/ 175 w 175"/>
                <a:gd name="T5" fmla="*/ 113 h 379"/>
                <a:gd name="T6" fmla="*/ 175 w 175"/>
                <a:gd name="T7" fmla="*/ 164 h 379"/>
                <a:gd name="T8" fmla="*/ 173 w 175"/>
                <a:gd name="T9" fmla="*/ 212 h 379"/>
                <a:gd name="T10" fmla="*/ 169 w 175"/>
                <a:gd name="T11" fmla="*/ 240 h 379"/>
                <a:gd name="T12" fmla="*/ 163 w 175"/>
                <a:gd name="T13" fmla="*/ 266 h 379"/>
                <a:gd name="T14" fmla="*/ 157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2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0 w 175"/>
                <a:gd name="T57" fmla="*/ 48 h 379"/>
                <a:gd name="T58" fmla="*/ 67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40 w 175"/>
                <a:gd name="T73" fmla="*/ 3 h 379"/>
                <a:gd name="T74" fmla="*/ 144 w 175"/>
                <a:gd name="T75" fmla="*/ 6 h 379"/>
                <a:gd name="T76" fmla="*/ 150 w 175"/>
                <a:gd name="T77" fmla="*/ 11 h 379"/>
                <a:gd name="T78" fmla="*/ 155 w 175"/>
                <a:gd name="T79" fmla="*/ 20 h 379"/>
                <a:gd name="T80" fmla="*/ 159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9" y="28"/>
                  </a:moveTo>
                  <a:lnTo>
                    <a:pt x="170" y="68"/>
                  </a:lnTo>
                  <a:lnTo>
                    <a:pt x="175" y="113"/>
                  </a:lnTo>
                  <a:lnTo>
                    <a:pt x="175" y="164"/>
                  </a:lnTo>
                  <a:lnTo>
                    <a:pt x="173" y="212"/>
                  </a:lnTo>
                  <a:lnTo>
                    <a:pt x="169" y="240"/>
                  </a:lnTo>
                  <a:lnTo>
                    <a:pt x="163" y="266"/>
                  </a:lnTo>
                  <a:lnTo>
                    <a:pt x="157" y="291"/>
                  </a:lnTo>
                  <a:lnTo>
                    <a:pt x="149" y="311"/>
                  </a:lnTo>
                  <a:lnTo>
                    <a:pt x="140" y="331"/>
                  </a:lnTo>
                  <a:lnTo>
                    <a:pt x="131" y="348"/>
                  </a:lnTo>
                  <a:lnTo>
                    <a:pt x="120" y="362"/>
                  </a:lnTo>
                  <a:lnTo>
                    <a:pt x="110" y="370"/>
                  </a:lnTo>
                  <a:lnTo>
                    <a:pt x="98" y="376"/>
                  </a:lnTo>
                  <a:lnTo>
                    <a:pt x="85" y="379"/>
                  </a:lnTo>
                  <a:lnTo>
                    <a:pt x="74" y="376"/>
                  </a:lnTo>
                  <a:lnTo>
                    <a:pt x="62"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0" y="48"/>
                  </a:lnTo>
                  <a:lnTo>
                    <a:pt x="67" y="31"/>
                  </a:lnTo>
                  <a:lnTo>
                    <a:pt x="83" y="20"/>
                  </a:lnTo>
                  <a:lnTo>
                    <a:pt x="100" y="9"/>
                  </a:lnTo>
                  <a:lnTo>
                    <a:pt x="117" y="0"/>
                  </a:lnTo>
                  <a:lnTo>
                    <a:pt x="123" y="0"/>
                  </a:lnTo>
                  <a:lnTo>
                    <a:pt x="129" y="0"/>
                  </a:lnTo>
                  <a:lnTo>
                    <a:pt x="134" y="0"/>
                  </a:lnTo>
                  <a:lnTo>
                    <a:pt x="140" y="3"/>
                  </a:lnTo>
                  <a:lnTo>
                    <a:pt x="144" y="6"/>
                  </a:lnTo>
                  <a:lnTo>
                    <a:pt x="150" y="11"/>
                  </a:lnTo>
                  <a:lnTo>
                    <a:pt x="155" y="20"/>
                  </a:lnTo>
                  <a:lnTo>
                    <a:pt x="159"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20"/>
            <p:cNvSpPr>
              <a:spLocks/>
            </p:cNvSpPr>
            <p:nvPr/>
          </p:nvSpPr>
          <p:spPr bwMode="auto">
            <a:xfrm>
              <a:off x="8593564" y="6357665"/>
              <a:ext cx="122846" cy="113500"/>
            </a:xfrm>
            <a:custGeom>
              <a:avLst/>
              <a:gdLst>
                <a:gd name="T0" fmla="*/ 171 w 173"/>
                <a:gd name="T1" fmla="*/ 79 h 435"/>
                <a:gd name="T2" fmla="*/ 173 w 173"/>
                <a:gd name="T3" fmla="*/ 110 h 435"/>
                <a:gd name="T4" fmla="*/ 173 w 173"/>
                <a:gd name="T5" fmla="*/ 141 h 435"/>
                <a:gd name="T6" fmla="*/ 172 w 173"/>
                <a:gd name="T7" fmla="*/ 172 h 435"/>
                <a:gd name="T8" fmla="*/ 168 w 173"/>
                <a:gd name="T9" fmla="*/ 200 h 435"/>
                <a:gd name="T10" fmla="*/ 164 w 173"/>
                <a:gd name="T11" fmla="*/ 229 h 435"/>
                <a:gd name="T12" fmla="*/ 159 w 173"/>
                <a:gd name="T13" fmla="*/ 257 h 435"/>
                <a:gd name="T14" fmla="*/ 153 w 173"/>
                <a:gd name="T15" fmla="*/ 282 h 435"/>
                <a:gd name="T16" fmla="*/ 146 w 173"/>
                <a:gd name="T17" fmla="*/ 308 h 435"/>
                <a:gd name="T18" fmla="*/ 135 w 173"/>
                <a:gd name="T19" fmla="*/ 342 h 435"/>
                <a:gd name="T20" fmla="*/ 122 w 173"/>
                <a:gd name="T21" fmla="*/ 370 h 435"/>
                <a:gd name="T22" fmla="*/ 108 w 173"/>
                <a:gd name="T23" fmla="*/ 392 h 435"/>
                <a:gd name="T24" fmla="*/ 93 w 173"/>
                <a:gd name="T25" fmla="*/ 409 h 435"/>
                <a:gd name="T26" fmla="*/ 78 w 173"/>
                <a:gd name="T27" fmla="*/ 424 h 435"/>
                <a:gd name="T28" fmla="*/ 62 w 173"/>
                <a:gd name="T29" fmla="*/ 432 h 435"/>
                <a:gd name="T30" fmla="*/ 46 w 173"/>
                <a:gd name="T31" fmla="*/ 435 h 435"/>
                <a:gd name="T32" fmla="*/ 29 w 173"/>
                <a:gd name="T33" fmla="*/ 429 h 435"/>
                <a:gd name="T34" fmla="*/ 21 w 173"/>
                <a:gd name="T35" fmla="*/ 418 h 435"/>
                <a:gd name="T36" fmla="*/ 13 w 173"/>
                <a:gd name="T37" fmla="*/ 404 h 435"/>
                <a:gd name="T38" fmla="*/ 7 w 173"/>
                <a:gd name="T39" fmla="*/ 387 h 435"/>
                <a:gd name="T40" fmla="*/ 3 w 173"/>
                <a:gd name="T41" fmla="*/ 364 h 435"/>
                <a:gd name="T42" fmla="*/ 0 w 173"/>
                <a:gd name="T43" fmla="*/ 325 h 435"/>
                <a:gd name="T44" fmla="*/ 0 w 173"/>
                <a:gd name="T45" fmla="*/ 285 h 435"/>
                <a:gd name="T46" fmla="*/ 3 w 173"/>
                <a:gd name="T47" fmla="*/ 248 h 435"/>
                <a:gd name="T48" fmla="*/ 7 w 173"/>
                <a:gd name="T49" fmla="*/ 214 h 435"/>
                <a:gd name="T50" fmla="*/ 12 w 173"/>
                <a:gd name="T51" fmla="*/ 180 h 435"/>
                <a:gd name="T52" fmla="*/ 19 w 173"/>
                <a:gd name="T53" fmla="*/ 147 h 435"/>
                <a:gd name="T54" fmla="*/ 28 w 173"/>
                <a:gd name="T55" fmla="*/ 115 h 435"/>
                <a:gd name="T56" fmla="*/ 37 w 173"/>
                <a:gd name="T57" fmla="*/ 87 h 435"/>
                <a:gd name="T58" fmla="*/ 48 w 173"/>
                <a:gd name="T59" fmla="*/ 62 h 435"/>
                <a:gd name="T60" fmla="*/ 60 w 173"/>
                <a:gd name="T61" fmla="*/ 42 h 435"/>
                <a:gd name="T62" fmla="*/ 72 w 173"/>
                <a:gd name="T63" fmla="*/ 25 h 435"/>
                <a:gd name="T64" fmla="*/ 85 w 173"/>
                <a:gd name="T65" fmla="*/ 11 h 435"/>
                <a:gd name="T66" fmla="*/ 99 w 173"/>
                <a:gd name="T67" fmla="*/ 2 h 435"/>
                <a:gd name="T68" fmla="*/ 112 w 173"/>
                <a:gd name="T69" fmla="*/ 0 h 435"/>
                <a:gd name="T70" fmla="*/ 126 w 173"/>
                <a:gd name="T71" fmla="*/ 0 h 435"/>
                <a:gd name="T72" fmla="*/ 141 w 173"/>
                <a:gd name="T73" fmla="*/ 8 h 435"/>
                <a:gd name="T74" fmla="*/ 149 w 173"/>
                <a:gd name="T75" fmla="*/ 19 h 435"/>
                <a:gd name="T76" fmla="*/ 158 w 173"/>
                <a:gd name="T77" fmla="*/ 36 h 435"/>
                <a:gd name="T78" fmla="*/ 165 w 173"/>
                <a:gd name="T79" fmla="*/ 56 h 435"/>
                <a:gd name="T80" fmla="*/ 171 w 173"/>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435">
                  <a:moveTo>
                    <a:pt x="171" y="79"/>
                  </a:moveTo>
                  <a:lnTo>
                    <a:pt x="173" y="110"/>
                  </a:lnTo>
                  <a:lnTo>
                    <a:pt x="173" y="141"/>
                  </a:lnTo>
                  <a:lnTo>
                    <a:pt x="172" y="172"/>
                  </a:lnTo>
                  <a:lnTo>
                    <a:pt x="168" y="200"/>
                  </a:lnTo>
                  <a:lnTo>
                    <a:pt x="164" y="229"/>
                  </a:lnTo>
                  <a:lnTo>
                    <a:pt x="159" y="257"/>
                  </a:lnTo>
                  <a:lnTo>
                    <a:pt x="153" y="282"/>
                  </a:lnTo>
                  <a:lnTo>
                    <a:pt x="146" y="308"/>
                  </a:lnTo>
                  <a:lnTo>
                    <a:pt x="135" y="342"/>
                  </a:lnTo>
                  <a:lnTo>
                    <a:pt x="122" y="370"/>
                  </a:lnTo>
                  <a:lnTo>
                    <a:pt x="108" y="392"/>
                  </a:lnTo>
                  <a:lnTo>
                    <a:pt x="93" y="409"/>
                  </a:lnTo>
                  <a:lnTo>
                    <a:pt x="78" y="424"/>
                  </a:lnTo>
                  <a:lnTo>
                    <a:pt x="62" y="432"/>
                  </a:lnTo>
                  <a:lnTo>
                    <a:pt x="46" y="435"/>
                  </a:lnTo>
                  <a:lnTo>
                    <a:pt x="29" y="429"/>
                  </a:lnTo>
                  <a:lnTo>
                    <a:pt x="21" y="418"/>
                  </a:lnTo>
                  <a:lnTo>
                    <a:pt x="13" y="404"/>
                  </a:lnTo>
                  <a:lnTo>
                    <a:pt x="7" y="387"/>
                  </a:lnTo>
                  <a:lnTo>
                    <a:pt x="3" y="364"/>
                  </a:lnTo>
                  <a:lnTo>
                    <a:pt x="0" y="325"/>
                  </a:lnTo>
                  <a:lnTo>
                    <a:pt x="0" y="285"/>
                  </a:lnTo>
                  <a:lnTo>
                    <a:pt x="3" y="248"/>
                  </a:lnTo>
                  <a:lnTo>
                    <a:pt x="7" y="214"/>
                  </a:lnTo>
                  <a:lnTo>
                    <a:pt x="12" y="180"/>
                  </a:lnTo>
                  <a:lnTo>
                    <a:pt x="19" y="147"/>
                  </a:lnTo>
                  <a:lnTo>
                    <a:pt x="28" y="115"/>
                  </a:lnTo>
                  <a:lnTo>
                    <a:pt x="37" y="87"/>
                  </a:lnTo>
                  <a:lnTo>
                    <a:pt x="48" y="62"/>
                  </a:lnTo>
                  <a:lnTo>
                    <a:pt x="60" y="42"/>
                  </a:lnTo>
                  <a:lnTo>
                    <a:pt x="72" y="25"/>
                  </a:lnTo>
                  <a:lnTo>
                    <a:pt x="85" y="11"/>
                  </a:lnTo>
                  <a:lnTo>
                    <a:pt x="99" y="2"/>
                  </a:lnTo>
                  <a:lnTo>
                    <a:pt x="112" y="0"/>
                  </a:lnTo>
                  <a:lnTo>
                    <a:pt x="126" y="0"/>
                  </a:lnTo>
                  <a:lnTo>
                    <a:pt x="141" y="8"/>
                  </a:lnTo>
                  <a:lnTo>
                    <a:pt x="149" y="19"/>
                  </a:lnTo>
                  <a:lnTo>
                    <a:pt x="158" y="36"/>
                  </a:lnTo>
                  <a:lnTo>
                    <a:pt x="165" y="56"/>
                  </a:lnTo>
                  <a:lnTo>
                    <a:pt x="171"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21"/>
            <p:cNvSpPr>
              <a:spLocks/>
            </p:cNvSpPr>
            <p:nvPr/>
          </p:nvSpPr>
          <p:spPr bwMode="auto">
            <a:xfrm>
              <a:off x="8063388" y="6378278"/>
              <a:ext cx="109915" cy="81668"/>
            </a:xfrm>
            <a:custGeom>
              <a:avLst/>
              <a:gdLst>
                <a:gd name="T0" fmla="*/ 144 w 152"/>
                <a:gd name="T1" fmla="*/ 62 h 313"/>
                <a:gd name="T2" fmla="*/ 151 w 152"/>
                <a:gd name="T3" fmla="*/ 110 h 313"/>
                <a:gd name="T4" fmla="*/ 152 w 152"/>
                <a:gd name="T5" fmla="*/ 164 h 313"/>
                <a:gd name="T6" fmla="*/ 148 w 152"/>
                <a:gd name="T7" fmla="*/ 217 h 313"/>
                <a:gd name="T8" fmla="*/ 141 w 152"/>
                <a:gd name="T9" fmla="*/ 265 h 313"/>
                <a:gd name="T10" fmla="*/ 131 w 152"/>
                <a:gd name="T11" fmla="*/ 288 h 313"/>
                <a:gd name="T12" fmla="*/ 120 w 152"/>
                <a:gd name="T13" fmla="*/ 302 h 313"/>
                <a:gd name="T14" fmla="*/ 108 w 152"/>
                <a:gd name="T15" fmla="*/ 311 h 313"/>
                <a:gd name="T16" fmla="*/ 95 w 152"/>
                <a:gd name="T17" fmla="*/ 313 h 313"/>
                <a:gd name="T18" fmla="*/ 83 w 152"/>
                <a:gd name="T19" fmla="*/ 313 h 313"/>
                <a:gd name="T20" fmla="*/ 70 w 152"/>
                <a:gd name="T21" fmla="*/ 311 h 313"/>
                <a:gd name="T22" fmla="*/ 58 w 152"/>
                <a:gd name="T23" fmla="*/ 302 h 313"/>
                <a:gd name="T24" fmla="*/ 47 w 152"/>
                <a:gd name="T25" fmla="*/ 294 h 313"/>
                <a:gd name="T26" fmla="*/ 38 w 152"/>
                <a:gd name="T27" fmla="*/ 280 h 313"/>
                <a:gd name="T28" fmla="*/ 30 w 152"/>
                <a:gd name="T29" fmla="*/ 265 h 313"/>
                <a:gd name="T30" fmla="*/ 22 w 152"/>
                <a:gd name="T31" fmla="*/ 246 h 313"/>
                <a:gd name="T32" fmla="*/ 16 w 152"/>
                <a:gd name="T33" fmla="*/ 226 h 313"/>
                <a:gd name="T34" fmla="*/ 11 w 152"/>
                <a:gd name="T35" fmla="*/ 203 h 313"/>
                <a:gd name="T36" fmla="*/ 5 w 152"/>
                <a:gd name="T37" fmla="*/ 181 h 313"/>
                <a:gd name="T38" fmla="*/ 2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0 w 152"/>
                <a:gd name="T57" fmla="*/ 3 h 313"/>
                <a:gd name="T58" fmla="*/ 97 w 152"/>
                <a:gd name="T59" fmla="*/ 8 h 313"/>
                <a:gd name="T60" fmla="*/ 114 w 152"/>
                <a:gd name="T61" fmla="*/ 22 h 313"/>
                <a:gd name="T62" fmla="*/ 130 w 152"/>
                <a:gd name="T63" fmla="*/ 39 h 313"/>
                <a:gd name="T64" fmla="*/ 144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4" y="62"/>
                  </a:moveTo>
                  <a:lnTo>
                    <a:pt x="151" y="110"/>
                  </a:lnTo>
                  <a:lnTo>
                    <a:pt x="152" y="164"/>
                  </a:lnTo>
                  <a:lnTo>
                    <a:pt x="148"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2" y="246"/>
                  </a:lnTo>
                  <a:lnTo>
                    <a:pt x="16" y="226"/>
                  </a:lnTo>
                  <a:lnTo>
                    <a:pt x="11" y="203"/>
                  </a:lnTo>
                  <a:lnTo>
                    <a:pt x="5" y="181"/>
                  </a:lnTo>
                  <a:lnTo>
                    <a:pt x="2" y="158"/>
                  </a:lnTo>
                  <a:lnTo>
                    <a:pt x="0" y="133"/>
                  </a:lnTo>
                  <a:lnTo>
                    <a:pt x="1" y="104"/>
                  </a:lnTo>
                  <a:lnTo>
                    <a:pt x="4" y="79"/>
                  </a:lnTo>
                  <a:lnTo>
                    <a:pt x="8" y="56"/>
                  </a:lnTo>
                  <a:lnTo>
                    <a:pt x="14" y="36"/>
                  </a:lnTo>
                  <a:lnTo>
                    <a:pt x="29" y="17"/>
                  </a:lnTo>
                  <a:lnTo>
                    <a:pt x="46" y="5"/>
                  </a:lnTo>
                  <a:lnTo>
                    <a:pt x="63" y="0"/>
                  </a:lnTo>
                  <a:lnTo>
                    <a:pt x="80" y="3"/>
                  </a:lnTo>
                  <a:lnTo>
                    <a:pt x="97" y="8"/>
                  </a:lnTo>
                  <a:lnTo>
                    <a:pt x="114" y="22"/>
                  </a:lnTo>
                  <a:lnTo>
                    <a:pt x="130" y="39"/>
                  </a:lnTo>
                  <a:lnTo>
                    <a:pt x="144"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22"/>
            <p:cNvSpPr>
              <a:spLocks/>
            </p:cNvSpPr>
            <p:nvPr/>
          </p:nvSpPr>
          <p:spPr bwMode="auto">
            <a:xfrm>
              <a:off x="8677617" y="6445334"/>
              <a:ext cx="135777" cy="93670"/>
            </a:xfrm>
            <a:custGeom>
              <a:avLst/>
              <a:gdLst>
                <a:gd name="T0" fmla="*/ 173 w 190"/>
                <a:gd name="T1" fmla="*/ 25 h 359"/>
                <a:gd name="T2" fmla="*/ 182 w 190"/>
                <a:gd name="T3" fmla="*/ 71 h 359"/>
                <a:gd name="T4" fmla="*/ 188 w 190"/>
                <a:gd name="T5" fmla="*/ 119 h 359"/>
                <a:gd name="T6" fmla="*/ 190 w 190"/>
                <a:gd name="T7" fmla="*/ 167 h 359"/>
                <a:gd name="T8" fmla="*/ 187 w 190"/>
                <a:gd name="T9" fmla="*/ 215 h 359"/>
                <a:gd name="T10" fmla="*/ 179 w 190"/>
                <a:gd name="T11" fmla="*/ 237 h 359"/>
                <a:gd name="T12" fmla="*/ 169 w 190"/>
                <a:gd name="T13" fmla="*/ 257 h 359"/>
                <a:gd name="T14" fmla="*/ 159 w 190"/>
                <a:gd name="T15" fmla="*/ 274 h 359"/>
                <a:gd name="T16" fmla="*/ 150 w 190"/>
                <a:gd name="T17" fmla="*/ 291 h 359"/>
                <a:gd name="T18" fmla="*/ 140 w 190"/>
                <a:gd name="T19" fmla="*/ 305 h 359"/>
                <a:gd name="T20" fmla="*/ 130 w 190"/>
                <a:gd name="T21" fmla="*/ 319 h 359"/>
                <a:gd name="T22" fmla="*/ 119 w 190"/>
                <a:gd name="T23" fmla="*/ 331 h 359"/>
                <a:gd name="T24" fmla="*/ 109 w 190"/>
                <a:gd name="T25" fmla="*/ 339 h 359"/>
                <a:gd name="T26" fmla="*/ 97 w 190"/>
                <a:gd name="T27" fmla="*/ 348 h 359"/>
                <a:gd name="T28" fmla="*/ 87 w 190"/>
                <a:gd name="T29" fmla="*/ 353 h 359"/>
                <a:gd name="T30" fmla="*/ 75 w 190"/>
                <a:gd name="T31" fmla="*/ 356 h 359"/>
                <a:gd name="T32" fmla="*/ 63 w 190"/>
                <a:gd name="T33" fmla="*/ 359 h 359"/>
                <a:gd name="T34" fmla="*/ 53 w 190"/>
                <a:gd name="T35" fmla="*/ 359 h 359"/>
                <a:gd name="T36" fmla="*/ 41 w 190"/>
                <a:gd name="T37" fmla="*/ 356 h 359"/>
                <a:gd name="T38" fmla="*/ 30 w 190"/>
                <a:gd name="T39" fmla="*/ 353 h 359"/>
                <a:gd name="T40" fmla="*/ 18 w 190"/>
                <a:gd name="T41" fmla="*/ 348 h 359"/>
                <a:gd name="T42" fmla="*/ 3 w 190"/>
                <a:gd name="T43" fmla="*/ 311 h 359"/>
                <a:gd name="T44" fmla="*/ 0 w 190"/>
                <a:gd name="T45" fmla="*/ 260 h 359"/>
                <a:gd name="T46" fmla="*/ 2 w 190"/>
                <a:gd name="T47" fmla="*/ 206 h 359"/>
                <a:gd name="T48" fmla="*/ 3 w 190"/>
                <a:gd name="T49" fmla="*/ 155 h 359"/>
                <a:gd name="T50" fmla="*/ 14 w 190"/>
                <a:gd name="T51" fmla="*/ 121 h 359"/>
                <a:gd name="T52" fmla="*/ 25 w 190"/>
                <a:gd name="T53" fmla="*/ 93 h 359"/>
                <a:gd name="T54" fmla="*/ 38 w 190"/>
                <a:gd name="T55" fmla="*/ 71 h 359"/>
                <a:gd name="T56" fmla="*/ 52 w 190"/>
                <a:gd name="T57" fmla="*/ 51 h 359"/>
                <a:gd name="T58" fmla="*/ 65 w 190"/>
                <a:gd name="T59" fmla="*/ 37 h 359"/>
                <a:gd name="T60" fmla="*/ 79 w 190"/>
                <a:gd name="T61" fmla="*/ 23 h 359"/>
                <a:gd name="T62" fmla="*/ 94 w 190"/>
                <a:gd name="T63" fmla="*/ 11 h 359"/>
                <a:gd name="T64" fmla="*/ 109 w 190"/>
                <a:gd name="T65" fmla="*/ 0 h 359"/>
                <a:gd name="T66" fmla="*/ 117 w 190"/>
                <a:gd name="T67" fmla="*/ 0 h 359"/>
                <a:gd name="T68" fmla="*/ 127 w 190"/>
                <a:gd name="T69" fmla="*/ 0 h 359"/>
                <a:gd name="T70" fmla="*/ 134 w 190"/>
                <a:gd name="T71" fmla="*/ 0 h 359"/>
                <a:gd name="T72" fmla="*/ 143 w 190"/>
                <a:gd name="T73" fmla="*/ 3 h 359"/>
                <a:gd name="T74" fmla="*/ 150 w 190"/>
                <a:gd name="T75" fmla="*/ 8 h 359"/>
                <a:gd name="T76" fmla="*/ 158 w 190"/>
                <a:gd name="T77" fmla="*/ 14 h 359"/>
                <a:gd name="T78" fmla="*/ 166 w 190"/>
                <a:gd name="T79" fmla="*/ 20 h 359"/>
                <a:gd name="T80" fmla="*/ 173 w 190"/>
                <a:gd name="T81"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59">
                  <a:moveTo>
                    <a:pt x="173" y="25"/>
                  </a:moveTo>
                  <a:lnTo>
                    <a:pt x="182" y="71"/>
                  </a:lnTo>
                  <a:lnTo>
                    <a:pt x="188" y="119"/>
                  </a:lnTo>
                  <a:lnTo>
                    <a:pt x="190" y="167"/>
                  </a:lnTo>
                  <a:lnTo>
                    <a:pt x="187" y="215"/>
                  </a:lnTo>
                  <a:lnTo>
                    <a:pt x="179" y="237"/>
                  </a:lnTo>
                  <a:lnTo>
                    <a:pt x="169" y="257"/>
                  </a:lnTo>
                  <a:lnTo>
                    <a:pt x="159" y="274"/>
                  </a:lnTo>
                  <a:lnTo>
                    <a:pt x="150" y="291"/>
                  </a:lnTo>
                  <a:lnTo>
                    <a:pt x="140" y="305"/>
                  </a:lnTo>
                  <a:lnTo>
                    <a:pt x="130" y="319"/>
                  </a:lnTo>
                  <a:lnTo>
                    <a:pt x="119" y="331"/>
                  </a:lnTo>
                  <a:lnTo>
                    <a:pt x="109" y="339"/>
                  </a:lnTo>
                  <a:lnTo>
                    <a:pt x="97" y="348"/>
                  </a:lnTo>
                  <a:lnTo>
                    <a:pt x="87" y="353"/>
                  </a:lnTo>
                  <a:lnTo>
                    <a:pt x="75" y="356"/>
                  </a:lnTo>
                  <a:lnTo>
                    <a:pt x="63" y="359"/>
                  </a:lnTo>
                  <a:lnTo>
                    <a:pt x="53" y="359"/>
                  </a:lnTo>
                  <a:lnTo>
                    <a:pt x="41" y="356"/>
                  </a:lnTo>
                  <a:lnTo>
                    <a:pt x="30" y="353"/>
                  </a:lnTo>
                  <a:lnTo>
                    <a:pt x="18" y="348"/>
                  </a:lnTo>
                  <a:lnTo>
                    <a:pt x="3" y="311"/>
                  </a:lnTo>
                  <a:lnTo>
                    <a:pt x="0" y="260"/>
                  </a:lnTo>
                  <a:lnTo>
                    <a:pt x="2" y="206"/>
                  </a:lnTo>
                  <a:lnTo>
                    <a:pt x="3" y="155"/>
                  </a:lnTo>
                  <a:lnTo>
                    <a:pt x="14" y="121"/>
                  </a:lnTo>
                  <a:lnTo>
                    <a:pt x="25" y="93"/>
                  </a:lnTo>
                  <a:lnTo>
                    <a:pt x="38" y="71"/>
                  </a:lnTo>
                  <a:lnTo>
                    <a:pt x="52" y="51"/>
                  </a:lnTo>
                  <a:lnTo>
                    <a:pt x="65" y="37"/>
                  </a:lnTo>
                  <a:lnTo>
                    <a:pt x="79" y="23"/>
                  </a:lnTo>
                  <a:lnTo>
                    <a:pt x="94" y="11"/>
                  </a:lnTo>
                  <a:lnTo>
                    <a:pt x="109" y="0"/>
                  </a:lnTo>
                  <a:lnTo>
                    <a:pt x="117" y="0"/>
                  </a:lnTo>
                  <a:lnTo>
                    <a:pt x="127" y="0"/>
                  </a:lnTo>
                  <a:lnTo>
                    <a:pt x="134" y="0"/>
                  </a:lnTo>
                  <a:lnTo>
                    <a:pt x="143"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23"/>
            <p:cNvSpPr>
              <a:spLocks/>
            </p:cNvSpPr>
            <p:nvPr/>
          </p:nvSpPr>
          <p:spPr bwMode="auto">
            <a:xfrm>
              <a:off x="8490115" y="6462294"/>
              <a:ext cx="174571" cy="194646"/>
            </a:xfrm>
            <a:custGeom>
              <a:avLst/>
              <a:gdLst>
                <a:gd name="T0" fmla="*/ 228 w 245"/>
                <a:gd name="T1" fmla="*/ 246 h 746"/>
                <a:gd name="T2" fmla="*/ 237 w 245"/>
                <a:gd name="T3" fmla="*/ 271 h 746"/>
                <a:gd name="T4" fmla="*/ 243 w 245"/>
                <a:gd name="T5" fmla="*/ 302 h 746"/>
                <a:gd name="T6" fmla="*/ 245 w 245"/>
                <a:gd name="T7" fmla="*/ 336 h 746"/>
                <a:gd name="T8" fmla="*/ 243 w 245"/>
                <a:gd name="T9" fmla="*/ 373 h 746"/>
                <a:gd name="T10" fmla="*/ 234 w 245"/>
                <a:gd name="T11" fmla="*/ 430 h 746"/>
                <a:gd name="T12" fmla="*/ 224 w 245"/>
                <a:gd name="T13" fmla="*/ 486 h 746"/>
                <a:gd name="T14" fmla="*/ 210 w 245"/>
                <a:gd name="T15" fmla="*/ 540 h 746"/>
                <a:gd name="T16" fmla="*/ 195 w 245"/>
                <a:gd name="T17" fmla="*/ 588 h 746"/>
                <a:gd name="T18" fmla="*/ 178 w 245"/>
                <a:gd name="T19" fmla="*/ 636 h 746"/>
                <a:gd name="T20" fmla="*/ 160 w 245"/>
                <a:gd name="T21" fmla="*/ 678 h 746"/>
                <a:gd name="T22" fmla="*/ 140 w 245"/>
                <a:gd name="T23" fmla="*/ 715 h 746"/>
                <a:gd name="T24" fmla="*/ 120 w 245"/>
                <a:gd name="T25" fmla="*/ 746 h 746"/>
                <a:gd name="T26" fmla="*/ 105 w 245"/>
                <a:gd name="T27" fmla="*/ 743 h 746"/>
                <a:gd name="T28" fmla="*/ 93 w 245"/>
                <a:gd name="T29" fmla="*/ 732 h 746"/>
                <a:gd name="T30" fmla="*/ 80 w 245"/>
                <a:gd name="T31" fmla="*/ 715 h 746"/>
                <a:gd name="T32" fmla="*/ 68 w 245"/>
                <a:gd name="T33" fmla="*/ 695 h 746"/>
                <a:gd name="T34" fmla="*/ 57 w 245"/>
                <a:gd name="T35" fmla="*/ 673 h 746"/>
                <a:gd name="T36" fmla="*/ 45 w 245"/>
                <a:gd name="T37" fmla="*/ 650 h 746"/>
                <a:gd name="T38" fmla="*/ 34 w 245"/>
                <a:gd name="T39" fmla="*/ 627 h 746"/>
                <a:gd name="T40" fmla="*/ 22 w 245"/>
                <a:gd name="T41" fmla="*/ 605 h 746"/>
                <a:gd name="T42" fmla="*/ 11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5 w 245"/>
                <a:gd name="T69" fmla="*/ 3 h 746"/>
                <a:gd name="T70" fmla="*/ 98 w 245"/>
                <a:gd name="T71" fmla="*/ 0 h 746"/>
                <a:gd name="T72" fmla="*/ 111 w 245"/>
                <a:gd name="T73" fmla="*/ 6 h 746"/>
                <a:gd name="T74" fmla="*/ 126 w 245"/>
                <a:gd name="T75" fmla="*/ 28 h 746"/>
                <a:gd name="T76" fmla="*/ 142 w 245"/>
                <a:gd name="T77" fmla="*/ 51 h 746"/>
                <a:gd name="T78" fmla="*/ 157 w 245"/>
                <a:gd name="T79" fmla="*/ 79 h 746"/>
                <a:gd name="T80" fmla="*/ 172 w 245"/>
                <a:gd name="T81" fmla="*/ 110 h 746"/>
                <a:gd name="T82" fmla="*/ 187 w 245"/>
                <a:gd name="T83" fmla="*/ 144 h 746"/>
                <a:gd name="T84" fmla="*/ 200 w 245"/>
                <a:gd name="T85" fmla="*/ 178 h 746"/>
                <a:gd name="T86" fmla="*/ 214 w 245"/>
                <a:gd name="T87" fmla="*/ 212 h 746"/>
                <a:gd name="T88" fmla="*/ 228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8" y="246"/>
                  </a:moveTo>
                  <a:lnTo>
                    <a:pt x="237" y="271"/>
                  </a:lnTo>
                  <a:lnTo>
                    <a:pt x="243" y="302"/>
                  </a:lnTo>
                  <a:lnTo>
                    <a:pt x="245" y="336"/>
                  </a:lnTo>
                  <a:lnTo>
                    <a:pt x="243" y="373"/>
                  </a:lnTo>
                  <a:lnTo>
                    <a:pt x="234" y="430"/>
                  </a:lnTo>
                  <a:lnTo>
                    <a:pt x="224" y="486"/>
                  </a:lnTo>
                  <a:lnTo>
                    <a:pt x="210" y="540"/>
                  </a:lnTo>
                  <a:lnTo>
                    <a:pt x="195" y="588"/>
                  </a:lnTo>
                  <a:lnTo>
                    <a:pt x="178" y="636"/>
                  </a:lnTo>
                  <a:lnTo>
                    <a:pt x="160" y="678"/>
                  </a:lnTo>
                  <a:lnTo>
                    <a:pt x="140" y="715"/>
                  </a:lnTo>
                  <a:lnTo>
                    <a:pt x="120" y="746"/>
                  </a:lnTo>
                  <a:lnTo>
                    <a:pt x="105" y="743"/>
                  </a:lnTo>
                  <a:lnTo>
                    <a:pt x="93" y="732"/>
                  </a:lnTo>
                  <a:lnTo>
                    <a:pt x="80" y="715"/>
                  </a:lnTo>
                  <a:lnTo>
                    <a:pt x="68" y="695"/>
                  </a:lnTo>
                  <a:lnTo>
                    <a:pt x="57" y="673"/>
                  </a:lnTo>
                  <a:lnTo>
                    <a:pt x="45" y="650"/>
                  </a:lnTo>
                  <a:lnTo>
                    <a:pt x="34" y="627"/>
                  </a:lnTo>
                  <a:lnTo>
                    <a:pt x="22" y="605"/>
                  </a:lnTo>
                  <a:lnTo>
                    <a:pt x="11"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5" y="3"/>
                  </a:lnTo>
                  <a:lnTo>
                    <a:pt x="98" y="0"/>
                  </a:lnTo>
                  <a:lnTo>
                    <a:pt x="111" y="6"/>
                  </a:lnTo>
                  <a:lnTo>
                    <a:pt x="126" y="28"/>
                  </a:lnTo>
                  <a:lnTo>
                    <a:pt x="142" y="51"/>
                  </a:lnTo>
                  <a:lnTo>
                    <a:pt x="157" y="79"/>
                  </a:lnTo>
                  <a:lnTo>
                    <a:pt x="172" y="110"/>
                  </a:lnTo>
                  <a:lnTo>
                    <a:pt x="187" y="144"/>
                  </a:lnTo>
                  <a:lnTo>
                    <a:pt x="200" y="178"/>
                  </a:lnTo>
                  <a:lnTo>
                    <a:pt x="214" y="212"/>
                  </a:lnTo>
                  <a:lnTo>
                    <a:pt x="228"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4"/>
            <p:cNvSpPr>
              <a:spLocks/>
            </p:cNvSpPr>
            <p:nvPr/>
          </p:nvSpPr>
          <p:spPr bwMode="auto">
            <a:xfrm>
              <a:off x="8690548" y="6558051"/>
              <a:ext cx="129311" cy="91582"/>
            </a:xfrm>
            <a:custGeom>
              <a:avLst/>
              <a:gdLst>
                <a:gd name="T0" fmla="*/ 175 w 187"/>
                <a:gd name="T1" fmla="*/ 82 h 351"/>
                <a:gd name="T2" fmla="*/ 181 w 187"/>
                <a:gd name="T3" fmla="*/ 111 h 351"/>
                <a:gd name="T4" fmla="*/ 186 w 187"/>
                <a:gd name="T5" fmla="*/ 142 h 351"/>
                <a:gd name="T6" fmla="*/ 187 w 187"/>
                <a:gd name="T7" fmla="*/ 176 h 351"/>
                <a:gd name="T8" fmla="*/ 185 w 187"/>
                <a:gd name="T9" fmla="*/ 210 h 351"/>
                <a:gd name="T10" fmla="*/ 183 w 187"/>
                <a:gd name="T11" fmla="*/ 235 h 351"/>
                <a:gd name="T12" fmla="*/ 178 w 187"/>
                <a:gd name="T13" fmla="*/ 258 h 351"/>
                <a:gd name="T14" fmla="*/ 172 w 187"/>
                <a:gd name="T15" fmla="*/ 277 h 351"/>
                <a:gd name="T16" fmla="*/ 166 w 187"/>
                <a:gd name="T17" fmla="*/ 297 h 351"/>
                <a:gd name="T18" fmla="*/ 157 w 187"/>
                <a:gd name="T19" fmla="*/ 314 h 351"/>
                <a:gd name="T20" fmla="*/ 149 w 187"/>
                <a:gd name="T21" fmla="*/ 328 h 351"/>
                <a:gd name="T22" fmla="*/ 140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3 w 187"/>
                <a:gd name="T39" fmla="*/ 212 h 351"/>
                <a:gd name="T40" fmla="*/ 3 w 187"/>
                <a:gd name="T41" fmla="*/ 167 h 351"/>
                <a:gd name="T42" fmla="*/ 0 w 187"/>
                <a:gd name="T43" fmla="*/ 145 h 351"/>
                <a:gd name="T44" fmla="*/ 0 w 187"/>
                <a:gd name="T45" fmla="*/ 119 h 351"/>
                <a:gd name="T46" fmla="*/ 1 w 187"/>
                <a:gd name="T47" fmla="*/ 94 h 351"/>
                <a:gd name="T48" fmla="*/ 5 w 187"/>
                <a:gd name="T49" fmla="*/ 71 h 351"/>
                <a:gd name="T50" fmla="*/ 13 w 187"/>
                <a:gd name="T51" fmla="*/ 51 h 351"/>
                <a:gd name="T52" fmla="*/ 23 w 187"/>
                <a:gd name="T53" fmla="*/ 31 h 351"/>
                <a:gd name="T54" fmla="*/ 32 w 187"/>
                <a:gd name="T55" fmla="*/ 20 h 351"/>
                <a:gd name="T56" fmla="*/ 43 w 187"/>
                <a:gd name="T57" fmla="*/ 9 h 351"/>
                <a:gd name="T58" fmla="*/ 55 w 187"/>
                <a:gd name="T59" fmla="*/ 3 h 351"/>
                <a:gd name="T60" fmla="*/ 65 w 187"/>
                <a:gd name="T61" fmla="*/ 0 h 351"/>
                <a:gd name="T62" fmla="*/ 77 w 187"/>
                <a:gd name="T63" fmla="*/ 0 h 351"/>
                <a:gd name="T64" fmla="*/ 88 w 187"/>
                <a:gd name="T65" fmla="*/ 3 h 351"/>
                <a:gd name="T66" fmla="*/ 100 w 187"/>
                <a:gd name="T67" fmla="*/ 6 h 351"/>
                <a:gd name="T68" fmla="*/ 113 w 187"/>
                <a:gd name="T69" fmla="*/ 15 h 351"/>
                <a:gd name="T70" fmla="*/ 123 w 187"/>
                <a:gd name="T71" fmla="*/ 23 h 351"/>
                <a:gd name="T72" fmla="*/ 135 w 187"/>
                <a:gd name="T73" fmla="*/ 31 h 351"/>
                <a:gd name="T74" fmla="*/ 146 w 187"/>
                <a:gd name="T75" fmla="*/ 43 h 351"/>
                <a:gd name="T76" fmla="*/ 156 w 187"/>
                <a:gd name="T77" fmla="*/ 57 h 351"/>
                <a:gd name="T78" fmla="*/ 166 w 187"/>
                <a:gd name="T79" fmla="*/ 68 h 351"/>
                <a:gd name="T80" fmla="*/ 175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5" y="82"/>
                  </a:moveTo>
                  <a:lnTo>
                    <a:pt x="181" y="111"/>
                  </a:lnTo>
                  <a:lnTo>
                    <a:pt x="186" y="142"/>
                  </a:lnTo>
                  <a:lnTo>
                    <a:pt x="187" y="176"/>
                  </a:lnTo>
                  <a:lnTo>
                    <a:pt x="185" y="210"/>
                  </a:lnTo>
                  <a:lnTo>
                    <a:pt x="183" y="235"/>
                  </a:lnTo>
                  <a:lnTo>
                    <a:pt x="178" y="258"/>
                  </a:lnTo>
                  <a:lnTo>
                    <a:pt x="172" y="277"/>
                  </a:lnTo>
                  <a:lnTo>
                    <a:pt x="166" y="297"/>
                  </a:lnTo>
                  <a:lnTo>
                    <a:pt x="157" y="314"/>
                  </a:lnTo>
                  <a:lnTo>
                    <a:pt x="149" y="328"/>
                  </a:lnTo>
                  <a:lnTo>
                    <a:pt x="140" y="340"/>
                  </a:lnTo>
                  <a:lnTo>
                    <a:pt x="131" y="348"/>
                  </a:lnTo>
                  <a:lnTo>
                    <a:pt x="111" y="351"/>
                  </a:lnTo>
                  <a:lnTo>
                    <a:pt x="92" y="342"/>
                  </a:lnTo>
                  <a:lnTo>
                    <a:pt x="73" y="331"/>
                  </a:lnTo>
                  <a:lnTo>
                    <a:pt x="56" y="311"/>
                  </a:lnTo>
                  <a:lnTo>
                    <a:pt x="40" y="283"/>
                  </a:lnTo>
                  <a:lnTo>
                    <a:pt x="25" y="252"/>
                  </a:lnTo>
                  <a:lnTo>
                    <a:pt x="13" y="212"/>
                  </a:lnTo>
                  <a:lnTo>
                    <a:pt x="3" y="167"/>
                  </a:lnTo>
                  <a:lnTo>
                    <a:pt x="0" y="145"/>
                  </a:lnTo>
                  <a:lnTo>
                    <a:pt x="0" y="119"/>
                  </a:lnTo>
                  <a:lnTo>
                    <a:pt x="1" y="94"/>
                  </a:lnTo>
                  <a:lnTo>
                    <a:pt x="5" y="71"/>
                  </a:lnTo>
                  <a:lnTo>
                    <a:pt x="13" y="51"/>
                  </a:lnTo>
                  <a:lnTo>
                    <a:pt x="23" y="31"/>
                  </a:lnTo>
                  <a:lnTo>
                    <a:pt x="32" y="20"/>
                  </a:lnTo>
                  <a:lnTo>
                    <a:pt x="43" y="9"/>
                  </a:lnTo>
                  <a:lnTo>
                    <a:pt x="55" y="3"/>
                  </a:lnTo>
                  <a:lnTo>
                    <a:pt x="65" y="0"/>
                  </a:lnTo>
                  <a:lnTo>
                    <a:pt x="77" y="0"/>
                  </a:lnTo>
                  <a:lnTo>
                    <a:pt x="88" y="3"/>
                  </a:lnTo>
                  <a:lnTo>
                    <a:pt x="100" y="6"/>
                  </a:lnTo>
                  <a:lnTo>
                    <a:pt x="113" y="15"/>
                  </a:lnTo>
                  <a:lnTo>
                    <a:pt x="123" y="23"/>
                  </a:lnTo>
                  <a:lnTo>
                    <a:pt x="135" y="31"/>
                  </a:lnTo>
                  <a:lnTo>
                    <a:pt x="146" y="43"/>
                  </a:lnTo>
                  <a:lnTo>
                    <a:pt x="156" y="57"/>
                  </a:lnTo>
                  <a:lnTo>
                    <a:pt x="166"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5"/>
            <p:cNvSpPr>
              <a:spLocks/>
            </p:cNvSpPr>
            <p:nvPr/>
          </p:nvSpPr>
          <p:spPr bwMode="auto">
            <a:xfrm>
              <a:off x="8632357" y="6639197"/>
              <a:ext cx="90518" cy="84798"/>
            </a:xfrm>
            <a:custGeom>
              <a:avLst/>
              <a:gdLst>
                <a:gd name="T0" fmla="*/ 121 w 127"/>
                <a:gd name="T1" fmla="*/ 111 h 325"/>
                <a:gd name="T2" fmla="*/ 124 w 127"/>
                <a:gd name="T3" fmla="*/ 144 h 325"/>
                <a:gd name="T4" fmla="*/ 127 w 127"/>
                <a:gd name="T5" fmla="*/ 178 h 325"/>
                <a:gd name="T6" fmla="*/ 126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8 h 325"/>
                <a:gd name="T18" fmla="*/ 95 w 127"/>
                <a:gd name="T19" fmla="*/ 317 h 325"/>
                <a:gd name="T20" fmla="*/ 86 w 127"/>
                <a:gd name="T21" fmla="*/ 323 h 325"/>
                <a:gd name="T22" fmla="*/ 79 w 127"/>
                <a:gd name="T23" fmla="*/ 325 h 325"/>
                <a:gd name="T24" fmla="*/ 70 w 127"/>
                <a:gd name="T25" fmla="*/ 325 h 325"/>
                <a:gd name="T26" fmla="*/ 60 w 127"/>
                <a:gd name="T27" fmla="*/ 323 h 325"/>
                <a:gd name="T28" fmla="*/ 50 w 127"/>
                <a:gd name="T29" fmla="*/ 317 h 325"/>
                <a:gd name="T30" fmla="*/ 41 w 127"/>
                <a:gd name="T31" fmla="*/ 306 h 325"/>
                <a:gd name="T32" fmla="*/ 31 w 127"/>
                <a:gd name="T33" fmla="*/ 291 h 325"/>
                <a:gd name="T34" fmla="*/ 23 w 127"/>
                <a:gd name="T35" fmla="*/ 274 h 325"/>
                <a:gd name="T36" fmla="*/ 15 w 127"/>
                <a:gd name="T37" fmla="*/ 255 h 325"/>
                <a:gd name="T38" fmla="*/ 9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0 w 127"/>
                <a:gd name="T55" fmla="*/ 3 h 325"/>
                <a:gd name="T56" fmla="*/ 41 w 127"/>
                <a:gd name="T57" fmla="*/ 0 h 325"/>
                <a:gd name="T58" fmla="*/ 50 w 127"/>
                <a:gd name="T59" fmla="*/ 3 h 325"/>
                <a:gd name="T60" fmla="*/ 61 w 127"/>
                <a:gd name="T61" fmla="*/ 6 h 325"/>
                <a:gd name="T62" fmla="*/ 71 w 127"/>
                <a:gd name="T63" fmla="*/ 12 h 325"/>
                <a:gd name="T64" fmla="*/ 81 w 127"/>
                <a:gd name="T65" fmla="*/ 17 h 325"/>
                <a:gd name="T66" fmla="*/ 87 w 127"/>
                <a:gd name="T67" fmla="*/ 23 h 325"/>
                <a:gd name="T68" fmla="*/ 93 w 127"/>
                <a:gd name="T69" fmla="*/ 31 h 325"/>
                <a:gd name="T70" fmla="*/ 99 w 127"/>
                <a:gd name="T71" fmla="*/ 43 h 325"/>
                <a:gd name="T72" fmla="*/ 104 w 127"/>
                <a:gd name="T73" fmla="*/ 54 h 325"/>
                <a:gd name="T74" fmla="*/ 108 w 127"/>
                <a:gd name="T75" fmla="*/ 65 h 325"/>
                <a:gd name="T76" fmla="*/ 114 w 127"/>
                <a:gd name="T77" fmla="*/ 79 h 325"/>
                <a:gd name="T78" fmla="*/ 118 w 127"/>
                <a:gd name="T79" fmla="*/ 94 h 325"/>
                <a:gd name="T80" fmla="*/ 121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11"/>
                  </a:moveTo>
                  <a:lnTo>
                    <a:pt x="124" y="144"/>
                  </a:lnTo>
                  <a:lnTo>
                    <a:pt x="127" y="178"/>
                  </a:lnTo>
                  <a:lnTo>
                    <a:pt x="126" y="215"/>
                  </a:lnTo>
                  <a:lnTo>
                    <a:pt x="123" y="246"/>
                  </a:lnTo>
                  <a:lnTo>
                    <a:pt x="119" y="266"/>
                  </a:lnTo>
                  <a:lnTo>
                    <a:pt x="114" y="283"/>
                  </a:lnTo>
                  <a:lnTo>
                    <a:pt x="108" y="297"/>
                  </a:lnTo>
                  <a:lnTo>
                    <a:pt x="102" y="308"/>
                  </a:lnTo>
                  <a:lnTo>
                    <a:pt x="95" y="317"/>
                  </a:lnTo>
                  <a:lnTo>
                    <a:pt x="86" y="323"/>
                  </a:lnTo>
                  <a:lnTo>
                    <a:pt x="79" y="325"/>
                  </a:lnTo>
                  <a:lnTo>
                    <a:pt x="70" y="325"/>
                  </a:lnTo>
                  <a:lnTo>
                    <a:pt x="60" y="323"/>
                  </a:lnTo>
                  <a:lnTo>
                    <a:pt x="50" y="317"/>
                  </a:lnTo>
                  <a:lnTo>
                    <a:pt x="41" y="306"/>
                  </a:lnTo>
                  <a:lnTo>
                    <a:pt x="31" y="291"/>
                  </a:lnTo>
                  <a:lnTo>
                    <a:pt x="23" y="274"/>
                  </a:lnTo>
                  <a:lnTo>
                    <a:pt x="15" y="255"/>
                  </a:lnTo>
                  <a:lnTo>
                    <a:pt x="9" y="232"/>
                  </a:lnTo>
                  <a:lnTo>
                    <a:pt x="5" y="207"/>
                  </a:lnTo>
                  <a:lnTo>
                    <a:pt x="2" y="167"/>
                  </a:lnTo>
                  <a:lnTo>
                    <a:pt x="0" y="128"/>
                  </a:lnTo>
                  <a:lnTo>
                    <a:pt x="2" y="88"/>
                  </a:lnTo>
                  <a:lnTo>
                    <a:pt x="7" y="51"/>
                  </a:lnTo>
                  <a:lnTo>
                    <a:pt x="13" y="29"/>
                  </a:lnTo>
                  <a:lnTo>
                    <a:pt x="22" y="12"/>
                  </a:lnTo>
                  <a:lnTo>
                    <a:pt x="30" y="3"/>
                  </a:lnTo>
                  <a:lnTo>
                    <a:pt x="41" y="0"/>
                  </a:lnTo>
                  <a:lnTo>
                    <a:pt x="50" y="3"/>
                  </a:lnTo>
                  <a:lnTo>
                    <a:pt x="61" y="6"/>
                  </a:lnTo>
                  <a:lnTo>
                    <a:pt x="71" y="12"/>
                  </a:lnTo>
                  <a:lnTo>
                    <a:pt x="81" y="17"/>
                  </a:lnTo>
                  <a:lnTo>
                    <a:pt x="87" y="23"/>
                  </a:lnTo>
                  <a:lnTo>
                    <a:pt x="93" y="31"/>
                  </a:lnTo>
                  <a:lnTo>
                    <a:pt x="99" y="43"/>
                  </a:lnTo>
                  <a:lnTo>
                    <a:pt x="104" y="54"/>
                  </a:lnTo>
                  <a:lnTo>
                    <a:pt x="108"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3" name="Table 2"/>
          <p:cNvGraphicFramePr>
            <a:graphicFrameLocks noGrp="1"/>
          </p:cNvGraphicFramePr>
          <p:nvPr>
            <p:extLst>
              <p:ext uri="{D42A27DB-BD31-4B8C-83A1-F6EECF244321}">
                <p14:modId xmlns:p14="http://schemas.microsoft.com/office/powerpoint/2010/main" val="1172682941"/>
              </p:ext>
            </p:extLst>
          </p:nvPr>
        </p:nvGraphicFramePr>
        <p:xfrm>
          <a:off x="5562601" y="2000766"/>
          <a:ext cx="3143034" cy="2966720"/>
        </p:xfrm>
        <a:graphic>
          <a:graphicData uri="http://schemas.openxmlformats.org/drawingml/2006/table">
            <a:tbl>
              <a:tblPr firstRow="1" bandRow="1">
                <a:tableStyleId>{2D5ABB26-0587-4C30-8999-92F81FD0307C}</a:tableStyleId>
              </a:tblPr>
              <a:tblGrid>
                <a:gridCol w="1523999">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552235">
                  <a:extLst>
                    <a:ext uri="{9D8B030D-6E8A-4147-A177-3AD203B41FA5}">
                      <a16:colId xmlns:a16="http://schemas.microsoft.com/office/drawing/2014/main" xmlns="" val="20002"/>
                    </a:ext>
                  </a:extLst>
                </a:gridCol>
              </a:tblGrid>
              <a:tr h="370840">
                <a:tc>
                  <a:txBody>
                    <a:bodyPr/>
                    <a:lstStyle/>
                    <a:p>
                      <a:pPr algn="ctr" fontAlgn="b"/>
                      <a:r>
                        <a:rPr lang="en-US" sz="1200" b="1" i="0" u="none" strike="noStrike" dirty="0">
                          <a:effectLst/>
                          <a:latin typeface="+mj-lt"/>
                        </a:rPr>
                        <a:t>Category</a:t>
                      </a:r>
                    </a:p>
                  </a:txBody>
                  <a:tcPr marL="9525" marR="9525" marT="9525" marB="0" anchor="ctr">
                    <a:solidFill>
                      <a:schemeClr val="accent5">
                        <a:lumMod val="20000"/>
                        <a:lumOff val="80000"/>
                      </a:schemeClr>
                    </a:solidFill>
                  </a:tcPr>
                </a:tc>
                <a:tc>
                  <a:txBody>
                    <a:bodyPr/>
                    <a:lstStyle/>
                    <a:p>
                      <a:pPr algn="ctr" fontAlgn="b"/>
                      <a:r>
                        <a:rPr lang="en-US" sz="1200" b="1" i="0" u="none" strike="noStrike" dirty="0">
                          <a:effectLst/>
                          <a:latin typeface="+mj-lt"/>
                        </a:rPr>
                        <a:t>Budget</a:t>
                      </a:r>
                    </a:p>
                  </a:txBody>
                  <a:tcPr marL="9525" marR="9525" marT="9525" marB="0" anchor="ctr">
                    <a:solidFill>
                      <a:schemeClr val="accent5">
                        <a:lumMod val="20000"/>
                        <a:lumOff val="80000"/>
                      </a:schemeClr>
                    </a:solidFill>
                  </a:tcPr>
                </a:tc>
                <a:tc>
                  <a:txBody>
                    <a:bodyPr/>
                    <a:lstStyle/>
                    <a:p>
                      <a:pPr algn="ctr" fontAlgn="b"/>
                      <a:endParaRPr lang="en-US" sz="1200" b="0" i="0" u="none" strike="noStrike" dirty="0">
                        <a:effectLst/>
                        <a:latin typeface="+mj-lt"/>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xmlns="" val="10000"/>
                  </a:ext>
                </a:extLst>
              </a:tr>
              <a:tr h="370840">
                <a:tc>
                  <a:txBody>
                    <a:bodyPr/>
                    <a:lstStyle/>
                    <a:p>
                      <a:pPr algn="l" fontAlgn="b"/>
                      <a:r>
                        <a:rPr lang="en-US" sz="1200" b="0" i="0" u="none" strike="noStrike" dirty="0">
                          <a:effectLst/>
                          <a:latin typeface="+mj-lt"/>
                        </a:rPr>
                        <a:t>Budgeted Fund Balance</a:t>
                      </a:r>
                    </a:p>
                  </a:txBody>
                  <a:tcPr marL="9525" marR="9525" marT="9525" marB="0" anchor="b"/>
                </a:tc>
                <a:tc>
                  <a:txBody>
                    <a:bodyPr/>
                    <a:lstStyle/>
                    <a:p>
                      <a:pPr algn="r" fontAlgn="b"/>
                      <a:r>
                        <a:rPr lang="en-US" sz="1200" b="0" i="0" u="none" strike="noStrike" dirty="0">
                          <a:effectLst/>
                          <a:latin typeface="+mj-lt"/>
                        </a:rPr>
                        <a:t>          </a:t>
                      </a:r>
                      <a:r>
                        <a:rPr lang="en-US" sz="1200" b="0" i="0" u="none" strike="noStrike" dirty="0" smtClean="0">
                          <a:effectLst/>
                          <a:latin typeface="+mj-lt"/>
                        </a:rPr>
                        <a:t>250,001 </a:t>
                      </a:r>
                      <a:endParaRPr lang="en-US" sz="1200" b="0" i="0" u="none" strike="noStrike" dirty="0">
                        <a:effectLst/>
                        <a:latin typeface="+mj-lt"/>
                      </a:endParaRPr>
                    </a:p>
                  </a:txBody>
                  <a:tcPr marL="9525" marR="9525" marT="9525" marB="0" anchor="b"/>
                </a:tc>
                <a:tc>
                  <a:txBody>
                    <a:bodyPr/>
                    <a:lstStyle/>
                    <a:p>
                      <a:pPr algn="r" fontAlgn="b"/>
                      <a:r>
                        <a:rPr lang="en-US" sz="1200" b="0" i="0" u="none" strike="noStrike" dirty="0">
                          <a:effectLst/>
                          <a:latin typeface="+mj-lt"/>
                        </a:rPr>
                        <a:t>2%</a:t>
                      </a:r>
                    </a:p>
                  </a:txBody>
                  <a:tcPr marL="9525" marR="9525" marT="9525" marB="0" anchor="b"/>
                </a:tc>
                <a:extLst>
                  <a:ext uri="{0D108BD9-81ED-4DB2-BD59-A6C34878D82A}">
                    <a16:rowId xmlns:a16="http://schemas.microsoft.com/office/drawing/2014/main" xmlns="" val="10001"/>
                  </a:ext>
                </a:extLst>
              </a:tr>
              <a:tr h="370840">
                <a:tc>
                  <a:txBody>
                    <a:bodyPr/>
                    <a:lstStyle/>
                    <a:p>
                      <a:pPr algn="l" fontAlgn="b"/>
                      <a:r>
                        <a:rPr lang="en-US" sz="1200" b="0" i="0" u="none" strike="noStrike">
                          <a:effectLst/>
                          <a:latin typeface="+mj-lt"/>
                        </a:rPr>
                        <a:t>Local Tax Levy</a:t>
                      </a:r>
                    </a:p>
                  </a:txBody>
                  <a:tcPr marL="9525" marR="9525" marT="9525" marB="0" anchor="b"/>
                </a:tc>
                <a:tc>
                  <a:txBody>
                    <a:bodyPr/>
                    <a:lstStyle/>
                    <a:p>
                      <a:pPr algn="r" fontAlgn="b"/>
                      <a:r>
                        <a:rPr lang="en-US" sz="1200" b="0" i="0" u="none" strike="noStrike" dirty="0">
                          <a:effectLst/>
                          <a:latin typeface="+mj-lt"/>
                        </a:rPr>
                        <a:t>    </a:t>
                      </a:r>
                      <a:r>
                        <a:rPr lang="en-US" sz="1200" b="0" i="0" u="none" strike="noStrike" dirty="0" smtClean="0">
                          <a:effectLst/>
                          <a:latin typeface="+mj-lt"/>
                        </a:rPr>
                        <a:t>12,081,602 </a:t>
                      </a:r>
                      <a:endParaRPr lang="en-US" sz="1200" b="0" i="0" u="none" strike="noStrike" dirty="0">
                        <a:effectLst/>
                        <a:latin typeface="+mj-lt"/>
                      </a:endParaRPr>
                    </a:p>
                  </a:txBody>
                  <a:tcPr marL="9525" marR="9525" marT="9525" marB="0" anchor="b"/>
                </a:tc>
                <a:tc>
                  <a:txBody>
                    <a:bodyPr/>
                    <a:lstStyle/>
                    <a:p>
                      <a:pPr algn="r" fontAlgn="b"/>
                      <a:r>
                        <a:rPr lang="en-US" sz="1200" b="0" i="0" u="none" strike="noStrike" dirty="0" smtClean="0">
                          <a:effectLst/>
                          <a:latin typeface="+mj-lt"/>
                        </a:rPr>
                        <a:t>87%</a:t>
                      </a:r>
                      <a:endParaRPr lang="en-US" sz="1200" b="0" i="0" u="none" strike="noStrike" dirty="0">
                        <a:effectLst/>
                        <a:latin typeface="+mj-lt"/>
                      </a:endParaRPr>
                    </a:p>
                  </a:txBody>
                  <a:tcPr marL="9525" marR="9525" marT="9525" marB="0" anchor="b"/>
                </a:tc>
                <a:extLst>
                  <a:ext uri="{0D108BD9-81ED-4DB2-BD59-A6C34878D82A}">
                    <a16:rowId xmlns:a16="http://schemas.microsoft.com/office/drawing/2014/main" xmlns="" val="10002"/>
                  </a:ext>
                </a:extLst>
              </a:tr>
              <a:tr h="370840">
                <a:tc>
                  <a:txBody>
                    <a:bodyPr/>
                    <a:lstStyle/>
                    <a:p>
                      <a:pPr algn="l" fontAlgn="b"/>
                      <a:r>
                        <a:rPr lang="en-US" sz="1200" b="0" i="0" u="none" strike="noStrike">
                          <a:effectLst/>
                          <a:latin typeface="+mj-lt"/>
                        </a:rPr>
                        <a:t>State Aid</a:t>
                      </a:r>
                    </a:p>
                  </a:txBody>
                  <a:tcPr marL="9525" marR="9525" marT="9525" marB="0" anchor="b"/>
                </a:tc>
                <a:tc>
                  <a:txBody>
                    <a:bodyPr/>
                    <a:lstStyle/>
                    <a:p>
                      <a:pPr algn="r" fontAlgn="b"/>
                      <a:r>
                        <a:rPr lang="en-US" sz="1200" b="0" i="0" u="none" strike="noStrike" dirty="0">
                          <a:effectLst/>
                          <a:latin typeface="+mj-lt"/>
                        </a:rPr>
                        <a:t>          </a:t>
                      </a:r>
                      <a:r>
                        <a:rPr lang="en-US" sz="1200" b="0" i="0" u="none" strike="noStrike" dirty="0" smtClean="0">
                          <a:effectLst/>
                          <a:latin typeface="+mj-lt"/>
                        </a:rPr>
                        <a:t>646,328 </a:t>
                      </a:r>
                      <a:endParaRPr lang="en-US" sz="1200" b="0" i="0" u="none" strike="noStrike" dirty="0">
                        <a:effectLst/>
                        <a:latin typeface="+mj-lt"/>
                      </a:endParaRPr>
                    </a:p>
                  </a:txBody>
                  <a:tcPr marL="9525" marR="9525" marT="9525" marB="0" anchor="b"/>
                </a:tc>
                <a:tc>
                  <a:txBody>
                    <a:bodyPr/>
                    <a:lstStyle/>
                    <a:p>
                      <a:pPr algn="r" fontAlgn="b"/>
                      <a:r>
                        <a:rPr lang="en-US" sz="1200" b="0" i="0" u="none" strike="noStrike" dirty="0">
                          <a:effectLst/>
                          <a:latin typeface="+mj-lt"/>
                        </a:rPr>
                        <a:t>5%</a:t>
                      </a:r>
                    </a:p>
                  </a:txBody>
                  <a:tcPr marL="9525" marR="9525" marT="9525" marB="0" anchor="b"/>
                </a:tc>
                <a:extLst>
                  <a:ext uri="{0D108BD9-81ED-4DB2-BD59-A6C34878D82A}">
                    <a16:rowId xmlns:a16="http://schemas.microsoft.com/office/drawing/2014/main" xmlns="" val="10003"/>
                  </a:ext>
                </a:extLst>
              </a:tr>
              <a:tr h="370840">
                <a:tc>
                  <a:txBody>
                    <a:bodyPr/>
                    <a:lstStyle/>
                    <a:p>
                      <a:pPr algn="l" fontAlgn="b"/>
                      <a:r>
                        <a:rPr lang="en-US" sz="1200" b="0" i="0" u="none" strike="noStrike">
                          <a:effectLst/>
                          <a:latin typeface="+mj-lt"/>
                        </a:rPr>
                        <a:t>Miscellaneous</a:t>
                      </a:r>
                    </a:p>
                  </a:txBody>
                  <a:tcPr marL="9525" marR="9525" marT="9525" marB="0" anchor="b"/>
                </a:tc>
                <a:tc>
                  <a:txBody>
                    <a:bodyPr/>
                    <a:lstStyle/>
                    <a:p>
                      <a:pPr algn="r" fontAlgn="b"/>
                      <a:r>
                        <a:rPr lang="en-US" sz="1200" b="0" i="0" u="none" strike="noStrike" dirty="0" smtClean="0">
                          <a:effectLst/>
                          <a:latin typeface="+mj-lt"/>
                        </a:rPr>
                        <a:t>260,000</a:t>
                      </a:r>
                      <a:endParaRPr lang="en-US" sz="1200" b="0" i="0" u="none" strike="noStrike" dirty="0">
                        <a:effectLst/>
                        <a:latin typeface="+mj-lt"/>
                      </a:endParaRPr>
                    </a:p>
                  </a:txBody>
                  <a:tcPr marL="9525" marR="9525" marT="9525" marB="0" anchor="b"/>
                </a:tc>
                <a:tc>
                  <a:txBody>
                    <a:bodyPr/>
                    <a:lstStyle/>
                    <a:p>
                      <a:pPr algn="r" fontAlgn="b"/>
                      <a:r>
                        <a:rPr lang="en-US" sz="1200" b="0" i="0" u="none" strike="noStrike" dirty="0">
                          <a:effectLst/>
                          <a:latin typeface="+mj-lt"/>
                        </a:rPr>
                        <a:t>2</a:t>
                      </a:r>
                      <a:r>
                        <a:rPr lang="en-US" sz="1200" b="0" i="0" u="none" strike="noStrike" dirty="0" smtClean="0">
                          <a:effectLst/>
                          <a:latin typeface="+mj-lt"/>
                        </a:rPr>
                        <a:t>%</a:t>
                      </a:r>
                      <a:endParaRPr lang="en-US" sz="1200" b="0" i="0" u="none" strike="noStrike" dirty="0">
                        <a:effectLst/>
                        <a:latin typeface="+mj-lt"/>
                      </a:endParaRPr>
                    </a:p>
                  </a:txBody>
                  <a:tcPr marL="9525" marR="9525" marT="9525" marB="0" anchor="b"/>
                </a:tc>
                <a:extLst>
                  <a:ext uri="{0D108BD9-81ED-4DB2-BD59-A6C34878D82A}">
                    <a16:rowId xmlns:a16="http://schemas.microsoft.com/office/drawing/2014/main" xmlns="" val="10004"/>
                  </a:ext>
                </a:extLst>
              </a:tr>
              <a:tr h="370840">
                <a:tc>
                  <a:txBody>
                    <a:bodyPr/>
                    <a:lstStyle/>
                    <a:p>
                      <a:pPr algn="l" fontAlgn="b"/>
                      <a:r>
                        <a:rPr lang="en-US" sz="1200" b="0" i="0" u="none" strike="noStrike">
                          <a:effectLst/>
                          <a:latin typeface="+mj-lt"/>
                        </a:rPr>
                        <a:t>Grants &amp; Entitlements</a:t>
                      </a:r>
                    </a:p>
                  </a:txBody>
                  <a:tcPr marL="9525" marR="9525" marT="9525" marB="0" anchor="b"/>
                </a:tc>
                <a:tc>
                  <a:txBody>
                    <a:bodyPr/>
                    <a:lstStyle/>
                    <a:p>
                      <a:pPr algn="r" fontAlgn="b"/>
                      <a:r>
                        <a:rPr lang="en-US" sz="1200" b="0" i="0" u="none" strike="noStrike" dirty="0">
                          <a:effectLst/>
                          <a:latin typeface="+mj-lt"/>
                        </a:rPr>
                        <a:t>          </a:t>
                      </a:r>
                      <a:r>
                        <a:rPr lang="en-US" sz="1200" b="0" i="0" u="none" strike="noStrike" dirty="0" smtClean="0">
                          <a:effectLst/>
                          <a:latin typeface="+mj-lt"/>
                        </a:rPr>
                        <a:t>210,794 </a:t>
                      </a:r>
                      <a:endParaRPr lang="en-US" sz="1200" b="0" i="0" u="none" strike="noStrike" dirty="0">
                        <a:effectLst/>
                        <a:latin typeface="+mj-lt"/>
                      </a:endParaRPr>
                    </a:p>
                  </a:txBody>
                  <a:tcPr marL="9525" marR="9525" marT="9525" marB="0" anchor="b"/>
                </a:tc>
                <a:tc>
                  <a:txBody>
                    <a:bodyPr/>
                    <a:lstStyle/>
                    <a:p>
                      <a:pPr algn="r" fontAlgn="b"/>
                      <a:r>
                        <a:rPr lang="en-US" sz="1200" b="0" i="0" u="none" strike="noStrike" dirty="0">
                          <a:effectLst/>
                          <a:latin typeface="+mj-lt"/>
                        </a:rPr>
                        <a:t>1%</a:t>
                      </a:r>
                    </a:p>
                  </a:txBody>
                  <a:tcPr marL="9525" marR="9525" marT="9525" marB="0" anchor="b"/>
                </a:tc>
                <a:extLst>
                  <a:ext uri="{0D108BD9-81ED-4DB2-BD59-A6C34878D82A}">
                    <a16:rowId xmlns:a16="http://schemas.microsoft.com/office/drawing/2014/main" xmlns="" val="10005"/>
                  </a:ext>
                </a:extLst>
              </a:tr>
              <a:tr h="370840">
                <a:tc>
                  <a:txBody>
                    <a:bodyPr/>
                    <a:lstStyle/>
                    <a:p>
                      <a:pPr algn="l" fontAlgn="b"/>
                      <a:r>
                        <a:rPr lang="en-US" sz="1200" b="0" i="0" u="none" strike="noStrike">
                          <a:effectLst/>
                          <a:latin typeface="+mj-lt"/>
                        </a:rPr>
                        <a:t>Debt Repayment</a:t>
                      </a:r>
                    </a:p>
                  </a:txBody>
                  <a:tcPr marL="9525" marR="9525" marT="9525" marB="0" anchor="b"/>
                </a:tc>
                <a:tc>
                  <a:txBody>
                    <a:bodyPr/>
                    <a:lstStyle/>
                    <a:p>
                      <a:pPr algn="r" fontAlgn="b"/>
                      <a:r>
                        <a:rPr lang="en-US" sz="1200" b="0" i="0" u="none" strike="noStrike" dirty="0">
                          <a:effectLst/>
                          <a:latin typeface="+mj-lt"/>
                        </a:rPr>
                        <a:t>          </a:t>
                      </a:r>
                      <a:r>
                        <a:rPr lang="en-US" sz="1200" b="0" i="0" u="none" strike="noStrike" dirty="0" smtClean="0">
                          <a:effectLst/>
                          <a:latin typeface="+mj-lt"/>
                        </a:rPr>
                        <a:t>459,827 </a:t>
                      </a:r>
                      <a:endParaRPr lang="en-US" sz="1200" b="0" i="0" u="none" strike="noStrike" dirty="0">
                        <a:effectLst/>
                        <a:latin typeface="+mj-lt"/>
                      </a:endParaRPr>
                    </a:p>
                  </a:txBody>
                  <a:tcPr marL="9525" marR="9525" marT="9525" marB="0" anchor="b"/>
                </a:tc>
                <a:tc>
                  <a:txBody>
                    <a:bodyPr/>
                    <a:lstStyle/>
                    <a:p>
                      <a:pPr algn="r" fontAlgn="b"/>
                      <a:r>
                        <a:rPr lang="en-US" sz="1200" b="0" i="0" u="none" strike="noStrike" dirty="0">
                          <a:effectLst/>
                          <a:latin typeface="+mj-lt"/>
                        </a:rPr>
                        <a:t>3</a:t>
                      </a:r>
                      <a:r>
                        <a:rPr lang="en-US" sz="1200" b="0" i="0" u="none" strike="noStrike" dirty="0" smtClean="0">
                          <a:effectLst/>
                          <a:latin typeface="+mj-lt"/>
                        </a:rPr>
                        <a:t>%</a:t>
                      </a:r>
                      <a:endParaRPr lang="en-US" sz="1200" b="0" i="0" u="none" strike="noStrike" dirty="0">
                        <a:effectLst/>
                        <a:latin typeface="+mj-lt"/>
                      </a:endParaRPr>
                    </a:p>
                  </a:txBody>
                  <a:tcPr marL="9525" marR="9525" marT="9525" marB="0" anchor="b"/>
                </a:tc>
                <a:extLst>
                  <a:ext uri="{0D108BD9-81ED-4DB2-BD59-A6C34878D82A}">
                    <a16:rowId xmlns:a16="http://schemas.microsoft.com/office/drawing/2014/main" xmlns="" val="10006"/>
                  </a:ext>
                </a:extLst>
              </a:tr>
              <a:tr h="370840">
                <a:tc>
                  <a:txBody>
                    <a:bodyPr/>
                    <a:lstStyle/>
                    <a:p>
                      <a:pPr algn="ctr" fontAlgn="b"/>
                      <a:r>
                        <a:rPr lang="en-US" sz="1200" b="1" i="0" u="none" strike="noStrike" dirty="0">
                          <a:effectLst/>
                          <a:latin typeface="+mj-lt"/>
                        </a:rPr>
                        <a:t>Total Revenues</a:t>
                      </a:r>
                    </a:p>
                  </a:txBody>
                  <a:tcPr marL="9525" marR="9525" marT="9525" marB="0" anchor="ctr">
                    <a:solidFill>
                      <a:schemeClr val="accent4">
                        <a:lumMod val="40000"/>
                        <a:lumOff val="60000"/>
                      </a:schemeClr>
                    </a:solidFill>
                  </a:tcPr>
                </a:tc>
                <a:tc>
                  <a:txBody>
                    <a:bodyPr/>
                    <a:lstStyle/>
                    <a:p>
                      <a:pPr algn="ctr" fontAlgn="b"/>
                      <a:r>
                        <a:rPr lang="en-US" sz="1200" b="1" i="0" u="none" strike="noStrike" dirty="0">
                          <a:effectLst/>
                          <a:latin typeface="+mj-lt"/>
                        </a:rPr>
                        <a:t> $ </a:t>
                      </a:r>
                      <a:r>
                        <a:rPr lang="en-US" sz="1200" b="1" i="0" u="none" strike="noStrike" dirty="0" smtClean="0">
                          <a:effectLst/>
                          <a:latin typeface="+mj-lt"/>
                        </a:rPr>
                        <a:t>13,908,552 </a:t>
                      </a:r>
                      <a:endParaRPr lang="en-US" sz="1200" b="1" i="0" u="none" strike="noStrike" dirty="0">
                        <a:effectLst/>
                        <a:latin typeface="+mj-lt"/>
                      </a:endParaRPr>
                    </a:p>
                  </a:txBody>
                  <a:tcPr marL="9525" marR="9525" marT="9525" marB="0" anchor="ctr">
                    <a:solidFill>
                      <a:schemeClr val="accent4">
                        <a:lumMod val="40000"/>
                        <a:lumOff val="60000"/>
                      </a:schemeClr>
                    </a:solidFill>
                  </a:tcPr>
                </a:tc>
                <a:tc>
                  <a:txBody>
                    <a:bodyPr/>
                    <a:lstStyle/>
                    <a:p>
                      <a:pPr algn="r" fontAlgn="b"/>
                      <a:endParaRPr lang="en-US" sz="1200" b="1" i="0" u="none" strike="noStrike" dirty="0">
                        <a:effectLst/>
                        <a:latin typeface="+mj-lt"/>
                      </a:endParaRPr>
                    </a:p>
                  </a:txBody>
                  <a:tcPr marL="9525" marR="9525" marT="9525" marB="0" anchor="b">
                    <a:solidFill>
                      <a:schemeClr val="accent4">
                        <a:lumMod val="40000"/>
                        <a:lumOff val="60000"/>
                      </a:schemeClr>
                    </a:solidFill>
                  </a:tcPr>
                </a:tc>
                <a:extLst>
                  <a:ext uri="{0D108BD9-81ED-4DB2-BD59-A6C34878D82A}">
                    <a16:rowId xmlns:a16="http://schemas.microsoft.com/office/drawing/2014/main" xmlns="" val="10007"/>
                  </a:ext>
                </a:extLst>
              </a:tr>
            </a:tbl>
          </a:graphicData>
        </a:graphic>
      </p:graphicFrame>
      <p:graphicFrame>
        <p:nvGraphicFramePr>
          <p:cNvPr id="127" name="Chart 126">
            <a:extLst>
              <a:ext uri="{FF2B5EF4-FFF2-40B4-BE49-F238E27FC236}">
                <a16:creationId xmlns:a16="http://schemas.microsoft.com/office/drawing/2014/main" xmlns="" id="{00000000-0008-0000-0300-000002000000}"/>
              </a:ext>
            </a:extLst>
          </p:cNvPr>
          <p:cNvGraphicFramePr>
            <a:graphicFrameLocks noGrp="1"/>
          </p:cNvGraphicFramePr>
          <p:nvPr>
            <p:extLst>
              <p:ext uri="{D42A27DB-BD31-4B8C-83A1-F6EECF244321}">
                <p14:modId xmlns:p14="http://schemas.microsoft.com/office/powerpoint/2010/main" val="1922577571"/>
              </p:ext>
            </p:extLst>
          </p:nvPr>
        </p:nvGraphicFramePr>
        <p:xfrm>
          <a:off x="-228600" y="1181100"/>
          <a:ext cx="5588462"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0116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248400" y="5943600"/>
            <a:ext cx="2400342" cy="475133"/>
            <a:chOff x="5638800" y="6130405"/>
            <a:chExt cx="3200456" cy="633511"/>
          </a:xfrm>
        </p:grpSpPr>
        <p:sp>
          <p:nvSpPr>
            <p:cNvPr id="6" name="AutoShape 4"/>
            <p:cNvSpPr>
              <a:spLocks noChangeAspect="1" noChangeArrowheads="1" noTextEdit="1"/>
            </p:cNvSpPr>
            <p:nvPr/>
          </p:nvSpPr>
          <p:spPr bwMode="auto">
            <a:xfrm>
              <a:off x="5638800" y="6130405"/>
              <a:ext cx="3200456" cy="63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7" name="Freeform 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8" name="Freeform 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9" name="Freeform 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0" name="Freeform 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1" name="Freeform 1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2" name="Freeform 1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3" name="Freeform 1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4" name="Freeform 1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5" name="Freeform 1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6" name="Freeform 1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7" name="Freeform 1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8" name="Freeform 1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9" name="Freeform 1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20" name="Freeform 1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21" name="Freeform 2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22" name="Freeform 2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23" name="Freeform 2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24" name="Freeform 2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25" name="Freeform 2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26" name="Freeform 2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27" name="Freeform 2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28" name="Freeform 2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29" name="Freeform 2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30" name="Freeform 2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31" name="Freeform 3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32" name="Freeform 3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33" name="Freeform 3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34" name="Freeform 3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35" name="Freeform 3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36" name="Freeform 3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37" name="Freeform 3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38" name="Freeform 3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39" name="Freeform 3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40" name="Freeform 3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41" name="Freeform 4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42" name="Freeform 4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43" name="Freeform 4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44" name="Freeform 4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45" name="Freeform 4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46" name="Freeform 4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47" name="Freeform 4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48" name="Freeform 4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49" name="Freeform 4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50" name="Freeform 4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51" name="Freeform 5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52" name="Freeform 5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53" name="Freeform 5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54" name="Freeform 5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55" name="Freeform 5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56" name="Freeform 5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57" name="Freeform 5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58" name="Freeform 5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59" name="Freeform 5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60" name="Freeform 5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61" name="Freeform 6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62" name="Freeform 6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63" name="Freeform 6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64" name="Freeform 6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65" name="Freeform 6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66" name="Freeform 6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67" name="Freeform 6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68" name="Freeform 6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69" name="Freeform 6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70" name="Freeform 6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71" name="Freeform 7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72" name="Freeform 7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73" name="Freeform 7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74" name="Freeform 7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75" name="Freeform 7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76" name="Freeform 7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77" name="Freeform 7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78" name="Freeform 7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79" name="Freeform 7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80" name="Freeform 7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81" name="Freeform 8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82" name="Freeform 8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83" name="Freeform 8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84" name="Freeform 8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85" name="Freeform 8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86" name="Freeform 8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87" name="Freeform 8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88" name="Freeform 8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89" name="Freeform 8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90" name="Freeform 8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91" name="Freeform 9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92" name="Freeform 9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93" name="Freeform 9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94" name="Freeform 9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95" name="Freeform 9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96" name="Freeform 9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97" name="Freeform 96"/>
            <p:cNvSpPr>
              <a:spLocks/>
            </p:cNvSpPr>
            <p:nvPr/>
          </p:nvSpPr>
          <p:spPr bwMode="auto">
            <a:xfrm>
              <a:off x="5735783" y="6133275"/>
              <a:ext cx="84053" cy="109846"/>
            </a:xfrm>
            <a:custGeom>
              <a:avLst/>
              <a:gdLst>
                <a:gd name="T0" fmla="*/ 115 w 117"/>
                <a:gd name="T1" fmla="*/ 99 h 421"/>
                <a:gd name="T2" fmla="*/ 117 w 117"/>
                <a:gd name="T3" fmla="*/ 144 h 421"/>
                <a:gd name="T4" fmla="*/ 116 w 117"/>
                <a:gd name="T5" fmla="*/ 190 h 421"/>
                <a:gd name="T6" fmla="*/ 114 w 117"/>
                <a:gd name="T7" fmla="*/ 232 h 421"/>
                <a:gd name="T8" fmla="*/ 109 w 117"/>
                <a:gd name="T9" fmla="*/ 274 h 421"/>
                <a:gd name="T10" fmla="*/ 101 w 117"/>
                <a:gd name="T11" fmla="*/ 314 h 421"/>
                <a:gd name="T12" fmla="*/ 92 w 117"/>
                <a:gd name="T13" fmla="*/ 348 h 421"/>
                <a:gd name="T14" fmla="*/ 81 w 117"/>
                <a:gd name="T15" fmla="*/ 382 h 421"/>
                <a:gd name="T16" fmla="*/ 68 w 117"/>
                <a:gd name="T17" fmla="*/ 410 h 421"/>
                <a:gd name="T18" fmla="*/ 62 w 117"/>
                <a:gd name="T19" fmla="*/ 416 h 421"/>
                <a:gd name="T20" fmla="*/ 58 w 117"/>
                <a:gd name="T21" fmla="*/ 419 h 421"/>
                <a:gd name="T22" fmla="*/ 52 w 117"/>
                <a:gd name="T23" fmla="*/ 421 h 421"/>
                <a:gd name="T24" fmla="*/ 47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5 w 117"/>
                <a:gd name="T39" fmla="*/ 351 h 421"/>
                <a:gd name="T40" fmla="*/ 2 w 117"/>
                <a:gd name="T41" fmla="*/ 328 h 421"/>
                <a:gd name="T42" fmla="*/ 0 w 117"/>
                <a:gd name="T43" fmla="*/ 283 h 421"/>
                <a:gd name="T44" fmla="*/ 0 w 117"/>
                <a:gd name="T45" fmla="*/ 241 h 421"/>
                <a:gd name="T46" fmla="*/ 3 w 117"/>
                <a:gd name="T47" fmla="*/ 198 h 421"/>
                <a:gd name="T48" fmla="*/ 8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8 w 117"/>
                <a:gd name="T65" fmla="*/ 3 h 421"/>
                <a:gd name="T66" fmla="*/ 72 w 117"/>
                <a:gd name="T67" fmla="*/ 0 h 421"/>
                <a:gd name="T68" fmla="*/ 76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4" y="232"/>
                  </a:lnTo>
                  <a:lnTo>
                    <a:pt x="109" y="274"/>
                  </a:lnTo>
                  <a:lnTo>
                    <a:pt x="101" y="314"/>
                  </a:lnTo>
                  <a:lnTo>
                    <a:pt x="92" y="348"/>
                  </a:lnTo>
                  <a:lnTo>
                    <a:pt x="81" y="382"/>
                  </a:lnTo>
                  <a:lnTo>
                    <a:pt x="68" y="410"/>
                  </a:lnTo>
                  <a:lnTo>
                    <a:pt x="62" y="416"/>
                  </a:lnTo>
                  <a:lnTo>
                    <a:pt x="58" y="419"/>
                  </a:lnTo>
                  <a:lnTo>
                    <a:pt x="52" y="421"/>
                  </a:lnTo>
                  <a:lnTo>
                    <a:pt x="47" y="421"/>
                  </a:lnTo>
                  <a:lnTo>
                    <a:pt x="41" y="419"/>
                  </a:lnTo>
                  <a:lnTo>
                    <a:pt x="36" y="416"/>
                  </a:lnTo>
                  <a:lnTo>
                    <a:pt x="31" y="413"/>
                  </a:lnTo>
                  <a:lnTo>
                    <a:pt x="25" y="410"/>
                  </a:lnTo>
                  <a:lnTo>
                    <a:pt x="17" y="393"/>
                  </a:lnTo>
                  <a:lnTo>
                    <a:pt x="11" y="373"/>
                  </a:lnTo>
                  <a:lnTo>
                    <a:pt x="5" y="351"/>
                  </a:lnTo>
                  <a:lnTo>
                    <a:pt x="2" y="328"/>
                  </a:lnTo>
                  <a:lnTo>
                    <a:pt x="0" y="283"/>
                  </a:lnTo>
                  <a:lnTo>
                    <a:pt x="0" y="241"/>
                  </a:lnTo>
                  <a:lnTo>
                    <a:pt x="3" y="198"/>
                  </a:lnTo>
                  <a:lnTo>
                    <a:pt x="8" y="156"/>
                  </a:lnTo>
                  <a:lnTo>
                    <a:pt x="15" y="116"/>
                  </a:lnTo>
                  <a:lnTo>
                    <a:pt x="24" y="82"/>
                  </a:lnTo>
                  <a:lnTo>
                    <a:pt x="36" y="48"/>
                  </a:lnTo>
                  <a:lnTo>
                    <a:pt x="50" y="20"/>
                  </a:lnTo>
                  <a:lnTo>
                    <a:pt x="54" y="17"/>
                  </a:lnTo>
                  <a:lnTo>
                    <a:pt x="58" y="12"/>
                  </a:lnTo>
                  <a:lnTo>
                    <a:pt x="62" y="9"/>
                  </a:lnTo>
                  <a:lnTo>
                    <a:pt x="68" y="3"/>
                  </a:lnTo>
                  <a:lnTo>
                    <a:pt x="72" y="0"/>
                  </a:lnTo>
                  <a:lnTo>
                    <a:pt x="76"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98" name="Freeform 97"/>
            <p:cNvSpPr>
              <a:spLocks/>
            </p:cNvSpPr>
            <p:nvPr/>
          </p:nvSpPr>
          <p:spPr bwMode="auto">
            <a:xfrm>
              <a:off x="582630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8 w 150"/>
                <a:gd name="T31" fmla="*/ 399 h 407"/>
                <a:gd name="T32" fmla="*/ 18 w 150"/>
                <a:gd name="T33" fmla="*/ 388 h 407"/>
                <a:gd name="T34" fmla="*/ 7 w 150"/>
                <a:gd name="T35" fmla="*/ 342 h 407"/>
                <a:gd name="T36" fmla="*/ 1 w 150"/>
                <a:gd name="T37" fmla="*/ 289 h 407"/>
                <a:gd name="T38" fmla="*/ 0 w 150"/>
                <a:gd name="T39" fmla="*/ 235 h 407"/>
                <a:gd name="T40" fmla="*/ 5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7 w 150"/>
                <a:gd name="T63" fmla="*/ 34 h 407"/>
                <a:gd name="T64" fmla="*/ 126 w 150"/>
                <a:gd name="T65" fmla="*/ 54 h 407"/>
                <a:gd name="T66" fmla="*/ 133 w 150"/>
                <a:gd name="T67" fmla="*/ 74 h 407"/>
                <a:gd name="T68" fmla="*/ 140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8" y="399"/>
                  </a:lnTo>
                  <a:lnTo>
                    <a:pt x="18" y="388"/>
                  </a:lnTo>
                  <a:lnTo>
                    <a:pt x="7" y="342"/>
                  </a:lnTo>
                  <a:lnTo>
                    <a:pt x="1" y="289"/>
                  </a:lnTo>
                  <a:lnTo>
                    <a:pt x="0" y="235"/>
                  </a:lnTo>
                  <a:lnTo>
                    <a:pt x="5" y="184"/>
                  </a:lnTo>
                  <a:lnTo>
                    <a:pt x="14" y="153"/>
                  </a:lnTo>
                  <a:lnTo>
                    <a:pt x="23" y="125"/>
                  </a:lnTo>
                  <a:lnTo>
                    <a:pt x="34" y="102"/>
                  </a:lnTo>
                  <a:lnTo>
                    <a:pt x="44" y="80"/>
                  </a:lnTo>
                  <a:lnTo>
                    <a:pt x="56" y="60"/>
                  </a:lnTo>
                  <a:lnTo>
                    <a:pt x="68" y="40"/>
                  </a:lnTo>
                  <a:lnTo>
                    <a:pt x="79" y="20"/>
                  </a:lnTo>
                  <a:lnTo>
                    <a:pt x="90" y="0"/>
                  </a:lnTo>
                  <a:lnTo>
                    <a:pt x="99" y="6"/>
                  </a:lnTo>
                  <a:lnTo>
                    <a:pt x="109" y="20"/>
                  </a:lnTo>
                  <a:lnTo>
                    <a:pt x="117" y="34"/>
                  </a:lnTo>
                  <a:lnTo>
                    <a:pt x="126" y="54"/>
                  </a:lnTo>
                  <a:lnTo>
                    <a:pt x="133" y="74"/>
                  </a:lnTo>
                  <a:lnTo>
                    <a:pt x="140" y="97"/>
                  </a:lnTo>
                  <a:lnTo>
                    <a:pt x="146" y="122"/>
                  </a:lnTo>
                  <a:lnTo>
                    <a:pt x="150" y="145"/>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99" name="Freeform 98"/>
            <p:cNvSpPr>
              <a:spLocks/>
            </p:cNvSpPr>
            <p:nvPr/>
          </p:nvSpPr>
          <p:spPr bwMode="auto">
            <a:xfrm>
              <a:off x="5645265" y="6255907"/>
              <a:ext cx="193967" cy="194646"/>
            </a:xfrm>
            <a:custGeom>
              <a:avLst/>
              <a:gdLst>
                <a:gd name="T0" fmla="*/ 256 w 263"/>
                <a:gd name="T1" fmla="*/ 234 h 746"/>
                <a:gd name="T2" fmla="*/ 262 w 263"/>
                <a:gd name="T3" fmla="*/ 271 h 746"/>
                <a:gd name="T4" fmla="*/ 263 w 263"/>
                <a:gd name="T5" fmla="*/ 308 h 746"/>
                <a:gd name="T6" fmla="*/ 260 w 263"/>
                <a:gd name="T7" fmla="*/ 342 h 746"/>
                <a:gd name="T8" fmla="*/ 255 w 263"/>
                <a:gd name="T9" fmla="*/ 375 h 746"/>
                <a:gd name="T10" fmla="*/ 249 w 263"/>
                <a:gd name="T11" fmla="*/ 407 h 746"/>
                <a:gd name="T12" fmla="*/ 242 w 263"/>
                <a:gd name="T13" fmla="*/ 440 h 746"/>
                <a:gd name="T14" fmla="*/ 234 w 263"/>
                <a:gd name="T15" fmla="*/ 472 h 746"/>
                <a:gd name="T16" fmla="*/ 228 w 263"/>
                <a:gd name="T17" fmla="*/ 503 h 746"/>
                <a:gd name="T18" fmla="*/ 225 w 263"/>
                <a:gd name="T19" fmla="*/ 537 h 746"/>
                <a:gd name="T20" fmla="*/ 223 w 263"/>
                <a:gd name="T21" fmla="*/ 570 h 746"/>
                <a:gd name="T22" fmla="*/ 219 w 263"/>
                <a:gd name="T23" fmla="*/ 607 h 746"/>
                <a:gd name="T24" fmla="*/ 216 w 263"/>
                <a:gd name="T25" fmla="*/ 641 h 746"/>
                <a:gd name="T26" fmla="*/ 212 w 263"/>
                <a:gd name="T27" fmla="*/ 672 h 746"/>
                <a:gd name="T28" fmla="*/ 205 w 263"/>
                <a:gd name="T29" fmla="*/ 703 h 746"/>
                <a:gd name="T30" fmla="*/ 196 w 263"/>
                <a:gd name="T31" fmla="*/ 726 h 746"/>
                <a:gd name="T32" fmla="*/ 185 w 263"/>
                <a:gd name="T33" fmla="*/ 746 h 746"/>
                <a:gd name="T34" fmla="*/ 168 w 263"/>
                <a:gd name="T35" fmla="*/ 743 h 746"/>
                <a:gd name="T36" fmla="*/ 152 w 263"/>
                <a:gd name="T37" fmla="*/ 734 h 746"/>
                <a:gd name="T38" fmla="*/ 137 w 263"/>
                <a:gd name="T39" fmla="*/ 717 h 746"/>
                <a:gd name="T40" fmla="*/ 122 w 263"/>
                <a:gd name="T41" fmla="*/ 695 h 746"/>
                <a:gd name="T42" fmla="*/ 108 w 263"/>
                <a:gd name="T43" fmla="*/ 667 h 746"/>
                <a:gd name="T44" fmla="*/ 96 w 263"/>
                <a:gd name="T45" fmla="*/ 638 h 746"/>
                <a:gd name="T46" fmla="*/ 83 w 263"/>
                <a:gd name="T47" fmla="*/ 607 h 746"/>
                <a:gd name="T48" fmla="*/ 70 w 263"/>
                <a:gd name="T49" fmla="*/ 573 h 746"/>
                <a:gd name="T50" fmla="*/ 56 w 263"/>
                <a:gd name="T51" fmla="*/ 525 h 746"/>
                <a:gd name="T52" fmla="*/ 41 w 263"/>
                <a:gd name="T53" fmla="*/ 477 h 746"/>
                <a:gd name="T54" fmla="*/ 28 w 263"/>
                <a:gd name="T55" fmla="*/ 429 h 746"/>
                <a:gd name="T56" fmla="*/ 17 w 263"/>
                <a:gd name="T57" fmla="*/ 375 h 746"/>
                <a:gd name="T58" fmla="*/ 7 w 263"/>
                <a:gd name="T59" fmla="*/ 325 h 746"/>
                <a:gd name="T60" fmla="*/ 2 w 263"/>
                <a:gd name="T61" fmla="*/ 268 h 746"/>
                <a:gd name="T62" fmla="*/ 0 w 263"/>
                <a:gd name="T63" fmla="*/ 209 h 746"/>
                <a:gd name="T64" fmla="*/ 3 w 263"/>
                <a:gd name="T65" fmla="*/ 146 h 746"/>
                <a:gd name="T66" fmla="*/ 14 w 263"/>
                <a:gd name="T67" fmla="*/ 113 h 746"/>
                <a:gd name="T68" fmla="*/ 27 w 263"/>
                <a:gd name="T69" fmla="*/ 79 h 746"/>
                <a:gd name="T70" fmla="*/ 41 w 263"/>
                <a:gd name="T71" fmla="*/ 50 h 746"/>
                <a:gd name="T72" fmla="*/ 56 w 263"/>
                <a:gd name="T73" fmla="*/ 28 h 746"/>
                <a:gd name="T74" fmla="*/ 71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4 w 263"/>
                <a:gd name="T95" fmla="*/ 189 h 746"/>
                <a:gd name="T96" fmla="*/ 256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6" y="234"/>
                  </a:moveTo>
                  <a:lnTo>
                    <a:pt x="262" y="271"/>
                  </a:lnTo>
                  <a:lnTo>
                    <a:pt x="263" y="308"/>
                  </a:lnTo>
                  <a:lnTo>
                    <a:pt x="260" y="342"/>
                  </a:lnTo>
                  <a:lnTo>
                    <a:pt x="255" y="375"/>
                  </a:lnTo>
                  <a:lnTo>
                    <a:pt x="249" y="407"/>
                  </a:lnTo>
                  <a:lnTo>
                    <a:pt x="242" y="440"/>
                  </a:lnTo>
                  <a:lnTo>
                    <a:pt x="234" y="472"/>
                  </a:lnTo>
                  <a:lnTo>
                    <a:pt x="228" y="503"/>
                  </a:lnTo>
                  <a:lnTo>
                    <a:pt x="225" y="537"/>
                  </a:lnTo>
                  <a:lnTo>
                    <a:pt x="223" y="570"/>
                  </a:lnTo>
                  <a:lnTo>
                    <a:pt x="219" y="607"/>
                  </a:lnTo>
                  <a:lnTo>
                    <a:pt x="216" y="641"/>
                  </a:lnTo>
                  <a:lnTo>
                    <a:pt x="212" y="672"/>
                  </a:lnTo>
                  <a:lnTo>
                    <a:pt x="205" y="703"/>
                  </a:lnTo>
                  <a:lnTo>
                    <a:pt x="196" y="726"/>
                  </a:lnTo>
                  <a:lnTo>
                    <a:pt x="185" y="746"/>
                  </a:lnTo>
                  <a:lnTo>
                    <a:pt x="168" y="743"/>
                  </a:lnTo>
                  <a:lnTo>
                    <a:pt x="152" y="734"/>
                  </a:lnTo>
                  <a:lnTo>
                    <a:pt x="137" y="717"/>
                  </a:lnTo>
                  <a:lnTo>
                    <a:pt x="122" y="695"/>
                  </a:lnTo>
                  <a:lnTo>
                    <a:pt x="108" y="667"/>
                  </a:lnTo>
                  <a:lnTo>
                    <a:pt x="96" y="638"/>
                  </a:lnTo>
                  <a:lnTo>
                    <a:pt x="83" y="607"/>
                  </a:lnTo>
                  <a:lnTo>
                    <a:pt x="70" y="573"/>
                  </a:lnTo>
                  <a:lnTo>
                    <a:pt x="56" y="525"/>
                  </a:lnTo>
                  <a:lnTo>
                    <a:pt x="41" y="477"/>
                  </a:lnTo>
                  <a:lnTo>
                    <a:pt x="28" y="429"/>
                  </a:lnTo>
                  <a:lnTo>
                    <a:pt x="17" y="375"/>
                  </a:lnTo>
                  <a:lnTo>
                    <a:pt x="7" y="325"/>
                  </a:lnTo>
                  <a:lnTo>
                    <a:pt x="2" y="268"/>
                  </a:lnTo>
                  <a:lnTo>
                    <a:pt x="0" y="209"/>
                  </a:lnTo>
                  <a:lnTo>
                    <a:pt x="3" y="146"/>
                  </a:lnTo>
                  <a:lnTo>
                    <a:pt x="14" y="113"/>
                  </a:lnTo>
                  <a:lnTo>
                    <a:pt x="27" y="79"/>
                  </a:lnTo>
                  <a:lnTo>
                    <a:pt x="41" y="50"/>
                  </a:lnTo>
                  <a:lnTo>
                    <a:pt x="56" y="28"/>
                  </a:lnTo>
                  <a:lnTo>
                    <a:pt x="71" y="11"/>
                  </a:lnTo>
                  <a:lnTo>
                    <a:pt x="87" y="2"/>
                  </a:lnTo>
                  <a:lnTo>
                    <a:pt x="105" y="0"/>
                  </a:lnTo>
                  <a:lnTo>
                    <a:pt x="123"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00" name="Freeform 99"/>
            <p:cNvSpPr>
              <a:spLocks/>
            </p:cNvSpPr>
            <p:nvPr/>
          </p:nvSpPr>
          <p:spPr bwMode="auto">
            <a:xfrm>
              <a:off x="5865095" y="6266083"/>
              <a:ext cx="122846" cy="98888"/>
            </a:xfrm>
            <a:custGeom>
              <a:avLst/>
              <a:gdLst>
                <a:gd name="T0" fmla="*/ 158 w 175"/>
                <a:gd name="T1" fmla="*/ 28 h 379"/>
                <a:gd name="T2" fmla="*/ 169 w 175"/>
                <a:gd name="T3" fmla="*/ 68 h 379"/>
                <a:gd name="T4" fmla="*/ 174 w 175"/>
                <a:gd name="T5" fmla="*/ 113 h 379"/>
                <a:gd name="T6" fmla="*/ 175 w 175"/>
                <a:gd name="T7" fmla="*/ 164 h 379"/>
                <a:gd name="T8" fmla="*/ 172 w 175"/>
                <a:gd name="T9" fmla="*/ 212 h 379"/>
                <a:gd name="T10" fmla="*/ 169 w 175"/>
                <a:gd name="T11" fmla="*/ 240 h 379"/>
                <a:gd name="T12" fmla="*/ 163 w 175"/>
                <a:gd name="T13" fmla="*/ 266 h 379"/>
                <a:gd name="T14" fmla="*/ 156 w 175"/>
                <a:gd name="T15" fmla="*/ 291 h 379"/>
                <a:gd name="T16" fmla="*/ 149 w 175"/>
                <a:gd name="T17" fmla="*/ 311 h 379"/>
                <a:gd name="T18" fmla="*/ 139 w 175"/>
                <a:gd name="T19" fmla="*/ 331 h 379"/>
                <a:gd name="T20" fmla="*/ 130 w 175"/>
                <a:gd name="T21" fmla="*/ 348 h 379"/>
                <a:gd name="T22" fmla="*/ 120 w 175"/>
                <a:gd name="T23" fmla="*/ 362 h 379"/>
                <a:gd name="T24" fmla="*/ 110 w 175"/>
                <a:gd name="T25" fmla="*/ 370 h 379"/>
                <a:gd name="T26" fmla="*/ 97 w 175"/>
                <a:gd name="T27" fmla="*/ 376 h 379"/>
                <a:gd name="T28" fmla="*/ 85 w 175"/>
                <a:gd name="T29" fmla="*/ 379 h 379"/>
                <a:gd name="T30" fmla="*/ 73 w 175"/>
                <a:gd name="T31" fmla="*/ 376 h 379"/>
                <a:gd name="T32" fmla="*/ 61 w 175"/>
                <a:gd name="T33" fmla="*/ 373 h 379"/>
                <a:gd name="T34" fmla="*/ 49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4" y="113"/>
                  </a:lnTo>
                  <a:lnTo>
                    <a:pt x="175" y="164"/>
                  </a:lnTo>
                  <a:lnTo>
                    <a:pt x="172" y="212"/>
                  </a:lnTo>
                  <a:lnTo>
                    <a:pt x="169" y="240"/>
                  </a:lnTo>
                  <a:lnTo>
                    <a:pt x="163" y="266"/>
                  </a:lnTo>
                  <a:lnTo>
                    <a:pt x="156" y="291"/>
                  </a:lnTo>
                  <a:lnTo>
                    <a:pt x="149" y="311"/>
                  </a:lnTo>
                  <a:lnTo>
                    <a:pt x="139" y="331"/>
                  </a:lnTo>
                  <a:lnTo>
                    <a:pt x="130" y="348"/>
                  </a:lnTo>
                  <a:lnTo>
                    <a:pt x="120" y="362"/>
                  </a:lnTo>
                  <a:lnTo>
                    <a:pt x="110" y="370"/>
                  </a:lnTo>
                  <a:lnTo>
                    <a:pt x="97" y="376"/>
                  </a:lnTo>
                  <a:lnTo>
                    <a:pt x="85" y="379"/>
                  </a:lnTo>
                  <a:lnTo>
                    <a:pt x="73" y="376"/>
                  </a:lnTo>
                  <a:lnTo>
                    <a:pt x="61" y="373"/>
                  </a:lnTo>
                  <a:lnTo>
                    <a:pt x="49"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3"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01" name="Freeform 100"/>
            <p:cNvSpPr>
              <a:spLocks/>
            </p:cNvSpPr>
            <p:nvPr/>
          </p:nvSpPr>
          <p:spPr bwMode="auto">
            <a:xfrm>
              <a:off x="6356478" y="6357665"/>
              <a:ext cx="122846" cy="113500"/>
            </a:xfrm>
            <a:custGeom>
              <a:avLst/>
              <a:gdLst>
                <a:gd name="T0" fmla="*/ 169 w 171"/>
                <a:gd name="T1" fmla="*/ 79 h 435"/>
                <a:gd name="T2" fmla="*/ 171 w 171"/>
                <a:gd name="T3" fmla="*/ 141 h 435"/>
                <a:gd name="T4" fmla="*/ 167 w 171"/>
                <a:gd name="T5" fmla="*/ 200 h 435"/>
                <a:gd name="T6" fmla="*/ 158 w 171"/>
                <a:gd name="T7" fmla="*/ 257 h 435"/>
                <a:gd name="T8" fmla="*/ 145 w 171"/>
                <a:gd name="T9" fmla="*/ 308 h 435"/>
                <a:gd name="T10" fmla="*/ 134 w 171"/>
                <a:gd name="T11" fmla="*/ 342 h 435"/>
                <a:gd name="T12" fmla="*/ 121 w 171"/>
                <a:gd name="T13" fmla="*/ 370 h 435"/>
                <a:gd name="T14" fmla="*/ 107 w 171"/>
                <a:gd name="T15" fmla="*/ 392 h 435"/>
                <a:gd name="T16" fmla="*/ 93 w 171"/>
                <a:gd name="T17" fmla="*/ 409 h 435"/>
                <a:gd name="T18" fmla="*/ 77 w 171"/>
                <a:gd name="T19" fmla="*/ 424 h 435"/>
                <a:gd name="T20" fmla="*/ 61 w 171"/>
                <a:gd name="T21" fmla="*/ 432 h 435"/>
                <a:gd name="T22" fmla="*/ 44 w 171"/>
                <a:gd name="T23" fmla="*/ 435 h 435"/>
                <a:gd name="T24" fmla="*/ 27 w 171"/>
                <a:gd name="T25" fmla="*/ 429 h 435"/>
                <a:gd name="T26" fmla="*/ 20 w 171"/>
                <a:gd name="T27" fmla="*/ 418 h 435"/>
                <a:gd name="T28" fmla="*/ 12 w 171"/>
                <a:gd name="T29" fmla="*/ 404 h 435"/>
                <a:gd name="T30" fmla="*/ 6 w 171"/>
                <a:gd name="T31" fmla="*/ 387 h 435"/>
                <a:gd name="T32" fmla="*/ 2 w 171"/>
                <a:gd name="T33" fmla="*/ 364 h 435"/>
                <a:gd name="T34" fmla="*/ 0 w 171"/>
                <a:gd name="T35" fmla="*/ 325 h 435"/>
                <a:gd name="T36" fmla="*/ 0 w 171"/>
                <a:gd name="T37" fmla="*/ 285 h 435"/>
                <a:gd name="T38" fmla="*/ 2 w 171"/>
                <a:gd name="T39" fmla="*/ 248 h 435"/>
                <a:gd name="T40" fmla="*/ 6 w 171"/>
                <a:gd name="T41" fmla="*/ 214 h 435"/>
                <a:gd name="T42" fmla="*/ 11 w 171"/>
                <a:gd name="T43" fmla="*/ 180 h 435"/>
                <a:gd name="T44" fmla="*/ 19 w 171"/>
                <a:gd name="T45" fmla="*/ 147 h 435"/>
                <a:gd name="T46" fmla="*/ 27 w 171"/>
                <a:gd name="T47" fmla="*/ 115 h 435"/>
                <a:gd name="T48" fmla="*/ 36 w 171"/>
                <a:gd name="T49" fmla="*/ 87 h 435"/>
                <a:gd name="T50" fmla="*/ 46 w 171"/>
                <a:gd name="T51" fmla="*/ 62 h 435"/>
                <a:gd name="T52" fmla="*/ 59 w 171"/>
                <a:gd name="T53" fmla="*/ 42 h 435"/>
                <a:gd name="T54" fmla="*/ 70 w 171"/>
                <a:gd name="T55" fmla="*/ 25 h 435"/>
                <a:gd name="T56" fmla="*/ 83 w 171"/>
                <a:gd name="T57" fmla="*/ 11 h 435"/>
                <a:gd name="T58" fmla="*/ 97 w 171"/>
                <a:gd name="T59" fmla="*/ 2 h 435"/>
                <a:gd name="T60" fmla="*/ 111 w 171"/>
                <a:gd name="T61" fmla="*/ 0 h 435"/>
                <a:gd name="T62" fmla="*/ 124 w 171"/>
                <a:gd name="T63" fmla="*/ 0 h 435"/>
                <a:gd name="T64" fmla="*/ 139 w 171"/>
                <a:gd name="T65" fmla="*/ 8 h 435"/>
                <a:gd name="T66" fmla="*/ 148 w 171"/>
                <a:gd name="T67" fmla="*/ 19 h 435"/>
                <a:gd name="T68" fmla="*/ 157 w 171"/>
                <a:gd name="T69" fmla="*/ 36 h 435"/>
                <a:gd name="T70" fmla="*/ 163 w 171"/>
                <a:gd name="T71" fmla="*/ 56 h 435"/>
                <a:gd name="T72" fmla="*/ 169 w 171"/>
                <a:gd name="T73"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435">
                  <a:moveTo>
                    <a:pt x="169" y="79"/>
                  </a:moveTo>
                  <a:lnTo>
                    <a:pt x="171" y="141"/>
                  </a:lnTo>
                  <a:lnTo>
                    <a:pt x="167" y="200"/>
                  </a:lnTo>
                  <a:lnTo>
                    <a:pt x="158" y="257"/>
                  </a:lnTo>
                  <a:lnTo>
                    <a:pt x="145"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0" y="25"/>
                  </a:lnTo>
                  <a:lnTo>
                    <a:pt x="83" y="11"/>
                  </a:lnTo>
                  <a:lnTo>
                    <a:pt x="97" y="2"/>
                  </a:lnTo>
                  <a:lnTo>
                    <a:pt x="111" y="0"/>
                  </a:lnTo>
                  <a:lnTo>
                    <a:pt x="124" y="0"/>
                  </a:lnTo>
                  <a:lnTo>
                    <a:pt x="139" y="8"/>
                  </a:lnTo>
                  <a:lnTo>
                    <a:pt x="148" y="19"/>
                  </a:lnTo>
                  <a:lnTo>
                    <a:pt x="157" y="36"/>
                  </a:lnTo>
                  <a:lnTo>
                    <a:pt x="163" y="56"/>
                  </a:lnTo>
                  <a:lnTo>
                    <a:pt x="169" y="79"/>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02" name="Freeform 101"/>
            <p:cNvSpPr>
              <a:spLocks/>
            </p:cNvSpPr>
            <p:nvPr/>
          </p:nvSpPr>
          <p:spPr bwMode="auto">
            <a:xfrm>
              <a:off x="5832767" y="6378278"/>
              <a:ext cx="103449" cy="81668"/>
            </a:xfrm>
            <a:custGeom>
              <a:avLst/>
              <a:gdLst>
                <a:gd name="T0" fmla="*/ 143 w 151"/>
                <a:gd name="T1" fmla="*/ 62 h 313"/>
                <a:gd name="T2" fmla="*/ 151 w 151"/>
                <a:gd name="T3" fmla="*/ 110 h 313"/>
                <a:gd name="T4" fmla="*/ 151 w 151"/>
                <a:gd name="T5" fmla="*/ 164 h 313"/>
                <a:gd name="T6" fmla="*/ 147 w 151"/>
                <a:gd name="T7" fmla="*/ 217 h 313"/>
                <a:gd name="T8" fmla="*/ 141 w 151"/>
                <a:gd name="T9" fmla="*/ 265 h 313"/>
                <a:gd name="T10" fmla="*/ 131 w 151"/>
                <a:gd name="T11" fmla="*/ 288 h 313"/>
                <a:gd name="T12" fmla="*/ 120 w 151"/>
                <a:gd name="T13" fmla="*/ 302 h 313"/>
                <a:gd name="T14" fmla="*/ 108 w 151"/>
                <a:gd name="T15" fmla="*/ 311 h 313"/>
                <a:gd name="T16" fmla="*/ 95 w 151"/>
                <a:gd name="T17" fmla="*/ 313 h 313"/>
                <a:gd name="T18" fmla="*/ 83 w 151"/>
                <a:gd name="T19" fmla="*/ 313 h 313"/>
                <a:gd name="T20" fmla="*/ 70 w 151"/>
                <a:gd name="T21" fmla="*/ 311 h 313"/>
                <a:gd name="T22" fmla="*/ 58 w 151"/>
                <a:gd name="T23" fmla="*/ 302 h 313"/>
                <a:gd name="T24" fmla="*/ 47 w 151"/>
                <a:gd name="T25" fmla="*/ 294 h 313"/>
                <a:gd name="T26" fmla="*/ 38 w 151"/>
                <a:gd name="T27" fmla="*/ 280 h 313"/>
                <a:gd name="T28" fmla="*/ 30 w 151"/>
                <a:gd name="T29" fmla="*/ 265 h 313"/>
                <a:gd name="T30" fmla="*/ 23 w 151"/>
                <a:gd name="T31" fmla="*/ 246 h 313"/>
                <a:gd name="T32" fmla="*/ 16 w 151"/>
                <a:gd name="T33" fmla="*/ 226 h 313"/>
                <a:gd name="T34" fmla="*/ 11 w 151"/>
                <a:gd name="T35" fmla="*/ 203 h 313"/>
                <a:gd name="T36" fmla="*/ 6 w 151"/>
                <a:gd name="T37" fmla="*/ 181 h 313"/>
                <a:gd name="T38" fmla="*/ 2 w 151"/>
                <a:gd name="T39" fmla="*/ 158 h 313"/>
                <a:gd name="T40" fmla="*/ 0 w 151"/>
                <a:gd name="T41" fmla="*/ 133 h 313"/>
                <a:gd name="T42" fmla="*/ 1 w 151"/>
                <a:gd name="T43" fmla="*/ 104 h 313"/>
                <a:gd name="T44" fmla="*/ 4 w 151"/>
                <a:gd name="T45" fmla="*/ 79 h 313"/>
                <a:gd name="T46" fmla="*/ 8 w 151"/>
                <a:gd name="T47" fmla="*/ 56 h 313"/>
                <a:gd name="T48" fmla="*/ 14 w 151"/>
                <a:gd name="T49" fmla="*/ 36 h 313"/>
                <a:gd name="T50" fmla="*/ 29 w 151"/>
                <a:gd name="T51" fmla="*/ 17 h 313"/>
                <a:gd name="T52" fmla="*/ 45 w 151"/>
                <a:gd name="T53" fmla="*/ 5 h 313"/>
                <a:gd name="T54" fmla="*/ 62 w 151"/>
                <a:gd name="T55" fmla="*/ 0 h 313"/>
                <a:gd name="T56" fmla="*/ 80 w 151"/>
                <a:gd name="T57" fmla="*/ 3 h 313"/>
                <a:gd name="T58" fmla="*/ 97 w 151"/>
                <a:gd name="T59" fmla="*/ 8 h 313"/>
                <a:gd name="T60" fmla="*/ 113 w 151"/>
                <a:gd name="T61" fmla="*/ 22 h 313"/>
                <a:gd name="T62" fmla="*/ 129 w 151"/>
                <a:gd name="T63" fmla="*/ 39 h 313"/>
                <a:gd name="T64" fmla="*/ 143 w 151"/>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313">
                  <a:moveTo>
                    <a:pt x="143" y="62"/>
                  </a:moveTo>
                  <a:lnTo>
                    <a:pt x="151" y="110"/>
                  </a:lnTo>
                  <a:lnTo>
                    <a:pt x="151" y="164"/>
                  </a:lnTo>
                  <a:lnTo>
                    <a:pt x="147"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3" y="246"/>
                  </a:lnTo>
                  <a:lnTo>
                    <a:pt x="16" y="226"/>
                  </a:lnTo>
                  <a:lnTo>
                    <a:pt x="11" y="203"/>
                  </a:lnTo>
                  <a:lnTo>
                    <a:pt x="6" y="181"/>
                  </a:lnTo>
                  <a:lnTo>
                    <a:pt x="2" y="158"/>
                  </a:lnTo>
                  <a:lnTo>
                    <a:pt x="0" y="133"/>
                  </a:lnTo>
                  <a:lnTo>
                    <a:pt x="1" y="104"/>
                  </a:lnTo>
                  <a:lnTo>
                    <a:pt x="4" y="79"/>
                  </a:lnTo>
                  <a:lnTo>
                    <a:pt x="8" y="56"/>
                  </a:lnTo>
                  <a:lnTo>
                    <a:pt x="14" y="36"/>
                  </a:lnTo>
                  <a:lnTo>
                    <a:pt x="29" y="17"/>
                  </a:lnTo>
                  <a:lnTo>
                    <a:pt x="45" y="5"/>
                  </a:lnTo>
                  <a:lnTo>
                    <a:pt x="62" y="0"/>
                  </a:lnTo>
                  <a:lnTo>
                    <a:pt x="80" y="3"/>
                  </a:lnTo>
                  <a:lnTo>
                    <a:pt x="97" y="8"/>
                  </a:lnTo>
                  <a:lnTo>
                    <a:pt x="113" y="22"/>
                  </a:lnTo>
                  <a:lnTo>
                    <a:pt x="129" y="39"/>
                  </a:lnTo>
                  <a:lnTo>
                    <a:pt x="143" y="62"/>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03" name="Freeform 102"/>
            <p:cNvSpPr>
              <a:spLocks/>
            </p:cNvSpPr>
            <p:nvPr/>
          </p:nvSpPr>
          <p:spPr bwMode="auto">
            <a:xfrm>
              <a:off x="6440531" y="6445334"/>
              <a:ext cx="135777" cy="93670"/>
            </a:xfrm>
            <a:custGeom>
              <a:avLst/>
              <a:gdLst>
                <a:gd name="T0" fmla="*/ 173 w 189"/>
                <a:gd name="T1" fmla="*/ 25 h 359"/>
                <a:gd name="T2" fmla="*/ 181 w 189"/>
                <a:gd name="T3" fmla="*/ 71 h 359"/>
                <a:gd name="T4" fmla="*/ 187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3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2 w 189"/>
                <a:gd name="T33" fmla="*/ 155 h 359"/>
                <a:gd name="T34" fmla="*/ 13 w 189"/>
                <a:gd name="T35" fmla="*/ 121 h 359"/>
                <a:gd name="T36" fmla="*/ 24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2 w 189"/>
                <a:gd name="T57" fmla="*/ 3 h 359"/>
                <a:gd name="T58" fmla="*/ 150 w 189"/>
                <a:gd name="T59" fmla="*/ 8 h 359"/>
                <a:gd name="T60" fmla="*/ 158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1" y="71"/>
                  </a:lnTo>
                  <a:lnTo>
                    <a:pt x="187" y="119"/>
                  </a:lnTo>
                  <a:lnTo>
                    <a:pt x="189" y="167"/>
                  </a:lnTo>
                  <a:lnTo>
                    <a:pt x="186" y="215"/>
                  </a:lnTo>
                  <a:lnTo>
                    <a:pt x="168" y="257"/>
                  </a:lnTo>
                  <a:lnTo>
                    <a:pt x="149" y="291"/>
                  </a:lnTo>
                  <a:lnTo>
                    <a:pt x="129" y="319"/>
                  </a:lnTo>
                  <a:lnTo>
                    <a:pt x="108" y="339"/>
                  </a:lnTo>
                  <a:lnTo>
                    <a:pt x="86" y="353"/>
                  </a:lnTo>
                  <a:lnTo>
                    <a:pt x="63" y="359"/>
                  </a:lnTo>
                  <a:lnTo>
                    <a:pt x="41" y="356"/>
                  </a:lnTo>
                  <a:lnTo>
                    <a:pt x="18" y="348"/>
                  </a:lnTo>
                  <a:lnTo>
                    <a:pt x="3" y="311"/>
                  </a:lnTo>
                  <a:lnTo>
                    <a:pt x="0" y="260"/>
                  </a:lnTo>
                  <a:lnTo>
                    <a:pt x="2" y="206"/>
                  </a:lnTo>
                  <a:lnTo>
                    <a:pt x="2" y="155"/>
                  </a:lnTo>
                  <a:lnTo>
                    <a:pt x="13" y="121"/>
                  </a:lnTo>
                  <a:lnTo>
                    <a:pt x="24" y="93"/>
                  </a:lnTo>
                  <a:lnTo>
                    <a:pt x="37" y="71"/>
                  </a:lnTo>
                  <a:lnTo>
                    <a:pt x="51" y="51"/>
                  </a:lnTo>
                  <a:lnTo>
                    <a:pt x="65" y="37"/>
                  </a:lnTo>
                  <a:lnTo>
                    <a:pt x="79" y="23"/>
                  </a:lnTo>
                  <a:lnTo>
                    <a:pt x="94" y="11"/>
                  </a:lnTo>
                  <a:lnTo>
                    <a:pt x="109" y="0"/>
                  </a:lnTo>
                  <a:lnTo>
                    <a:pt x="117" y="0"/>
                  </a:lnTo>
                  <a:lnTo>
                    <a:pt x="126" y="0"/>
                  </a:lnTo>
                  <a:lnTo>
                    <a:pt x="134" y="0"/>
                  </a:lnTo>
                  <a:lnTo>
                    <a:pt x="142" y="3"/>
                  </a:lnTo>
                  <a:lnTo>
                    <a:pt x="150" y="8"/>
                  </a:lnTo>
                  <a:lnTo>
                    <a:pt x="158" y="14"/>
                  </a:lnTo>
                  <a:lnTo>
                    <a:pt x="166" y="20"/>
                  </a:lnTo>
                  <a:lnTo>
                    <a:pt x="173" y="25"/>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04" name="Freeform 103"/>
            <p:cNvSpPr>
              <a:spLocks/>
            </p:cNvSpPr>
            <p:nvPr/>
          </p:nvSpPr>
          <p:spPr bwMode="auto">
            <a:xfrm>
              <a:off x="6253029" y="6462294"/>
              <a:ext cx="174571" cy="194646"/>
            </a:xfrm>
            <a:custGeom>
              <a:avLst/>
              <a:gdLst>
                <a:gd name="T0" fmla="*/ 227 w 244"/>
                <a:gd name="T1" fmla="*/ 246 h 746"/>
                <a:gd name="T2" fmla="*/ 238 w 244"/>
                <a:gd name="T3" fmla="*/ 271 h 746"/>
                <a:gd name="T4" fmla="*/ 243 w 244"/>
                <a:gd name="T5" fmla="*/ 302 h 746"/>
                <a:gd name="T6" fmla="*/ 244 w 244"/>
                <a:gd name="T7" fmla="*/ 336 h 746"/>
                <a:gd name="T8" fmla="*/ 242 w 244"/>
                <a:gd name="T9" fmla="*/ 373 h 746"/>
                <a:gd name="T10" fmla="*/ 233 w 244"/>
                <a:gd name="T11" fmla="*/ 430 h 746"/>
                <a:gd name="T12" fmla="*/ 223 w 244"/>
                <a:gd name="T13" fmla="*/ 486 h 746"/>
                <a:gd name="T14" fmla="*/ 209 w 244"/>
                <a:gd name="T15" fmla="*/ 540 h 746"/>
                <a:gd name="T16" fmla="*/ 194 w 244"/>
                <a:gd name="T17" fmla="*/ 588 h 746"/>
                <a:gd name="T18" fmla="*/ 177 w 244"/>
                <a:gd name="T19" fmla="*/ 636 h 746"/>
                <a:gd name="T20" fmla="*/ 159 w 244"/>
                <a:gd name="T21" fmla="*/ 678 h 746"/>
                <a:gd name="T22" fmla="*/ 140 w 244"/>
                <a:gd name="T23" fmla="*/ 715 h 746"/>
                <a:gd name="T24" fmla="*/ 120 w 244"/>
                <a:gd name="T25" fmla="*/ 746 h 746"/>
                <a:gd name="T26" fmla="*/ 106 w 244"/>
                <a:gd name="T27" fmla="*/ 743 h 746"/>
                <a:gd name="T28" fmla="*/ 93 w 244"/>
                <a:gd name="T29" fmla="*/ 732 h 746"/>
                <a:gd name="T30" fmla="*/ 79 w 244"/>
                <a:gd name="T31" fmla="*/ 715 h 746"/>
                <a:gd name="T32" fmla="*/ 67 w 244"/>
                <a:gd name="T33" fmla="*/ 695 h 746"/>
                <a:gd name="T34" fmla="*/ 56 w 244"/>
                <a:gd name="T35" fmla="*/ 673 h 746"/>
                <a:gd name="T36" fmla="*/ 44 w 244"/>
                <a:gd name="T37" fmla="*/ 650 h 746"/>
                <a:gd name="T38" fmla="*/ 33 w 244"/>
                <a:gd name="T39" fmla="*/ 627 h 746"/>
                <a:gd name="T40" fmla="*/ 21 w 244"/>
                <a:gd name="T41" fmla="*/ 605 h 746"/>
                <a:gd name="T42" fmla="*/ 10 w 244"/>
                <a:gd name="T43" fmla="*/ 551 h 746"/>
                <a:gd name="T44" fmla="*/ 3 w 244"/>
                <a:gd name="T45" fmla="*/ 492 h 746"/>
                <a:gd name="T46" fmla="*/ 0 w 244"/>
                <a:gd name="T47" fmla="*/ 430 h 746"/>
                <a:gd name="T48" fmla="*/ 0 w 244"/>
                <a:gd name="T49" fmla="*/ 367 h 746"/>
                <a:gd name="T50" fmla="*/ 2 w 244"/>
                <a:gd name="T51" fmla="*/ 302 h 746"/>
                <a:gd name="T52" fmla="*/ 7 w 244"/>
                <a:gd name="T53" fmla="*/ 240 h 746"/>
                <a:gd name="T54" fmla="*/ 16 w 244"/>
                <a:gd name="T55" fmla="*/ 181 h 746"/>
                <a:gd name="T56" fmla="*/ 26 w 244"/>
                <a:gd name="T57" fmla="*/ 130 h 746"/>
                <a:gd name="T58" fmla="*/ 34 w 244"/>
                <a:gd name="T59" fmla="*/ 102 h 746"/>
                <a:gd name="T60" fmla="*/ 42 w 244"/>
                <a:gd name="T61" fmla="*/ 73 h 746"/>
                <a:gd name="T62" fmla="*/ 52 w 244"/>
                <a:gd name="T63" fmla="*/ 48 h 746"/>
                <a:gd name="T64" fmla="*/ 62 w 244"/>
                <a:gd name="T65" fmla="*/ 28 h 746"/>
                <a:gd name="T66" fmla="*/ 73 w 244"/>
                <a:gd name="T67" fmla="*/ 14 h 746"/>
                <a:gd name="T68" fmla="*/ 84 w 244"/>
                <a:gd name="T69" fmla="*/ 3 h 746"/>
                <a:gd name="T70" fmla="*/ 97 w 244"/>
                <a:gd name="T71" fmla="*/ 0 h 746"/>
                <a:gd name="T72" fmla="*/ 111 w 244"/>
                <a:gd name="T73" fmla="*/ 6 h 746"/>
                <a:gd name="T74" fmla="*/ 127 w 244"/>
                <a:gd name="T75" fmla="*/ 28 h 746"/>
                <a:gd name="T76" fmla="*/ 143 w 244"/>
                <a:gd name="T77" fmla="*/ 51 h 746"/>
                <a:gd name="T78" fmla="*/ 157 w 244"/>
                <a:gd name="T79" fmla="*/ 79 h 746"/>
                <a:gd name="T80" fmla="*/ 172 w 244"/>
                <a:gd name="T81" fmla="*/ 110 h 746"/>
                <a:gd name="T82" fmla="*/ 186 w 244"/>
                <a:gd name="T83" fmla="*/ 144 h 746"/>
                <a:gd name="T84" fmla="*/ 200 w 244"/>
                <a:gd name="T85" fmla="*/ 178 h 746"/>
                <a:gd name="T86" fmla="*/ 213 w 244"/>
                <a:gd name="T87" fmla="*/ 212 h 746"/>
                <a:gd name="T88" fmla="*/ 227 w 244"/>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746">
                  <a:moveTo>
                    <a:pt x="227" y="246"/>
                  </a:moveTo>
                  <a:lnTo>
                    <a:pt x="238" y="271"/>
                  </a:lnTo>
                  <a:lnTo>
                    <a:pt x="243" y="302"/>
                  </a:lnTo>
                  <a:lnTo>
                    <a:pt x="244" y="336"/>
                  </a:lnTo>
                  <a:lnTo>
                    <a:pt x="242" y="373"/>
                  </a:lnTo>
                  <a:lnTo>
                    <a:pt x="233" y="430"/>
                  </a:lnTo>
                  <a:lnTo>
                    <a:pt x="223" y="486"/>
                  </a:lnTo>
                  <a:lnTo>
                    <a:pt x="209" y="540"/>
                  </a:lnTo>
                  <a:lnTo>
                    <a:pt x="194" y="588"/>
                  </a:lnTo>
                  <a:lnTo>
                    <a:pt x="177" y="636"/>
                  </a:lnTo>
                  <a:lnTo>
                    <a:pt x="159" y="678"/>
                  </a:lnTo>
                  <a:lnTo>
                    <a:pt x="140" y="715"/>
                  </a:lnTo>
                  <a:lnTo>
                    <a:pt x="120" y="746"/>
                  </a:lnTo>
                  <a:lnTo>
                    <a:pt x="106" y="743"/>
                  </a:lnTo>
                  <a:lnTo>
                    <a:pt x="93" y="732"/>
                  </a:lnTo>
                  <a:lnTo>
                    <a:pt x="79" y="715"/>
                  </a:lnTo>
                  <a:lnTo>
                    <a:pt x="67" y="695"/>
                  </a:lnTo>
                  <a:lnTo>
                    <a:pt x="56" y="673"/>
                  </a:lnTo>
                  <a:lnTo>
                    <a:pt x="44" y="650"/>
                  </a:lnTo>
                  <a:lnTo>
                    <a:pt x="33" y="627"/>
                  </a:lnTo>
                  <a:lnTo>
                    <a:pt x="21" y="605"/>
                  </a:lnTo>
                  <a:lnTo>
                    <a:pt x="10" y="551"/>
                  </a:lnTo>
                  <a:lnTo>
                    <a:pt x="3" y="492"/>
                  </a:lnTo>
                  <a:lnTo>
                    <a:pt x="0" y="430"/>
                  </a:lnTo>
                  <a:lnTo>
                    <a:pt x="0" y="367"/>
                  </a:lnTo>
                  <a:lnTo>
                    <a:pt x="2" y="302"/>
                  </a:lnTo>
                  <a:lnTo>
                    <a:pt x="7" y="240"/>
                  </a:lnTo>
                  <a:lnTo>
                    <a:pt x="16" y="181"/>
                  </a:lnTo>
                  <a:lnTo>
                    <a:pt x="26" y="130"/>
                  </a:lnTo>
                  <a:lnTo>
                    <a:pt x="34" y="102"/>
                  </a:lnTo>
                  <a:lnTo>
                    <a:pt x="42" y="73"/>
                  </a:lnTo>
                  <a:lnTo>
                    <a:pt x="52" y="48"/>
                  </a:lnTo>
                  <a:lnTo>
                    <a:pt x="62" y="28"/>
                  </a:lnTo>
                  <a:lnTo>
                    <a:pt x="73" y="14"/>
                  </a:lnTo>
                  <a:lnTo>
                    <a:pt x="84" y="3"/>
                  </a:lnTo>
                  <a:lnTo>
                    <a:pt x="97"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05" name="Freeform 104"/>
            <p:cNvSpPr>
              <a:spLocks/>
            </p:cNvSpPr>
            <p:nvPr/>
          </p:nvSpPr>
          <p:spPr bwMode="auto">
            <a:xfrm>
              <a:off x="6453462" y="6558051"/>
              <a:ext cx="135777" cy="91582"/>
            </a:xfrm>
            <a:custGeom>
              <a:avLst/>
              <a:gdLst>
                <a:gd name="T0" fmla="*/ 175 w 188"/>
                <a:gd name="T1" fmla="*/ 82 h 351"/>
                <a:gd name="T2" fmla="*/ 182 w 188"/>
                <a:gd name="T3" fmla="*/ 111 h 351"/>
                <a:gd name="T4" fmla="*/ 186 w 188"/>
                <a:gd name="T5" fmla="*/ 142 h 351"/>
                <a:gd name="T6" fmla="*/ 188 w 188"/>
                <a:gd name="T7" fmla="*/ 176 h 351"/>
                <a:gd name="T8" fmla="*/ 186 w 188"/>
                <a:gd name="T9" fmla="*/ 210 h 351"/>
                <a:gd name="T10" fmla="*/ 184 w 188"/>
                <a:gd name="T11" fmla="*/ 235 h 351"/>
                <a:gd name="T12" fmla="*/ 178 w 188"/>
                <a:gd name="T13" fmla="*/ 258 h 351"/>
                <a:gd name="T14" fmla="*/ 173 w 188"/>
                <a:gd name="T15" fmla="*/ 277 h 351"/>
                <a:gd name="T16" fmla="*/ 166 w 188"/>
                <a:gd name="T17" fmla="*/ 297 h 351"/>
                <a:gd name="T18" fmla="*/ 158 w 188"/>
                <a:gd name="T19" fmla="*/ 314 h 351"/>
                <a:gd name="T20" fmla="*/ 150 w 188"/>
                <a:gd name="T21" fmla="*/ 328 h 351"/>
                <a:gd name="T22" fmla="*/ 140 w 188"/>
                <a:gd name="T23" fmla="*/ 340 h 351"/>
                <a:gd name="T24" fmla="*/ 132 w 188"/>
                <a:gd name="T25" fmla="*/ 348 h 351"/>
                <a:gd name="T26" fmla="*/ 112 w 188"/>
                <a:gd name="T27" fmla="*/ 351 h 351"/>
                <a:gd name="T28" fmla="*/ 92 w 188"/>
                <a:gd name="T29" fmla="*/ 342 h 351"/>
                <a:gd name="T30" fmla="*/ 74 w 188"/>
                <a:gd name="T31" fmla="*/ 331 h 351"/>
                <a:gd name="T32" fmla="*/ 57 w 188"/>
                <a:gd name="T33" fmla="*/ 311 h 351"/>
                <a:gd name="T34" fmla="*/ 41 w 188"/>
                <a:gd name="T35" fmla="*/ 283 h 351"/>
                <a:gd name="T36" fmla="*/ 26 w 188"/>
                <a:gd name="T37" fmla="*/ 252 h 351"/>
                <a:gd name="T38" fmla="*/ 15 w 188"/>
                <a:gd name="T39" fmla="*/ 212 h 351"/>
                <a:gd name="T40" fmla="*/ 4 w 188"/>
                <a:gd name="T41" fmla="*/ 167 h 351"/>
                <a:gd name="T42" fmla="*/ 1 w 188"/>
                <a:gd name="T43" fmla="*/ 145 h 351"/>
                <a:gd name="T44" fmla="*/ 0 w 188"/>
                <a:gd name="T45" fmla="*/ 119 h 351"/>
                <a:gd name="T46" fmla="*/ 2 w 188"/>
                <a:gd name="T47" fmla="*/ 94 h 351"/>
                <a:gd name="T48" fmla="*/ 5 w 188"/>
                <a:gd name="T49" fmla="*/ 71 h 351"/>
                <a:gd name="T50" fmla="*/ 14 w 188"/>
                <a:gd name="T51" fmla="*/ 51 h 351"/>
                <a:gd name="T52" fmla="*/ 23 w 188"/>
                <a:gd name="T53" fmla="*/ 31 h 351"/>
                <a:gd name="T54" fmla="*/ 33 w 188"/>
                <a:gd name="T55" fmla="*/ 20 h 351"/>
                <a:gd name="T56" fmla="*/ 43 w 188"/>
                <a:gd name="T57" fmla="*/ 9 h 351"/>
                <a:gd name="T58" fmla="*/ 55 w 188"/>
                <a:gd name="T59" fmla="*/ 3 h 351"/>
                <a:gd name="T60" fmla="*/ 66 w 188"/>
                <a:gd name="T61" fmla="*/ 0 h 351"/>
                <a:gd name="T62" fmla="*/ 78 w 188"/>
                <a:gd name="T63" fmla="*/ 0 h 351"/>
                <a:gd name="T64" fmla="*/ 90 w 188"/>
                <a:gd name="T65" fmla="*/ 3 h 351"/>
                <a:gd name="T66" fmla="*/ 101 w 188"/>
                <a:gd name="T67" fmla="*/ 6 h 351"/>
                <a:gd name="T68" fmla="*/ 113 w 188"/>
                <a:gd name="T69" fmla="*/ 15 h 351"/>
                <a:gd name="T70" fmla="*/ 125 w 188"/>
                <a:gd name="T71" fmla="*/ 23 h 351"/>
                <a:gd name="T72" fmla="*/ 135 w 188"/>
                <a:gd name="T73" fmla="*/ 31 h 351"/>
                <a:gd name="T74" fmla="*/ 147 w 188"/>
                <a:gd name="T75" fmla="*/ 43 h 351"/>
                <a:gd name="T76" fmla="*/ 156 w 188"/>
                <a:gd name="T77" fmla="*/ 57 h 351"/>
                <a:gd name="T78" fmla="*/ 167 w 188"/>
                <a:gd name="T79" fmla="*/ 68 h 351"/>
                <a:gd name="T80" fmla="*/ 175 w 188"/>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51">
                  <a:moveTo>
                    <a:pt x="175" y="82"/>
                  </a:moveTo>
                  <a:lnTo>
                    <a:pt x="182" y="111"/>
                  </a:lnTo>
                  <a:lnTo>
                    <a:pt x="186" y="142"/>
                  </a:lnTo>
                  <a:lnTo>
                    <a:pt x="188" y="176"/>
                  </a:lnTo>
                  <a:lnTo>
                    <a:pt x="186" y="210"/>
                  </a:lnTo>
                  <a:lnTo>
                    <a:pt x="184" y="235"/>
                  </a:lnTo>
                  <a:lnTo>
                    <a:pt x="178" y="258"/>
                  </a:lnTo>
                  <a:lnTo>
                    <a:pt x="173" y="277"/>
                  </a:lnTo>
                  <a:lnTo>
                    <a:pt x="166" y="297"/>
                  </a:lnTo>
                  <a:lnTo>
                    <a:pt x="158" y="314"/>
                  </a:lnTo>
                  <a:lnTo>
                    <a:pt x="150" y="328"/>
                  </a:lnTo>
                  <a:lnTo>
                    <a:pt x="140" y="340"/>
                  </a:lnTo>
                  <a:lnTo>
                    <a:pt x="132" y="348"/>
                  </a:lnTo>
                  <a:lnTo>
                    <a:pt x="112" y="351"/>
                  </a:lnTo>
                  <a:lnTo>
                    <a:pt x="92" y="342"/>
                  </a:lnTo>
                  <a:lnTo>
                    <a:pt x="74" y="331"/>
                  </a:lnTo>
                  <a:lnTo>
                    <a:pt x="57" y="311"/>
                  </a:lnTo>
                  <a:lnTo>
                    <a:pt x="41" y="283"/>
                  </a:lnTo>
                  <a:lnTo>
                    <a:pt x="26" y="252"/>
                  </a:lnTo>
                  <a:lnTo>
                    <a:pt x="15" y="212"/>
                  </a:lnTo>
                  <a:lnTo>
                    <a:pt x="4" y="167"/>
                  </a:lnTo>
                  <a:lnTo>
                    <a:pt x="1" y="145"/>
                  </a:lnTo>
                  <a:lnTo>
                    <a:pt x="0" y="119"/>
                  </a:lnTo>
                  <a:lnTo>
                    <a:pt x="2" y="94"/>
                  </a:lnTo>
                  <a:lnTo>
                    <a:pt x="5" y="71"/>
                  </a:lnTo>
                  <a:lnTo>
                    <a:pt x="14" y="51"/>
                  </a:lnTo>
                  <a:lnTo>
                    <a:pt x="23" y="31"/>
                  </a:lnTo>
                  <a:lnTo>
                    <a:pt x="33" y="20"/>
                  </a:lnTo>
                  <a:lnTo>
                    <a:pt x="43" y="9"/>
                  </a:lnTo>
                  <a:lnTo>
                    <a:pt x="55" y="3"/>
                  </a:lnTo>
                  <a:lnTo>
                    <a:pt x="66" y="0"/>
                  </a:lnTo>
                  <a:lnTo>
                    <a:pt x="78" y="0"/>
                  </a:lnTo>
                  <a:lnTo>
                    <a:pt x="90" y="3"/>
                  </a:lnTo>
                  <a:lnTo>
                    <a:pt x="101" y="6"/>
                  </a:lnTo>
                  <a:lnTo>
                    <a:pt x="113" y="15"/>
                  </a:lnTo>
                  <a:lnTo>
                    <a:pt x="125" y="23"/>
                  </a:lnTo>
                  <a:lnTo>
                    <a:pt x="135" y="31"/>
                  </a:lnTo>
                  <a:lnTo>
                    <a:pt x="147" y="43"/>
                  </a:lnTo>
                  <a:lnTo>
                    <a:pt x="156" y="57"/>
                  </a:lnTo>
                  <a:lnTo>
                    <a:pt x="167" y="68"/>
                  </a:lnTo>
                  <a:lnTo>
                    <a:pt x="175" y="82"/>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06" name="Freeform 105"/>
            <p:cNvSpPr>
              <a:spLocks/>
            </p:cNvSpPr>
            <p:nvPr/>
          </p:nvSpPr>
          <p:spPr bwMode="auto">
            <a:xfrm>
              <a:off x="6395271" y="6639197"/>
              <a:ext cx="90518" cy="84798"/>
            </a:xfrm>
            <a:custGeom>
              <a:avLst/>
              <a:gdLst>
                <a:gd name="T0" fmla="*/ 122 w 127"/>
                <a:gd name="T1" fmla="*/ 111 h 325"/>
                <a:gd name="T2" fmla="*/ 125 w 127"/>
                <a:gd name="T3" fmla="*/ 144 h 325"/>
                <a:gd name="T4" fmla="*/ 127 w 127"/>
                <a:gd name="T5" fmla="*/ 178 h 325"/>
                <a:gd name="T6" fmla="*/ 127 w 127"/>
                <a:gd name="T7" fmla="*/ 215 h 325"/>
                <a:gd name="T8" fmla="*/ 123 w 127"/>
                <a:gd name="T9" fmla="*/ 246 h 325"/>
                <a:gd name="T10" fmla="*/ 119 w 127"/>
                <a:gd name="T11" fmla="*/ 266 h 325"/>
                <a:gd name="T12" fmla="*/ 115 w 127"/>
                <a:gd name="T13" fmla="*/ 283 h 325"/>
                <a:gd name="T14" fmla="*/ 108 w 127"/>
                <a:gd name="T15" fmla="*/ 297 h 325"/>
                <a:gd name="T16" fmla="*/ 102 w 127"/>
                <a:gd name="T17" fmla="*/ 308 h 325"/>
                <a:gd name="T18" fmla="*/ 95 w 127"/>
                <a:gd name="T19" fmla="*/ 317 h 325"/>
                <a:gd name="T20" fmla="*/ 87 w 127"/>
                <a:gd name="T21" fmla="*/ 323 h 325"/>
                <a:gd name="T22" fmla="*/ 80 w 127"/>
                <a:gd name="T23" fmla="*/ 325 h 325"/>
                <a:gd name="T24" fmla="*/ 71 w 127"/>
                <a:gd name="T25" fmla="*/ 325 h 325"/>
                <a:gd name="T26" fmla="*/ 61 w 127"/>
                <a:gd name="T27" fmla="*/ 323 h 325"/>
                <a:gd name="T28" fmla="*/ 50 w 127"/>
                <a:gd name="T29" fmla="*/ 317 h 325"/>
                <a:gd name="T30" fmla="*/ 41 w 127"/>
                <a:gd name="T31" fmla="*/ 306 h 325"/>
                <a:gd name="T32" fmla="*/ 32 w 127"/>
                <a:gd name="T33" fmla="*/ 291 h 325"/>
                <a:gd name="T34" fmla="*/ 24 w 127"/>
                <a:gd name="T35" fmla="*/ 274 h 325"/>
                <a:gd name="T36" fmla="*/ 17 w 127"/>
                <a:gd name="T37" fmla="*/ 255 h 325"/>
                <a:gd name="T38" fmla="*/ 10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1 w 127"/>
                <a:gd name="T55" fmla="*/ 3 h 325"/>
                <a:gd name="T56" fmla="*/ 41 w 127"/>
                <a:gd name="T57" fmla="*/ 0 h 325"/>
                <a:gd name="T58" fmla="*/ 51 w 127"/>
                <a:gd name="T59" fmla="*/ 3 h 325"/>
                <a:gd name="T60" fmla="*/ 62 w 127"/>
                <a:gd name="T61" fmla="*/ 6 h 325"/>
                <a:gd name="T62" fmla="*/ 73 w 127"/>
                <a:gd name="T63" fmla="*/ 12 h 325"/>
                <a:gd name="T64" fmla="*/ 82 w 127"/>
                <a:gd name="T65" fmla="*/ 17 h 325"/>
                <a:gd name="T66" fmla="*/ 88 w 127"/>
                <a:gd name="T67" fmla="*/ 23 h 325"/>
                <a:gd name="T68" fmla="*/ 94 w 127"/>
                <a:gd name="T69" fmla="*/ 31 h 325"/>
                <a:gd name="T70" fmla="*/ 100 w 127"/>
                <a:gd name="T71" fmla="*/ 43 h 325"/>
                <a:gd name="T72" fmla="*/ 105 w 127"/>
                <a:gd name="T73" fmla="*/ 54 h 325"/>
                <a:gd name="T74" fmla="*/ 110 w 127"/>
                <a:gd name="T75" fmla="*/ 65 h 325"/>
                <a:gd name="T76" fmla="*/ 115 w 127"/>
                <a:gd name="T77" fmla="*/ 79 h 325"/>
                <a:gd name="T78" fmla="*/ 119 w 127"/>
                <a:gd name="T79" fmla="*/ 94 h 325"/>
                <a:gd name="T80" fmla="*/ 122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2" y="111"/>
                  </a:moveTo>
                  <a:lnTo>
                    <a:pt x="125" y="144"/>
                  </a:lnTo>
                  <a:lnTo>
                    <a:pt x="127" y="178"/>
                  </a:lnTo>
                  <a:lnTo>
                    <a:pt x="127" y="215"/>
                  </a:lnTo>
                  <a:lnTo>
                    <a:pt x="123" y="246"/>
                  </a:lnTo>
                  <a:lnTo>
                    <a:pt x="119" y="266"/>
                  </a:lnTo>
                  <a:lnTo>
                    <a:pt x="115" y="283"/>
                  </a:lnTo>
                  <a:lnTo>
                    <a:pt x="108" y="297"/>
                  </a:lnTo>
                  <a:lnTo>
                    <a:pt x="102" y="308"/>
                  </a:lnTo>
                  <a:lnTo>
                    <a:pt x="95" y="317"/>
                  </a:lnTo>
                  <a:lnTo>
                    <a:pt x="87" y="323"/>
                  </a:lnTo>
                  <a:lnTo>
                    <a:pt x="80" y="325"/>
                  </a:lnTo>
                  <a:lnTo>
                    <a:pt x="71" y="325"/>
                  </a:lnTo>
                  <a:lnTo>
                    <a:pt x="61" y="323"/>
                  </a:lnTo>
                  <a:lnTo>
                    <a:pt x="50" y="317"/>
                  </a:lnTo>
                  <a:lnTo>
                    <a:pt x="41" y="306"/>
                  </a:lnTo>
                  <a:lnTo>
                    <a:pt x="32" y="291"/>
                  </a:lnTo>
                  <a:lnTo>
                    <a:pt x="24" y="274"/>
                  </a:lnTo>
                  <a:lnTo>
                    <a:pt x="17" y="255"/>
                  </a:lnTo>
                  <a:lnTo>
                    <a:pt x="10" y="232"/>
                  </a:lnTo>
                  <a:lnTo>
                    <a:pt x="5" y="207"/>
                  </a:lnTo>
                  <a:lnTo>
                    <a:pt x="2" y="167"/>
                  </a:lnTo>
                  <a:lnTo>
                    <a:pt x="0" y="128"/>
                  </a:lnTo>
                  <a:lnTo>
                    <a:pt x="2" y="88"/>
                  </a:lnTo>
                  <a:lnTo>
                    <a:pt x="7" y="51"/>
                  </a:lnTo>
                  <a:lnTo>
                    <a:pt x="13" y="29"/>
                  </a:lnTo>
                  <a:lnTo>
                    <a:pt x="22" y="12"/>
                  </a:lnTo>
                  <a:lnTo>
                    <a:pt x="31" y="3"/>
                  </a:lnTo>
                  <a:lnTo>
                    <a:pt x="41" y="0"/>
                  </a:lnTo>
                  <a:lnTo>
                    <a:pt x="51" y="3"/>
                  </a:lnTo>
                  <a:lnTo>
                    <a:pt x="62" y="6"/>
                  </a:lnTo>
                  <a:lnTo>
                    <a:pt x="73" y="12"/>
                  </a:lnTo>
                  <a:lnTo>
                    <a:pt x="82" y="17"/>
                  </a:lnTo>
                  <a:lnTo>
                    <a:pt x="88" y="23"/>
                  </a:lnTo>
                  <a:lnTo>
                    <a:pt x="94" y="31"/>
                  </a:lnTo>
                  <a:lnTo>
                    <a:pt x="100" y="43"/>
                  </a:lnTo>
                  <a:lnTo>
                    <a:pt x="105" y="54"/>
                  </a:lnTo>
                  <a:lnTo>
                    <a:pt x="110" y="65"/>
                  </a:lnTo>
                  <a:lnTo>
                    <a:pt x="115" y="79"/>
                  </a:lnTo>
                  <a:lnTo>
                    <a:pt x="119" y="94"/>
                  </a:lnTo>
                  <a:lnTo>
                    <a:pt x="122" y="111"/>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07" name="Freeform 106"/>
            <p:cNvSpPr>
              <a:spLocks/>
            </p:cNvSpPr>
            <p:nvPr/>
          </p:nvSpPr>
          <p:spPr bwMode="auto">
            <a:xfrm>
              <a:off x="6873723" y="6133275"/>
              <a:ext cx="84053" cy="109846"/>
            </a:xfrm>
            <a:custGeom>
              <a:avLst/>
              <a:gdLst>
                <a:gd name="T0" fmla="*/ 115 w 117"/>
                <a:gd name="T1" fmla="*/ 99 h 421"/>
                <a:gd name="T2" fmla="*/ 117 w 117"/>
                <a:gd name="T3" fmla="*/ 144 h 421"/>
                <a:gd name="T4" fmla="*/ 117 w 117"/>
                <a:gd name="T5" fmla="*/ 190 h 421"/>
                <a:gd name="T6" fmla="*/ 114 w 117"/>
                <a:gd name="T7" fmla="*/ 232 h 421"/>
                <a:gd name="T8" fmla="*/ 109 w 117"/>
                <a:gd name="T9" fmla="*/ 274 h 421"/>
                <a:gd name="T10" fmla="*/ 103 w 117"/>
                <a:gd name="T11" fmla="*/ 314 h 421"/>
                <a:gd name="T12" fmla="*/ 93 w 117"/>
                <a:gd name="T13" fmla="*/ 348 h 421"/>
                <a:gd name="T14" fmla="*/ 81 w 117"/>
                <a:gd name="T15" fmla="*/ 382 h 421"/>
                <a:gd name="T16" fmla="*/ 68 w 117"/>
                <a:gd name="T17" fmla="*/ 410 h 421"/>
                <a:gd name="T18" fmla="*/ 64 w 117"/>
                <a:gd name="T19" fmla="*/ 416 h 421"/>
                <a:gd name="T20" fmla="*/ 58 w 117"/>
                <a:gd name="T21" fmla="*/ 419 h 421"/>
                <a:gd name="T22" fmla="*/ 53 w 117"/>
                <a:gd name="T23" fmla="*/ 421 h 421"/>
                <a:gd name="T24" fmla="*/ 48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6 w 117"/>
                <a:gd name="T39" fmla="*/ 351 h 421"/>
                <a:gd name="T40" fmla="*/ 2 w 117"/>
                <a:gd name="T41" fmla="*/ 328 h 421"/>
                <a:gd name="T42" fmla="*/ 0 w 117"/>
                <a:gd name="T43" fmla="*/ 283 h 421"/>
                <a:gd name="T44" fmla="*/ 0 w 117"/>
                <a:gd name="T45" fmla="*/ 241 h 421"/>
                <a:gd name="T46" fmla="*/ 3 w 117"/>
                <a:gd name="T47" fmla="*/ 198 h 421"/>
                <a:gd name="T48" fmla="*/ 9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4 w 117"/>
                <a:gd name="T63" fmla="*/ 9 h 421"/>
                <a:gd name="T64" fmla="*/ 68 w 117"/>
                <a:gd name="T65" fmla="*/ 3 h 421"/>
                <a:gd name="T66" fmla="*/ 72 w 117"/>
                <a:gd name="T67" fmla="*/ 0 h 421"/>
                <a:gd name="T68" fmla="*/ 77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7" y="190"/>
                  </a:lnTo>
                  <a:lnTo>
                    <a:pt x="114" y="232"/>
                  </a:lnTo>
                  <a:lnTo>
                    <a:pt x="109" y="274"/>
                  </a:lnTo>
                  <a:lnTo>
                    <a:pt x="103" y="314"/>
                  </a:lnTo>
                  <a:lnTo>
                    <a:pt x="93" y="348"/>
                  </a:lnTo>
                  <a:lnTo>
                    <a:pt x="81" y="382"/>
                  </a:lnTo>
                  <a:lnTo>
                    <a:pt x="68" y="410"/>
                  </a:lnTo>
                  <a:lnTo>
                    <a:pt x="64" y="416"/>
                  </a:lnTo>
                  <a:lnTo>
                    <a:pt x="58" y="419"/>
                  </a:lnTo>
                  <a:lnTo>
                    <a:pt x="53" y="421"/>
                  </a:lnTo>
                  <a:lnTo>
                    <a:pt x="48" y="421"/>
                  </a:lnTo>
                  <a:lnTo>
                    <a:pt x="41" y="419"/>
                  </a:lnTo>
                  <a:lnTo>
                    <a:pt x="36" y="416"/>
                  </a:lnTo>
                  <a:lnTo>
                    <a:pt x="31" y="413"/>
                  </a:lnTo>
                  <a:lnTo>
                    <a:pt x="25" y="410"/>
                  </a:lnTo>
                  <a:lnTo>
                    <a:pt x="17" y="393"/>
                  </a:lnTo>
                  <a:lnTo>
                    <a:pt x="11" y="373"/>
                  </a:lnTo>
                  <a:lnTo>
                    <a:pt x="6" y="351"/>
                  </a:lnTo>
                  <a:lnTo>
                    <a:pt x="2" y="328"/>
                  </a:lnTo>
                  <a:lnTo>
                    <a:pt x="0" y="283"/>
                  </a:lnTo>
                  <a:lnTo>
                    <a:pt x="0" y="241"/>
                  </a:lnTo>
                  <a:lnTo>
                    <a:pt x="3" y="198"/>
                  </a:lnTo>
                  <a:lnTo>
                    <a:pt x="9" y="156"/>
                  </a:lnTo>
                  <a:lnTo>
                    <a:pt x="15" y="116"/>
                  </a:lnTo>
                  <a:lnTo>
                    <a:pt x="24" y="82"/>
                  </a:lnTo>
                  <a:lnTo>
                    <a:pt x="36" y="48"/>
                  </a:lnTo>
                  <a:lnTo>
                    <a:pt x="50" y="20"/>
                  </a:lnTo>
                  <a:lnTo>
                    <a:pt x="54" y="17"/>
                  </a:lnTo>
                  <a:lnTo>
                    <a:pt x="58" y="12"/>
                  </a:lnTo>
                  <a:lnTo>
                    <a:pt x="64" y="9"/>
                  </a:lnTo>
                  <a:lnTo>
                    <a:pt x="68" y="3"/>
                  </a:lnTo>
                  <a:lnTo>
                    <a:pt x="72" y="0"/>
                  </a:lnTo>
                  <a:lnTo>
                    <a:pt x="77"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08" name="Freeform 107"/>
            <p:cNvSpPr>
              <a:spLocks/>
            </p:cNvSpPr>
            <p:nvPr/>
          </p:nvSpPr>
          <p:spPr bwMode="auto">
            <a:xfrm>
              <a:off x="696424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9 w 150"/>
                <a:gd name="T31" fmla="*/ 399 h 407"/>
                <a:gd name="T32" fmla="*/ 18 w 150"/>
                <a:gd name="T33" fmla="*/ 388 h 407"/>
                <a:gd name="T34" fmla="*/ 7 w 150"/>
                <a:gd name="T35" fmla="*/ 342 h 407"/>
                <a:gd name="T36" fmla="*/ 1 w 150"/>
                <a:gd name="T37" fmla="*/ 289 h 407"/>
                <a:gd name="T38" fmla="*/ 0 w 150"/>
                <a:gd name="T39" fmla="*/ 235 h 407"/>
                <a:gd name="T40" fmla="*/ 6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8 w 150"/>
                <a:gd name="T63" fmla="*/ 34 h 407"/>
                <a:gd name="T64" fmla="*/ 127 w 150"/>
                <a:gd name="T65" fmla="*/ 54 h 407"/>
                <a:gd name="T66" fmla="*/ 134 w 150"/>
                <a:gd name="T67" fmla="*/ 74 h 407"/>
                <a:gd name="T68" fmla="*/ 141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9" y="399"/>
                  </a:lnTo>
                  <a:lnTo>
                    <a:pt x="18" y="388"/>
                  </a:lnTo>
                  <a:lnTo>
                    <a:pt x="7" y="342"/>
                  </a:lnTo>
                  <a:lnTo>
                    <a:pt x="1" y="289"/>
                  </a:lnTo>
                  <a:lnTo>
                    <a:pt x="0" y="235"/>
                  </a:lnTo>
                  <a:lnTo>
                    <a:pt x="6" y="184"/>
                  </a:lnTo>
                  <a:lnTo>
                    <a:pt x="14" y="153"/>
                  </a:lnTo>
                  <a:lnTo>
                    <a:pt x="23" y="125"/>
                  </a:lnTo>
                  <a:lnTo>
                    <a:pt x="34" y="102"/>
                  </a:lnTo>
                  <a:lnTo>
                    <a:pt x="44" y="80"/>
                  </a:lnTo>
                  <a:lnTo>
                    <a:pt x="56" y="60"/>
                  </a:lnTo>
                  <a:lnTo>
                    <a:pt x="68" y="40"/>
                  </a:lnTo>
                  <a:lnTo>
                    <a:pt x="79" y="20"/>
                  </a:lnTo>
                  <a:lnTo>
                    <a:pt x="90" y="0"/>
                  </a:lnTo>
                  <a:lnTo>
                    <a:pt x="99" y="6"/>
                  </a:lnTo>
                  <a:lnTo>
                    <a:pt x="109" y="20"/>
                  </a:lnTo>
                  <a:lnTo>
                    <a:pt x="118" y="34"/>
                  </a:lnTo>
                  <a:lnTo>
                    <a:pt x="127" y="54"/>
                  </a:lnTo>
                  <a:lnTo>
                    <a:pt x="134" y="74"/>
                  </a:lnTo>
                  <a:lnTo>
                    <a:pt x="141" y="97"/>
                  </a:lnTo>
                  <a:lnTo>
                    <a:pt x="146" y="122"/>
                  </a:lnTo>
                  <a:lnTo>
                    <a:pt x="150" y="145"/>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09" name="Freeform 108"/>
            <p:cNvSpPr>
              <a:spLocks/>
            </p:cNvSpPr>
            <p:nvPr/>
          </p:nvSpPr>
          <p:spPr bwMode="auto">
            <a:xfrm>
              <a:off x="6789671" y="6255907"/>
              <a:ext cx="187501" cy="194646"/>
            </a:xfrm>
            <a:custGeom>
              <a:avLst/>
              <a:gdLst>
                <a:gd name="T0" fmla="*/ 258 w 263"/>
                <a:gd name="T1" fmla="*/ 234 h 746"/>
                <a:gd name="T2" fmla="*/ 263 w 263"/>
                <a:gd name="T3" fmla="*/ 271 h 746"/>
                <a:gd name="T4" fmla="*/ 263 w 263"/>
                <a:gd name="T5" fmla="*/ 308 h 746"/>
                <a:gd name="T6" fmla="*/ 261 w 263"/>
                <a:gd name="T7" fmla="*/ 342 h 746"/>
                <a:gd name="T8" fmla="*/ 255 w 263"/>
                <a:gd name="T9" fmla="*/ 375 h 746"/>
                <a:gd name="T10" fmla="*/ 249 w 263"/>
                <a:gd name="T11" fmla="*/ 407 h 746"/>
                <a:gd name="T12" fmla="*/ 242 w 263"/>
                <a:gd name="T13" fmla="*/ 440 h 746"/>
                <a:gd name="T14" fmla="*/ 235 w 263"/>
                <a:gd name="T15" fmla="*/ 472 h 746"/>
                <a:gd name="T16" fmla="*/ 229 w 263"/>
                <a:gd name="T17" fmla="*/ 503 h 746"/>
                <a:gd name="T18" fmla="*/ 226 w 263"/>
                <a:gd name="T19" fmla="*/ 537 h 746"/>
                <a:gd name="T20" fmla="*/ 223 w 263"/>
                <a:gd name="T21" fmla="*/ 570 h 746"/>
                <a:gd name="T22" fmla="*/ 221 w 263"/>
                <a:gd name="T23" fmla="*/ 607 h 746"/>
                <a:gd name="T24" fmla="*/ 217 w 263"/>
                <a:gd name="T25" fmla="*/ 641 h 746"/>
                <a:gd name="T26" fmla="*/ 212 w 263"/>
                <a:gd name="T27" fmla="*/ 672 h 746"/>
                <a:gd name="T28" fmla="*/ 206 w 263"/>
                <a:gd name="T29" fmla="*/ 703 h 746"/>
                <a:gd name="T30" fmla="*/ 197 w 263"/>
                <a:gd name="T31" fmla="*/ 726 h 746"/>
                <a:gd name="T32" fmla="*/ 186 w 263"/>
                <a:gd name="T33" fmla="*/ 746 h 746"/>
                <a:gd name="T34" fmla="*/ 169 w 263"/>
                <a:gd name="T35" fmla="*/ 743 h 746"/>
                <a:gd name="T36" fmla="*/ 152 w 263"/>
                <a:gd name="T37" fmla="*/ 734 h 746"/>
                <a:gd name="T38" fmla="*/ 137 w 263"/>
                <a:gd name="T39" fmla="*/ 717 h 746"/>
                <a:gd name="T40" fmla="*/ 123 w 263"/>
                <a:gd name="T41" fmla="*/ 695 h 746"/>
                <a:gd name="T42" fmla="*/ 110 w 263"/>
                <a:gd name="T43" fmla="*/ 667 h 746"/>
                <a:gd name="T44" fmla="*/ 96 w 263"/>
                <a:gd name="T45" fmla="*/ 638 h 746"/>
                <a:gd name="T46" fmla="*/ 83 w 263"/>
                <a:gd name="T47" fmla="*/ 607 h 746"/>
                <a:gd name="T48" fmla="*/ 71 w 263"/>
                <a:gd name="T49" fmla="*/ 573 h 746"/>
                <a:gd name="T50" fmla="*/ 56 w 263"/>
                <a:gd name="T51" fmla="*/ 525 h 746"/>
                <a:gd name="T52" fmla="*/ 42 w 263"/>
                <a:gd name="T53" fmla="*/ 477 h 746"/>
                <a:gd name="T54" fmla="*/ 28 w 263"/>
                <a:gd name="T55" fmla="*/ 429 h 746"/>
                <a:gd name="T56" fmla="*/ 17 w 263"/>
                <a:gd name="T57" fmla="*/ 375 h 746"/>
                <a:gd name="T58" fmla="*/ 8 w 263"/>
                <a:gd name="T59" fmla="*/ 325 h 746"/>
                <a:gd name="T60" fmla="*/ 2 w 263"/>
                <a:gd name="T61" fmla="*/ 268 h 746"/>
                <a:gd name="T62" fmla="*/ 0 w 263"/>
                <a:gd name="T63" fmla="*/ 209 h 746"/>
                <a:gd name="T64" fmla="*/ 3 w 263"/>
                <a:gd name="T65" fmla="*/ 146 h 746"/>
                <a:gd name="T66" fmla="*/ 15 w 263"/>
                <a:gd name="T67" fmla="*/ 113 h 746"/>
                <a:gd name="T68" fmla="*/ 27 w 263"/>
                <a:gd name="T69" fmla="*/ 79 h 746"/>
                <a:gd name="T70" fmla="*/ 41 w 263"/>
                <a:gd name="T71" fmla="*/ 50 h 746"/>
                <a:gd name="T72" fmla="*/ 56 w 263"/>
                <a:gd name="T73" fmla="*/ 28 h 746"/>
                <a:gd name="T74" fmla="*/ 72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5 w 263"/>
                <a:gd name="T95" fmla="*/ 189 h 746"/>
                <a:gd name="T96" fmla="*/ 258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8" y="234"/>
                  </a:moveTo>
                  <a:lnTo>
                    <a:pt x="263" y="271"/>
                  </a:lnTo>
                  <a:lnTo>
                    <a:pt x="263" y="308"/>
                  </a:lnTo>
                  <a:lnTo>
                    <a:pt x="261" y="342"/>
                  </a:lnTo>
                  <a:lnTo>
                    <a:pt x="255" y="375"/>
                  </a:lnTo>
                  <a:lnTo>
                    <a:pt x="249" y="407"/>
                  </a:lnTo>
                  <a:lnTo>
                    <a:pt x="242" y="440"/>
                  </a:lnTo>
                  <a:lnTo>
                    <a:pt x="235" y="472"/>
                  </a:lnTo>
                  <a:lnTo>
                    <a:pt x="229" y="503"/>
                  </a:lnTo>
                  <a:lnTo>
                    <a:pt x="226" y="537"/>
                  </a:lnTo>
                  <a:lnTo>
                    <a:pt x="223" y="570"/>
                  </a:lnTo>
                  <a:lnTo>
                    <a:pt x="221" y="607"/>
                  </a:lnTo>
                  <a:lnTo>
                    <a:pt x="217" y="641"/>
                  </a:lnTo>
                  <a:lnTo>
                    <a:pt x="212" y="672"/>
                  </a:lnTo>
                  <a:lnTo>
                    <a:pt x="206" y="703"/>
                  </a:lnTo>
                  <a:lnTo>
                    <a:pt x="197" y="726"/>
                  </a:lnTo>
                  <a:lnTo>
                    <a:pt x="186" y="746"/>
                  </a:lnTo>
                  <a:lnTo>
                    <a:pt x="169" y="743"/>
                  </a:lnTo>
                  <a:lnTo>
                    <a:pt x="152" y="734"/>
                  </a:lnTo>
                  <a:lnTo>
                    <a:pt x="137" y="717"/>
                  </a:lnTo>
                  <a:lnTo>
                    <a:pt x="123" y="695"/>
                  </a:lnTo>
                  <a:lnTo>
                    <a:pt x="110" y="667"/>
                  </a:lnTo>
                  <a:lnTo>
                    <a:pt x="96" y="638"/>
                  </a:lnTo>
                  <a:lnTo>
                    <a:pt x="83" y="607"/>
                  </a:lnTo>
                  <a:lnTo>
                    <a:pt x="71" y="573"/>
                  </a:lnTo>
                  <a:lnTo>
                    <a:pt x="56" y="525"/>
                  </a:lnTo>
                  <a:lnTo>
                    <a:pt x="42" y="477"/>
                  </a:lnTo>
                  <a:lnTo>
                    <a:pt x="28" y="429"/>
                  </a:lnTo>
                  <a:lnTo>
                    <a:pt x="17" y="375"/>
                  </a:lnTo>
                  <a:lnTo>
                    <a:pt x="8" y="325"/>
                  </a:lnTo>
                  <a:lnTo>
                    <a:pt x="2" y="268"/>
                  </a:lnTo>
                  <a:lnTo>
                    <a:pt x="0" y="209"/>
                  </a:lnTo>
                  <a:lnTo>
                    <a:pt x="3" y="146"/>
                  </a:lnTo>
                  <a:lnTo>
                    <a:pt x="15" y="113"/>
                  </a:lnTo>
                  <a:lnTo>
                    <a:pt x="27" y="79"/>
                  </a:lnTo>
                  <a:lnTo>
                    <a:pt x="41" y="50"/>
                  </a:lnTo>
                  <a:lnTo>
                    <a:pt x="56" y="28"/>
                  </a:lnTo>
                  <a:lnTo>
                    <a:pt x="72" y="11"/>
                  </a:lnTo>
                  <a:lnTo>
                    <a:pt x="87" y="2"/>
                  </a:lnTo>
                  <a:lnTo>
                    <a:pt x="105" y="0"/>
                  </a:lnTo>
                  <a:lnTo>
                    <a:pt x="123" y="11"/>
                  </a:lnTo>
                  <a:lnTo>
                    <a:pt x="142" y="25"/>
                  </a:lnTo>
                  <a:lnTo>
                    <a:pt x="161" y="42"/>
                  </a:lnTo>
                  <a:lnTo>
                    <a:pt x="179" y="65"/>
                  </a:lnTo>
                  <a:lnTo>
                    <a:pt x="197" y="87"/>
                  </a:lnTo>
                  <a:lnTo>
                    <a:pt x="214" y="118"/>
                  </a:lnTo>
                  <a:lnTo>
                    <a:pt x="230" y="149"/>
                  </a:lnTo>
                  <a:lnTo>
                    <a:pt x="245" y="189"/>
                  </a:lnTo>
                  <a:lnTo>
                    <a:pt x="258" y="234"/>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10" name="Freeform 109"/>
            <p:cNvSpPr>
              <a:spLocks/>
            </p:cNvSpPr>
            <p:nvPr/>
          </p:nvSpPr>
          <p:spPr bwMode="auto">
            <a:xfrm>
              <a:off x="7003034" y="6266083"/>
              <a:ext cx="122846" cy="98888"/>
            </a:xfrm>
            <a:custGeom>
              <a:avLst/>
              <a:gdLst>
                <a:gd name="T0" fmla="*/ 158 w 175"/>
                <a:gd name="T1" fmla="*/ 28 h 379"/>
                <a:gd name="T2" fmla="*/ 169 w 175"/>
                <a:gd name="T3" fmla="*/ 68 h 379"/>
                <a:gd name="T4" fmla="*/ 175 w 175"/>
                <a:gd name="T5" fmla="*/ 113 h 379"/>
                <a:gd name="T6" fmla="*/ 175 w 175"/>
                <a:gd name="T7" fmla="*/ 164 h 379"/>
                <a:gd name="T8" fmla="*/ 172 w 175"/>
                <a:gd name="T9" fmla="*/ 212 h 379"/>
                <a:gd name="T10" fmla="*/ 169 w 175"/>
                <a:gd name="T11" fmla="*/ 240 h 379"/>
                <a:gd name="T12" fmla="*/ 164 w 175"/>
                <a:gd name="T13" fmla="*/ 266 h 379"/>
                <a:gd name="T14" fmla="*/ 156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1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4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5" y="113"/>
                  </a:lnTo>
                  <a:lnTo>
                    <a:pt x="175" y="164"/>
                  </a:lnTo>
                  <a:lnTo>
                    <a:pt x="172" y="212"/>
                  </a:lnTo>
                  <a:lnTo>
                    <a:pt x="169" y="240"/>
                  </a:lnTo>
                  <a:lnTo>
                    <a:pt x="164" y="266"/>
                  </a:lnTo>
                  <a:lnTo>
                    <a:pt x="156" y="291"/>
                  </a:lnTo>
                  <a:lnTo>
                    <a:pt x="149" y="311"/>
                  </a:lnTo>
                  <a:lnTo>
                    <a:pt x="140" y="331"/>
                  </a:lnTo>
                  <a:lnTo>
                    <a:pt x="131" y="348"/>
                  </a:lnTo>
                  <a:lnTo>
                    <a:pt x="120" y="362"/>
                  </a:lnTo>
                  <a:lnTo>
                    <a:pt x="110" y="370"/>
                  </a:lnTo>
                  <a:lnTo>
                    <a:pt x="98" y="376"/>
                  </a:lnTo>
                  <a:lnTo>
                    <a:pt x="85" y="379"/>
                  </a:lnTo>
                  <a:lnTo>
                    <a:pt x="74" y="376"/>
                  </a:lnTo>
                  <a:lnTo>
                    <a:pt x="61"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4"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11" name="Freeform 110"/>
            <p:cNvSpPr>
              <a:spLocks/>
            </p:cNvSpPr>
            <p:nvPr/>
          </p:nvSpPr>
          <p:spPr bwMode="auto">
            <a:xfrm>
              <a:off x="7494418" y="6357665"/>
              <a:ext cx="122846" cy="113500"/>
            </a:xfrm>
            <a:custGeom>
              <a:avLst/>
              <a:gdLst>
                <a:gd name="T0" fmla="*/ 170 w 172"/>
                <a:gd name="T1" fmla="*/ 79 h 435"/>
                <a:gd name="T2" fmla="*/ 172 w 172"/>
                <a:gd name="T3" fmla="*/ 110 h 435"/>
                <a:gd name="T4" fmla="*/ 172 w 172"/>
                <a:gd name="T5" fmla="*/ 141 h 435"/>
                <a:gd name="T6" fmla="*/ 171 w 172"/>
                <a:gd name="T7" fmla="*/ 172 h 435"/>
                <a:gd name="T8" fmla="*/ 168 w 172"/>
                <a:gd name="T9" fmla="*/ 200 h 435"/>
                <a:gd name="T10" fmla="*/ 164 w 172"/>
                <a:gd name="T11" fmla="*/ 229 h 435"/>
                <a:gd name="T12" fmla="*/ 158 w 172"/>
                <a:gd name="T13" fmla="*/ 257 h 435"/>
                <a:gd name="T14" fmla="*/ 152 w 172"/>
                <a:gd name="T15" fmla="*/ 282 h 435"/>
                <a:gd name="T16" fmla="*/ 146 w 172"/>
                <a:gd name="T17" fmla="*/ 308 h 435"/>
                <a:gd name="T18" fmla="*/ 134 w 172"/>
                <a:gd name="T19" fmla="*/ 342 h 435"/>
                <a:gd name="T20" fmla="*/ 121 w 172"/>
                <a:gd name="T21" fmla="*/ 370 h 435"/>
                <a:gd name="T22" fmla="*/ 107 w 172"/>
                <a:gd name="T23" fmla="*/ 392 h 435"/>
                <a:gd name="T24" fmla="*/ 93 w 172"/>
                <a:gd name="T25" fmla="*/ 409 h 435"/>
                <a:gd name="T26" fmla="*/ 77 w 172"/>
                <a:gd name="T27" fmla="*/ 424 h 435"/>
                <a:gd name="T28" fmla="*/ 61 w 172"/>
                <a:gd name="T29" fmla="*/ 432 h 435"/>
                <a:gd name="T30" fmla="*/ 44 w 172"/>
                <a:gd name="T31" fmla="*/ 435 h 435"/>
                <a:gd name="T32" fmla="*/ 27 w 172"/>
                <a:gd name="T33" fmla="*/ 429 h 435"/>
                <a:gd name="T34" fmla="*/ 20 w 172"/>
                <a:gd name="T35" fmla="*/ 418 h 435"/>
                <a:gd name="T36" fmla="*/ 12 w 172"/>
                <a:gd name="T37" fmla="*/ 404 h 435"/>
                <a:gd name="T38" fmla="*/ 6 w 172"/>
                <a:gd name="T39" fmla="*/ 387 h 435"/>
                <a:gd name="T40" fmla="*/ 2 w 172"/>
                <a:gd name="T41" fmla="*/ 364 h 435"/>
                <a:gd name="T42" fmla="*/ 0 w 172"/>
                <a:gd name="T43" fmla="*/ 325 h 435"/>
                <a:gd name="T44" fmla="*/ 0 w 172"/>
                <a:gd name="T45" fmla="*/ 285 h 435"/>
                <a:gd name="T46" fmla="*/ 2 w 172"/>
                <a:gd name="T47" fmla="*/ 248 h 435"/>
                <a:gd name="T48" fmla="*/ 6 w 172"/>
                <a:gd name="T49" fmla="*/ 214 h 435"/>
                <a:gd name="T50" fmla="*/ 11 w 172"/>
                <a:gd name="T51" fmla="*/ 180 h 435"/>
                <a:gd name="T52" fmla="*/ 19 w 172"/>
                <a:gd name="T53" fmla="*/ 147 h 435"/>
                <a:gd name="T54" fmla="*/ 27 w 172"/>
                <a:gd name="T55" fmla="*/ 115 h 435"/>
                <a:gd name="T56" fmla="*/ 36 w 172"/>
                <a:gd name="T57" fmla="*/ 87 h 435"/>
                <a:gd name="T58" fmla="*/ 46 w 172"/>
                <a:gd name="T59" fmla="*/ 62 h 435"/>
                <a:gd name="T60" fmla="*/ 59 w 172"/>
                <a:gd name="T61" fmla="*/ 42 h 435"/>
                <a:gd name="T62" fmla="*/ 71 w 172"/>
                <a:gd name="T63" fmla="*/ 25 h 435"/>
                <a:gd name="T64" fmla="*/ 83 w 172"/>
                <a:gd name="T65" fmla="*/ 11 h 435"/>
                <a:gd name="T66" fmla="*/ 97 w 172"/>
                <a:gd name="T67" fmla="*/ 2 h 435"/>
                <a:gd name="T68" fmla="*/ 111 w 172"/>
                <a:gd name="T69" fmla="*/ 0 h 435"/>
                <a:gd name="T70" fmla="*/ 124 w 172"/>
                <a:gd name="T71" fmla="*/ 0 h 435"/>
                <a:gd name="T72" fmla="*/ 139 w 172"/>
                <a:gd name="T73" fmla="*/ 8 h 435"/>
                <a:gd name="T74" fmla="*/ 149 w 172"/>
                <a:gd name="T75" fmla="*/ 19 h 435"/>
                <a:gd name="T76" fmla="*/ 157 w 172"/>
                <a:gd name="T77" fmla="*/ 36 h 435"/>
                <a:gd name="T78" fmla="*/ 165 w 172"/>
                <a:gd name="T79" fmla="*/ 56 h 435"/>
                <a:gd name="T80" fmla="*/ 170 w 172"/>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5">
                  <a:moveTo>
                    <a:pt x="170" y="79"/>
                  </a:moveTo>
                  <a:lnTo>
                    <a:pt x="172" y="110"/>
                  </a:lnTo>
                  <a:lnTo>
                    <a:pt x="172" y="141"/>
                  </a:lnTo>
                  <a:lnTo>
                    <a:pt x="171" y="172"/>
                  </a:lnTo>
                  <a:lnTo>
                    <a:pt x="168" y="200"/>
                  </a:lnTo>
                  <a:lnTo>
                    <a:pt x="164" y="229"/>
                  </a:lnTo>
                  <a:lnTo>
                    <a:pt x="158" y="257"/>
                  </a:lnTo>
                  <a:lnTo>
                    <a:pt x="152" y="282"/>
                  </a:lnTo>
                  <a:lnTo>
                    <a:pt x="146"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1" y="25"/>
                  </a:lnTo>
                  <a:lnTo>
                    <a:pt x="83" y="11"/>
                  </a:lnTo>
                  <a:lnTo>
                    <a:pt x="97" y="2"/>
                  </a:lnTo>
                  <a:lnTo>
                    <a:pt x="111" y="0"/>
                  </a:lnTo>
                  <a:lnTo>
                    <a:pt x="124" y="0"/>
                  </a:lnTo>
                  <a:lnTo>
                    <a:pt x="139" y="8"/>
                  </a:lnTo>
                  <a:lnTo>
                    <a:pt x="149" y="19"/>
                  </a:lnTo>
                  <a:lnTo>
                    <a:pt x="157" y="36"/>
                  </a:lnTo>
                  <a:lnTo>
                    <a:pt x="165" y="56"/>
                  </a:lnTo>
                  <a:lnTo>
                    <a:pt x="170" y="79"/>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12" name="Freeform 111"/>
            <p:cNvSpPr>
              <a:spLocks/>
            </p:cNvSpPr>
            <p:nvPr/>
          </p:nvSpPr>
          <p:spPr bwMode="auto">
            <a:xfrm>
              <a:off x="6970707" y="6378278"/>
              <a:ext cx="109915" cy="81668"/>
            </a:xfrm>
            <a:custGeom>
              <a:avLst/>
              <a:gdLst>
                <a:gd name="T0" fmla="*/ 143 w 152"/>
                <a:gd name="T1" fmla="*/ 62 h 313"/>
                <a:gd name="T2" fmla="*/ 152 w 152"/>
                <a:gd name="T3" fmla="*/ 110 h 313"/>
                <a:gd name="T4" fmla="*/ 152 w 152"/>
                <a:gd name="T5" fmla="*/ 164 h 313"/>
                <a:gd name="T6" fmla="*/ 147 w 152"/>
                <a:gd name="T7" fmla="*/ 217 h 313"/>
                <a:gd name="T8" fmla="*/ 141 w 152"/>
                <a:gd name="T9" fmla="*/ 265 h 313"/>
                <a:gd name="T10" fmla="*/ 131 w 152"/>
                <a:gd name="T11" fmla="*/ 288 h 313"/>
                <a:gd name="T12" fmla="*/ 120 w 152"/>
                <a:gd name="T13" fmla="*/ 302 h 313"/>
                <a:gd name="T14" fmla="*/ 108 w 152"/>
                <a:gd name="T15" fmla="*/ 311 h 313"/>
                <a:gd name="T16" fmla="*/ 96 w 152"/>
                <a:gd name="T17" fmla="*/ 313 h 313"/>
                <a:gd name="T18" fmla="*/ 83 w 152"/>
                <a:gd name="T19" fmla="*/ 313 h 313"/>
                <a:gd name="T20" fmla="*/ 70 w 152"/>
                <a:gd name="T21" fmla="*/ 311 h 313"/>
                <a:gd name="T22" fmla="*/ 59 w 152"/>
                <a:gd name="T23" fmla="*/ 302 h 313"/>
                <a:gd name="T24" fmla="*/ 47 w 152"/>
                <a:gd name="T25" fmla="*/ 294 h 313"/>
                <a:gd name="T26" fmla="*/ 38 w 152"/>
                <a:gd name="T27" fmla="*/ 280 h 313"/>
                <a:gd name="T28" fmla="*/ 30 w 152"/>
                <a:gd name="T29" fmla="*/ 265 h 313"/>
                <a:gd name="T30" fmla="*/ 23 w 152"/>
                <a:gd name="T31" fmla="*/ 246 h 313"/>
                <a:gd name="T32" fmla="*/ 16 w 152"/>
                <a:gd name="T33" fmla="*/ 226 h 313"/>
                <a:gd name="T34" fmla="*/ 11 w 152"/>
                <a:gd name="T35" fmla="*/ 203 h 313"/>
                <a:gd name="T36" fmla="*/ 6 w 152"/>
                <a:gd name="T37" fmla="*/ 181 h 313"/>
                <a:gd name="T38" fmla="*/ 3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1 w 152"/>
                <a:gd name="T57" fmla="*/ 3 h 313"/>
                <a:gd name="T58" fmla="*/ 98 w 152"/>
                <a:gd name="T59" fmla="*/ 8 h 313"/>
                <a:gd name="T60" fmla="*/ 115 w 152"/>
                <a:gd name="T61" fmla="*/ 22 h 313"/>
                <a:gd name="T62" fmla="*/ 129 w 152"/>
                <a:gd name="T63" fmla="*/ 39 h 313"/>
                <a:gd name="T64" fmla="*/ 143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3" y="62"/>
                  </a:moveTo>
                  <a:lnTo>
                    <a:pt x="152" y="110"/>
                  </a:lnTo>
                  <a:lnTo>
                    <a:pt x="152" y="164"/>
                  </a:lnTo>
                  <a:lnTo>
                    <a:pt x="147" y="217"/>
                  </a:lnTo>
                  <a:lnTo>
                    <a:pt x="141" y="265"/>
                  </a:lnTo>
                  <a:lnTo>
                    <a:pt x="131" y="288"/>
                  </a:lnTo>
                  <a:lnTo>
                    <a:pt x="120" y="302"/>
                  </a:lnTo>
                  <a:lnTo>
                    <a:pt x="108" y="311"/>
                  </a:lnTo>
                  <a:lnTo>
                    <a:pt x="96" y="313"/>
                  </a:lnTo>
                  <a:lnTo>
                    <a:pt x="83" y="313"/>
                  </a:lnTo>
                  <a:lnTo>
                    <a:pt x="70" y="311"/>
                  </a:lnTo>
                  <a:lnTo>
                    <a:pt x="59" y="302"/>
                  </a:lnTo>
                  <a:lnTo>
                    <a:pt x="47" y="294"/>
                  </a:lnTo>
                  <a:lnTo>
                    <a:pt x="38" y="280"/>
                  </a:lnTo>
                  <a:lnTo>
                    <a:pt x="30" y="265"/>
                  </a:lnTo>
                  <a:lnTo>
                    <a:pt x="23" y="246"/>
                  </a:lnTo>
                  <a:lnTo>
                    <a:pt x="16" y="226"/>
                  </a:lnTo>
                  <a:lnTo>
                    <a:pt x="11" y="203"/>
                  </a:lnTo>
                  <a:lnTo>
                    <a:pt x="6" y="181"/>
                  </a:lnTo>
                  <a:lnTo>
                    <a:pt x="3" y="158"/>
                  </a:lnTo>
                  <a:lnTo>
                    <a:pt x="0" y="133"/>
                  </a:lnTo>
                  <a:lnTo>
                    <a:pt x="1" y="104"/>
                  </a:lnTo>
                  <a:lnTo>
                    <a:pt x="4" y="79"/>
                  </a:lnTo>
                  <a:lnTo>
                    <a:pt x="8" y="56"/>
                  </a:lnTo>
                  <a:lnTo>
                    <a:pt x="14" y="36"/>
                  </a:lnTo>
                  <a:lnTo>
                    <a:pt x="29" y="17"/>
                  </a:lnTo>
                  <a:lnTo>
                    <a:pt x="46" y="5"/>
                  </a:lnTo>
                  <a:lnTo>
                    <a:pt x="63" y="0"/>
                  </a:lnTo>
                  <a:lnTo>
                    <a:pt x="81" y="3"/>
                  </a:lnTo>
                  <a:lnTo>
                    <a:pt x="98" y="8"/>
                  </a:lnTo>
                  <a:lnTo>
                    <a:pt x="115" y="22"/>
                  </a:lnTo>
                  <a:lnTo>
                    <a:pt x="129" y="39"/>
                  </a:lnTo>
                  <a:lnTo>
                    <a:pt x="143" y="62"/>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13" name="Freeform 112"/>
            <p:cNvSpPr>
              <a:spLocks/>
            </p:cNvSpPr>
            <p:nvPr/>
          </p:nvSpPr>
          <p:spPr bwMode="auto">
            <a:xfrm>
              <a:off x="7584936" y="6445334"/>
              <a:ext cx="135777" cy="93670"/>
            </a:xfrm>
            <a:custGeom>
              <a:avLst/>
              <a:gdLst>
                <a:gd name="T0" fmla="*/ 173 w 189"/>
                <a:gd name="T1" fmla="*/ 25 h 359"/>
                <a:gd name="T2" fmla="*/ 182 w 189"/>
                <a:gd name="T3" fmla="*/ 71 h 359"/>
                <a:gd name="T4" fmla="*/ 188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4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3 w 189"/>
                <a:gd name="T33" fmla="*/ 155 h 359"/>
                <a:gd name="T34" fmla="*/ 14 w 189"/>
                <a:gd name="T35" fmla="*/ 121 h 359"/>
                <a:gd name="T36" fmla="*/ 26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3 w 189"/>
                <a:gd name="T57" fmla="*/ 3 h 359"/>
                <a:gd name="T58" fmla="*/ 150 w 189"/>
                <a:gd name="T59" fmla="*/ 8 h 359"/>
                <a:gd name="T60" fmla="*/ 159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2" y="71"/>
                  </a:lnTo>
                  <a:lnTo>
                    <a:pt x="188" y="119"/>
                  </a:lnTo>
                  <a:lnTo>
                    <a:pt x="189" y="167"/>
                  </a:lnTo>
                  <a:lnTo>
                    <a:pt x="186" y="215"/>
                  </a:lnTo>
                  <a:lnTo>
                    <a:pt x="168" y="257"/>
                  </a:lnTo>
                  <a:lnTo>
                    <a:pt x="149" y="291"/>
                  </a:lnTo>
                  <a:lnTo>
                    <a:pt x="129" y="319"/>
                  </a:lnTo>
                  <a:lnTo>
                    <a:pt x="108" y="339"/>
                  </a:lnTo>
                  <a:lnTo>
                    <a:pt x="86" y="353"/>
                  </a:lnTo>
                  <a:lnTo>
                    <a:pt x="64" y="359"/>
                  </a:lnTo>
                  <a:lnTo>
                    <a:pt x="41" y="356"/>
                  </a:lnTo>
                  <a:lnTo>
                    <a:pt x="18" y="348"/>
                  </a:lnTo>
                  <a:lnTo>
                    <a:pt x="3" y="311"/>
                  </a:lnTo>
                  <a:lnTo>
                    <a:pt x="0" y="260"/>
                  </a:lnTo>
                  <a:lnTo>
                    <a:pt x="2" y="206"/>
                  </a:lnTo>
                  <a:lnTo>
                    <a:pt x="3" y="155"/>
                  </a:lnTo>
                  <a:lnTo>
                    <a:pt x="14" y="121"/>
                  </a:lnTo>
                  <a:lnTo>
                    <a:pt x="26" y="93"/>
                  </a:lnTo>
                  <a:lnTo>
                    <a:pt x="37" y="71"/>
                  </a:lnTo>
                  <a:lnTo>
                    <a:pt x="51" y="51"/>
                  </a:lnTo>
                  <a:lnTo>
                    <a:pt x="65" y="37"/>
                  </a:lnTo>
                  <a:lnTo>
                    <a:pt x="79" y="23"/>
                  </a:lnTo>
                  <a:lnTo>
                    <a:pt x="94" y="11"/>
                  </a:lnTo>
                  <a:lnTo>
                    <a:pt x="109" y="0"/>
                  </a:lnTo>
                  <a:lnTo>
                    <a:pt x="117" y="0"/>
                  </a:lnTo>
                  <a:lnTo>
                    <a:pt x="126" y="0"/>
                  </a:lnTo>
                  <a:lnTo>
                    <a:pt x="134" y="0"/>
                  </a:lnTo>
                  <a:lnTo>
                    <a:pt x="143" y="3"/>
                  </a:lnTo>
                  <a:lnTo>
                    <a:pt x="150" y="8"/>
                  </a:lnTo>
                  <a:lnTo>
                    <a:pt x="159" y="14"/>
                  </a:lnTo>
                  <a:lnTo>
                    <a:pt x="166" y="20"/>
                  </a:lnTo>
                  <a:lnTo>
                    <a:pt x="173" y="25"/>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14" name="Freeform 113"/>
            <p:cNvSpPr>
              <a:spLocks/>
            </p:cNvSpPr>
            <p:nvPr/>
          </p:nvSpPr>
          <p:spPr bwMode="auto">
            <a:xfrm>
              <a:off x="7390969" y="6462294"/>
              <a:ext cx="174571" cy="194646"/>
            </a:xfrm>
            <a:custGeom>
              <a:avLst/>
              <a:gdLst>
                <a:gd name="T0" fmla="*/ 227 w 245"/>
                <a:gd name="T1" fmla="*/ 246 h 746"/>
                <a:gd name="T2" fmla="*/ 238 w 245"/>
                <a:gd name="T3" fmla="*/ 271 h 746"/>
                <a:gd name="T4" fmla="*/ 243 w 245"/>
                <a:gd name="T5" fmla="*/ 302 h 746"/>
                <a:gd name="T6" fmla="*/ 245 w 245"/>
                <a:gd name="T7" fmla="*/ 336 h 746"/>
                <a:gd name="T8" fmla="*/ 243 w 245"/>
                <a:gd name="T9" fmla="*/ 373 h 746"/>
                <a:gd name="T10" fmla="*/ 235 w 245"/>
                <a:gd name="T11" fmla="*/ 430 h 746"/>
                <a:gd name="T12" fmla="*/ 223 w 245"/>
                <a:gd name="T13" fmla="*/ 486 h 746"/>
                <a:gd name="T14" fmla="*/ 210 w 245"/>
                <a:gd name="T15" fmla="*/ 540 h 746"/>
                <a:gd name="T16" fmla="*/ 194 w 245"/>
                <a:gd name="T17" fmla="*/ 588 h 746"/>
                <a:gd name="T18" fmla="*/ 179 w 245"/>
                <a:gd name="T19" fmla="*/ 636 h 746"/>
                <a:gd name="T20" fmla="*/ 160 w 245"/>
                <a:gd name="T21" fmla="*/ 678 h 746"/>
                <a:gd name="T22" fmla="*/ 140 w 245"/>
                <a:gd name="T23" fmla="*/ 715 h 746"/>
                <a:gd name="T24" fmla="*/ 120 w 245"/>
                <a:gd name="T25" fmla="*/ 746 h 746"/>
                <a:gd name="T26" fmla="*/ 106 w 245"/>
                <a:gd name="T27" fmla="*/ 743 h 746"/>
                <a:gd name="T28" fmla="*/ 93 w 245"/>
                <a:gd name="T29" fmla="*/ 732 h 746"/>
                <a:gd name="T30" fmla="*/ 80 w 245"/>
                <a:gd name="T31" fmla="*/ 715 h 746"/>
                <a:gd name="T32" fmla="*/ 69 w 245"/>
                <a:gd name="T33" fmla="*/ 695 h 746"/>
                <a:gd name="T34" fmla="*/ 57 w 245"/>
                <a:gd name="T35" fmla="*/ 673 h 746"/>
                <a:gd name="T36" fmla="*/ 45 w 245"/>
                <a:gd name="T37" fmla="*/ 650 h 746"/>
                <a:gd name="T38" fmla="*/ 34 w 245"/>
                <a:gd name="T39" fmla="*/ 627 h 746"/>
                <a:gd name="T40" fmla="*/ 22 w 245"/>
                <a:gd name="T41" fmla="*/ 605 h 746"/>
                <a:gd name="T42" fmla="*/ 12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6 w 245"/>
                <a:gd name="T69" fmla="*/ 3 h 746"/>
                <a:gd name="T70" fmla="*/ 98 w 245"/>
                <a:gd name="T71" fmla="*/ 0 h 746"/>
                <a:gd name="T72" fmla="*/ 111 w 245"/>
                <a:gd name="T73" fmla="*/ 6 h 746"/>
                <a:gd name="T74" fmla="*/ 127 w 245"/>
                <a:gd name="T75" fmla="*/ 28 h 746"/>
                <a:gd name="T76" fmla="*/ 143 w 245"/>
                <a:gd name="T77" fmla="*/ 51 h 746"/>
                <a:gd name="T78" fmla="*/ 157 w 245"/>
                <a:gd name="T79" fmla="*/ 79 h 746"/>
                <a:gd name="T80" fmla="*/ 172 w 245"/>
                <a:gd name="T81" fmla="*/ 110 h 746"/>
                <a:gd name="T82" fmla="*/ 186 w 245"/>
                <a:gd name="T83" fmla="*/ 144 h 746"/>
                <a:gd name="T84" fmla="*/ 200 w 245"/>
                <a:gd name="T85" fmla="*/ 178 h 746"/>
                <a:gd name="T86" fmla="*/ 213 w 245"/>
                <a:gd name="T87" fmla="*/ 212 h 746"/>
                <a:gd name="T88" fmla="*/ 227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7" y="246"/>
                  </a:moveTo>
                  <a:lnTo>
                    <a:pt x="238" y="271"/>
                  </a:lnTo>
                  <a:lnTo>
                    <a:pt x="243" y="302"/>
                  </a:lnTo>
                  <a:lnTo>
                    <a:pt x="245" y="336"/>
                  </a:lnTo>
                  <a:lnTo>
                    <a:pt x="243" y="373"/>
                  </a:lnTo>
                  <a:lnTo>
                    <a:pt x="235" y="430"/>
                  </a:lnTo>
                  <a:lnTo>
                    <a:pt x="223" y="486"/>
                  </a:lnTo>
                  <a:lnTo>
                    <a:pt x="210" y="540"/>
                  </a:lnTo>
                  <a:lnTo>
                    <a:pt x="194" y="588"/>
                  </a:lnTo>
                  <a:lnTo>
                    <a:pt x="179" y="636"/>
                  </a:lnTo>
                  <a:lnTo>
                    <a:pt x="160" y="678"/>
                  </a:lnTo>
                  <a:lnTo>
                    <a:pt x="140" y="715"/>
                  </a:lnTo>
                  <a:lnTo>
                    <a:pt x="120" y="746"/>
                  </a:lnTo>
                  <a:lnTo>
                    <a:pt x="106" y="743"/>
                  </a:lnTo>
                  <a:lnTo>
                    <a:pt x="93" y="732"/>
                  </a:lnTo>
                  <a:lnTo>
                    <a:pt x="80" y="715"/>
                  </a:lnTo>
                  <a:lnTo>
                    <a:pt x="69" y="695"/>
                  </a:lnTo>
                  <a:lnTo>
                    <a:pt x="57" y="673"/>
                  </a:lnTo>
                  <a:lnTo>
                    <a:pt x="45" y="650"/>
                  </a:lnTo>
                  <a:lnTo>
                    <a:pt x="34" y="627"/>
                  </a:lnTo>
                  <a:lnTo>
                    <a:pt x="22" y="605"/>
                  </a:lnTo>
                  <a:lnTo>
                    <a:pt x="12"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6" y="3"/>
                  </a:lnTo>
                  <a:lnTo>
                    <a:pt x="98"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15" name="Freeform 114"/>
            <p:cNvSpPr>
              <a:spLocks/>
            </p:cNvSpPr>
            <p:nvPr/>
          </p:nvSpPr>
          <p:spPr bwMode="auto">
            <a:xfrm>
              <a:off x="7591401" y="6558051"/>
              <a:ext cx="135777" cy="91582"/>
            </a:xfrm>
            <a:custGeom>
              <a:avLst/>
              <a:gdLst>
                <a:gd name="T0" fmla="*/ 174 w 187"/>
                <a:gd name="T1" fmla="*/ 82 h 351"/>
                <a:gd name="T2" fmla="*/ 181 w 187"/>
                <a:gd name="T3" fmla="*/ 111 h 351"/>
                <a:gd name="T4" fmla="*/ 185 w 187"/>
                <a:gd name="T5" fmla="*/ 142 h 351"/>
                <a:gd name="T6" fmla="*/ 187 w 187"/>
                <a:gd name="T7" fmla="*/ 176 h 351"/>
                <a:gd name="T8" fmla="*/ 185 w 187"/>
                <a:gd name="T9" fmla="*/ 210 h 351"/>
                <a:gd name="T10" fmla="*/ 183 w 187"/>
                <a:gd name="T11" fmla="*/ 235 h 351"/>
                <a:gd name="T12" fmla="*/ 177 w 187"/>
                <a:gd name="T13" fmla="*/ 258 h 351"/>
                <a:gd name="T14" fmla="*/ 172 w 187"/>
                <a:gd name="T15" fmla="*/ 277 h 351"/>
                <a:gd name="T16" fmla="*/ 165 w 187"/>
                <a:gd name="T17" fmla="*/ 297 h 351"/>
                <a:gd name="T18" fmla="*/ 157 w 187"/>
                <a:gd name="T19" fmla="*/ 314 h 351"/>
                <a:gd name="T20" fmla="*/ 149 w 187"/>
                <a:gd name="T21" fmla="*/ 328 h 351"/>
                <a:gd name="T22" fmla="*/ 139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4 w 187"/>
                <a:gd name="T39" fmla="*/ 212 h 351"/>
                <a:gd name="T40" fmla="*/ 3 w 187"/>
                <a:gd name="T41" fmla="*/ 167 h 351"/>
                <a:gd name="T42" fmla="*/ 0 w 187"/>
                <a:gd name="T43" fmla="*/ 145 h 351"/>
                <a:gd name="T44" fmla="*/ 0 w 187"/>
                <a:gd name="T45" fmla="*/ 119 h 351"/>
                <a:gd name="T46" fmla="*/ 1 w 187"/>
                <a:gd name="T47" fmla="*/ 94 h 351"/>
                <a:gd name="T48" fmla="*/ 4 w 187"/>
                <a:gd name="T49" fmla="*/ 71 h 351"/>
                <a:gd name="T50" fmla="*/ 13 w 187"/>
                <a:gd name="T51" fmla="*/ 51 h 351"/>
                <a:gd name="T52" fmla="*/ 22 w 187"/>
                <a:gd name="T53" fmla="*/ 31 h 351"/>
                <a:gd name="T54" fmla="*/ 33 w 187"/>
                <a:gd name="T55" fmla="*/ 20 h 351"/>
                <a:gd name="T56" fmla="*/ 43 w 187"/>
                <a:gd name="T57" fmla="*/ 9 h 351"/>
                <a:gd name="T58" fmla="*/ 54 w 187"/>
                <a:gd name="T59" fmla="*/ 3 h 351"/>
                <a:gd name="T60" fmla="*/ 65 w 187"/>
                <a:gd name="T61" fmla="*/ 0 h 351"/>
                <a:gd name="T62" fmla="*/ 77 w 187"/>
                <a:gd name="T63" fmla="*/ 0 h 351"/>
                <a:gd name="T64" fmla="*/ 89 w 187"/>
                <a:gd name="T65" fmla="*/ 3 h 351"/>
                <a:gd name="T66" fmla="*/ 100 w 187"/>
                <a:gd name="T67" fmla="*/ 6 h 351"/>
                <a:gd name="T68" fmla="*/ 112 w 187"/>
                <a:gd name="T69" fmla="*/ 15 h 351"/>
                <a:gd name="T70" fmla="*/ 124 w 187"/>
                <a:gd name="T71" fmla="*/ 23 h 351"/>
                <a:gd name="T72" fmla="*/ 135 w 187"/>
                <a:gd name="T73" fmla="*/ 31 h 351"/>
                <a:gd name="T74" fmla="*/ 146 w 187"/>
                <a:gd name="T75" fmla="*/ 43 h 351"/>
                <a:gd name="T76" fmla="*/ 155 w 187"/>
                <a:gd name="T77" fmla="*/ 57 h 351"/>
                <a:gd name="T78" fmla="*/ 166 w 187"/>
                <a:gd name="T79" fmla="*/ 68 h 351"/>
                <a:gd name="T80" fmla="*/ 174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4" y="82"/>
                  </a:moveTo>
                  <a:lnTo>
                    <a:pt x="181" y="111"/>
                  </a:lnTo>
                  <a:lnTo>
                    <a:pt x="185" y="142"/>
                  </a:lnTo>
                  <a:lnTo>
                    <a:pt x="187" y="176"/>
                  </a:lnTo>
                  <a:lnTo>
                    <a:pt x="185" y="210"/>
                  </a:lnTo>
                  <a:lnTo>
                    <a:pt x="183" y="235"/>
                  </a:lnTo>
                  <a:lnTo>
                    <a:pt x="177" y="258"/>
                  </a:lnTo>
                  <a:lnTo>
                    <a:pt x="172" y="277"/>
                  </a:lnTo>
                  <a:lnTo>
                    <a:pt x="165" y="297"/>
                  </a:lnTo>
                  <a:lnTo>
                    <a:pt x="157" y="314"/>
                  </a:lnTo>
                  <a:lnTo>
                    <a:pt x="149" y="328"/>
                  </a:lnTo>
                  <a:lnTo>
                    <a:pt x="139" y="340"/>
                  </a:lnTo>
                  <a:lnTo>
                    <a:pt x="131" y="348"/>
                  </a:lnTo>
                  <a:lnTo>
                    <a:pt x="111" y="351"/>
                  </a:lnTo>
                  <a:lnTo>
                    <a:pt x="92" y="342"/>
                  </a:lnTo>
                  <a:lnTo>
                    <a:pt x="73" y="331"/>
                  </a:lnTo>
                  <a:lnTo>
                    <a:pt x="56" y="311"/>
                  </a:lnTo>
                  <a:lnTo>
                    <a:pt x="40" y="283"/>
                  </a:lnTo>
                  <a:lnTo>
                    <a:pt x="25" y="252"/>
                  </a:lnTo>
                  <a:lnTo>
                    <a:pt x="14" y="212"/>
                  </a:lnTo>
                  <a:lnTo>
                    <a:pt x="3" y="167"/>
                  </a:lnTo>
                  <a:lnTo>
                    <a:pt x="0" y="145"/>
                  </a:lnTo>
                  <a:lnTo>
                    <a:pt x="0" y="119"/>
                  </a:lnTo>
                  <a:lnTo>
                    <a:pt x="1" y="94"/>
                  </a:lnTo>
                  <a:lnTo>
                    <a:pt x="4" y="71"/>
                  </a:lnTo>
                  <a:lnTo>
                    <a:pt x="13" y="51"/>
                  </a:lnTo>
                  <a:lnTo>
                    <a:pt x="22" y="31"/>
                  </a:lnTo>
                  <a:lnTo>
                    <a:pt x="33" y="20"/>
                  </a:lnTo>
                  <a:lnTo>
                    <a:pt x="43" y="9"/>
                  </a:lnTo>
                  <a:lnTo>
                    <a:pt x="54" y="3"/>
                  </a:lnTo>
                  <a:lnTo>
                    <a:pt x="65" y="0"/>
                  </a:lnTo>
                  <a:lnTo>
                    <a:pt x="77" y="0"/>
                  </a:lnTo>
                  <a:lnTo>
                    <a:pt x="89" y="3"/>
                  </a:lnTo>
                  <a:lnTo>
                    <a:pt x="100" y="6"/>
                  </a:lnTo>
                  <a:lnTo>
                    <a:pt x="112" y="15"/>
                  </a:lnTo>
                  <a:lnTo>
                    <a:pt x="124" y="23"/>
                  </a:lnTo>
                  <a:lnTo>
                    <a:pt x="135" y="31"/>
                  </a:lnTo>
                  <a:lnTo>
                    <a:pt x="146" y="43"/>
                  </a:lnTo>
                  <a:lnTo>
                    <a:pt x="155" y="57"/>
                  </a:lnTo>
                  <a:lnTo>
                    <a:pt x="166" y="68"/>
                  </a:lnTo>
                  <a:lnTo>
                    <a:pt x="174" y="82"/>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16" name="Freeform 115"/>
            <p:cNvSpPr>
              <a:spLocks/>
            </p:cNvSpPr>
            <p:nvPr/>
          </p:nvSpPr>
          <p:spPr bwMode="auto">
            <a:xfrm>
              <a:off x="7539677" y="6639197"/>
              <a:ext cx="90518" cy="84798"/>
            </a:xfrm>
            <a:custGeom>
              <a:avLst/>
              <a:gdLst>
                <a:gd name="T0" fmla="*/ 121 w 128"/>
                <a:gd name="T1" fmla="*/ 111 h 325"/>
                <a:gd name="T2" fmla="*/ 124 w 128"/>
                <a:gd name="T3" fmla="*/ 144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8 h 325"/>
                <a:gd name="T18" fmla="*/ 94 w 128"/>
                <a:gd name="T19" fmla="*/ 317 h 325"/>
                <a:gd name="T20" fmla="*/ 86 w 128"/>
                <a:gd name="T21" fmla="*/ 323 h 325"/>
                <a:gd name="T22" fmla="*/ 79 w 128"/>
                <a:gd name="T23" fmla="*/ 325 h 325"/>
                <a:gd name="T24" fmla="*/ 71 w 128"/>
                <a:gd name="T25" fmla="*/ 325 h 325"/>
                <a:gd name="T26" fmla="*/ 60 w 128"/>
                <a:gd name="T27" fmla="*/ 323 h 325"/>
                <a:gd name="T28" fmla="*/ 49 w 128"/>
                <a:gd name="T29" fmla="*/ 317 h 325"/>
                <a:gd name="T30" fmla="*/ 40 w 128"/>
                <a:gd name="T31" fmla="*/ 306 h 325"/>
                <a:gd name="T32" fmla="*/ 31 w 128"/>
                <a:gd name="T33" fmla="*/ 291 h 325"/>
                <a:gd name="T34" fmla="*/ 23 w 128"/>
                <a:gd name="T35" fmla="*/ 274 h 325"/>
                <a:gd name="T36" fmla="*/ 16 w 128"/>
                <a:gd name="T37" fmla="*/ 255 h 325"/>
                <a:gd name="T38" fmla="*/ 9 w 128"/>
                <a:gd name="T39" fmla="*/ 232 h 325"/>
                <a:gd name="T40" fmla="*/ 4 w 128"/>
                <a:gd name="T41" fmla="*/ 207 h 325"/>
                <a:gd name="T42" fmla="*/ 1 w 128"/>
                <a:gd name="T43" fmla="*/ 167 h 325"/>
                <a:gd name="T44" fmla="*/ 0 w 128"/>
                <a:gd name="T45" fmla="*/ 128 h 325"/>
                <a:gd name="T46" fmla="*/ 1 w 128"/>
                <a:gd name="T47" fmla="*/ 88 h 325"/>
                <a:gd name="T48" fmla="*/ 6 w 128"/>
                <a:gd name="T49" fmla="*/ 51 h 325"/>
                <a:gd name="T50" fmla="*/ 14 w 128"/>
                <a:gd name="T51" fmla="*/ 29 h 325"/>
                <a:gd name="T52" fmla="*/ 21 w 128"/>
                <a:gd name="T53" fmla="*/ 12 h 325"/>
                <a:gd name="T54" fmla="*/ 30 w 128"/>
                <a:gd name="T55" fmla="*/ 3 h 325"/>
                <a:gd name="T56" fmla="*/ 41 w 128"/>
                <a:gd name="T57" fmla="*/ 0 h 325"/>
                <a:gd name="T58" fmla="*/ 50 w 128"/>
                <a:gd name="T59" fmla="*/ 3 h 325"/>
                <a:gd name="T60" fmla="*/ 61 w 128"/>
                <a:gd name="T61" fmla="*/ 6 h 325"/>
                <a:gd name="T62" fmla="*/ 72 w 128"/>
                <a:gd name="T63" fmla="*/ 12 h 325"/>
                <a:gd name="T64" fmla="*/ 81 w 128"/>
                <a:gd name="T65" fmla="*/ 17 h 325"/>
                <a:gd name="T66" fmla="*/ 87 w 128"/>
                <a:gd name="T67" fmla="*/ 23 h 325"/>
                <a:gd name="T68" fmla="*/ 93 w 128"/>
                <a:gd name="T69" fmla="*/ 31 h 325"/>
                <a:gd name="T70" fmla="*/ 99 w 128"/>
                <a:gd name="T71" fmla="*/ 43 h 325"/>
                <a:gd name="T72" fmla="*/ 104 w 128"/>
                <a:gd name="T73" fmla="*/ 54 h 325"/>
                <a:gd name="T74" fmla="*/ 109 w 128"/>
                <a:gd name="T75" fmla="*/ 65 h 325"/>
                <a:gd name="T76" fmla="*/ 114 w 128"/>
                <a:gd name="T77" fmla="*/ 79 h 325"/>
                <a:gd name="T78" fmla="*/ 118 w 128"/>
                <a:gd name="T79" fmla="*/ 94 h 325"/>
                <a:gd name="T80" fmla="*/ 121 w 128"/>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11"/>
                  </a:moveTo>
                  <a:lnTo>
                    <a:pt x="124" y="144"/>
                  </a:lnTo>
                  <a:lnTo>
                    <a:pt x="128" y="178"/>
                  </a:lnTo>
                  <a:lnTo>
                    <a:pt x="127" y="215"/>
                  </a:lnTo>
                  <a:lnTo>
                    <a:pt x="123" y="246"/>
                  </a:lnTo>
                  <a:lnTo>
                    <a:pt x="119" y="266"/>
                  </a:lnTo>
                  <a:lnTo>
                    <a:pt x="114" y="283"/>
                  </a:lnTo>
                  <a:lnTo>
                    <a:pt x="108" y="297"/>
                  </a:lnTo>
                  <a:lnTo>
                    <a:pt x="101" y="308"/>
                  </a:lnTo>
                  <a:lnTo>
                    <a:pt x="94" y="317"/>
                  </a:lnTo>
                  <a:lnTo>
                    <a:pt x="86" y="323"/>
                  </a:lnTo>
                  <a:lnTo>
                    <a:pt x="79" y="325"/>
                  </a:lnTo>
                  <a:lnTo>
                    <a:pt x="71" y="325"/>
                  </a:lnTo>
                  <a:lnTo>
                    <a:pt x="60" y="323"/>
                  </a:lnTo>
                  <a:lnTo>
                    <a:pt x="49" y="317"/>
                  </a:lnTo>
                  <a:lnTo>
                    <a:pt x="40" y="306"/>
                  </a:lnTo>
                  <a:lnTo>
                    <a:pt x="31" y="291"/>
                  </a:lnTo>
                  <a:lnTo>
                    <a:pt x="23" y="274"/>
                  </a:lnTo>
                  <a:lnTo>
                    <a:pt x="16" y="255"/>
                  </a:lnTo>
                  <a:lnTo>
                    <a:pt x="9" y="232"/>
                  </a:lnTo>
                  <a:lnTo>
                    <a:pt x="4" y="207"/>
                  </a:lnTo>
                  <a:lnTo>
                    <a:pt x="1" y="167"/>
                  </a:lnTo>
                  <a:lnTo>
                    <a:pt x="0" y="128"/>
                  </a:lnTo>
                  <a:lnTo>
                    <a:pt x="1" y="88"/>
                  </a:lnTo>
                  <a:lnTo>
                    <a:pt x="6" y="51"/>
                  </a:lnTo>
                  <a:lnTo>
                    <a:pt x="14" y="29"/>
                  </a:lnTo>
                  <a:lnTo>
                    <a:pt x="21" y="12"/>
                  </a:lnTo>
                  <a:lnTo>
                    <a:pt x="30" y="3"/>
                  </a:lnTo>
                  <a:lnTo>
                    <a:pt x="41" y="0"/>
                  </a:lnTo>
                  <a:lnTo>
                    <a:pt x="50" y="3"/>
                  </a:lnTo>
                  <a:lnTo>
                    <a:pt x="61" y="6"/>
                  </a:lnTo>
                  <a:lnTo>
                    <a:pt x="72" y="12"/>
                  </a:lnTo>
                  <a:lnTo>
                    <a:pt x="81" y="17"/>
                  </a:lnTo>
                  <a:lnTo>
                    <a:pt x="87" y="23"/>
                  </a:lnTo>
                  <a:lnTo>
                    <a:pt x="93" y="31"/>
                  </a:lnTo>
                  <a:lnTo>
                    <a:pt x="99" y="43"/>
                  </a:lnTo>
                  <a:lnTo>
                    <a:pt x="104" y="54"/>
                  </a:lnTo>
                  <a:lnTo>
                    <a:pt x="109" y="65"/>
                  </a:lnTo>
                  <a:lnTo>
                    <a:pt x="114" y="79"/>
                  </a:lnTo>
                  <a:lnTo>
                    <a:pt x="118" y="94"/>
                  </a:lnTo>
                  <a:lnTo>
                    <a:pt x="121" y="111"/>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17" name="Freeform 116"/>
            <p:cNvSpPr>
              <a:spLocks/>
            </p:cNvSpPr>
            <p:nvPr/>
          </p:nvSpPr>
          <p:spPr bwMode="auto">
            <a:xfrm>
              <a:off x="7966404" y="6133275"/>
              <a:ext cx="84053" cy="109846"/>
            </a:xfrm>
            <a:custGeom>
              <a:avLst/>
              <a:gdLst>
                <a:gd name="T0" fmla="*/ 115 w 117"/>
                <a:gd name="T1" fmla="*/ 99 h 421"/>
                <a:gd name="T2" fmla="*/ 117 w 117"/>
                <a:gd name="T3" fmla="*/ 144 h 421"/>
                <a:gd name="T4" fmla="*/ 116 w 117"/>
                <a:gd name="T5" fmla="*/ 190 h 421"/>
                <a:gd name="T6" fmla="*/ 113 w 117"/>
                <a:gd name="T7" fmla="*/ 232 h 421"/>
                <a:gd name="T8" fmla="*/ 109 w 117"/>
                <a:gd name="T9" fmla="*/ 274 h 421"/>
                <a:gd name="T10" fmla="*/ 101 w 117"/>
                <a:gd name="T11" fmla="*/ 314 h 421"/>
                <a:gd name="T12" fmla="*/ 92 w 117"/>
                <a:gd name="T13" fmla="*/ 348 h 421"/>
                <a:gd name="T14" fmla="*/ 80 w 117"/>
                <a:gd name="T15" fmla="*/ 382 h 421"/>
                <a:gd name="T16" fmla="*/ 66 w 117"/>
                <a:gd name="T17" fmla="*/ 410 h 421"/>
                <a:gd name="T18" fmla="*/ 62 w 117"/>
                <a:gd name="T19" fmla="*/ 416 h 421"/>
                <a:gd name="T20" fmla="*/ 57 w 117"/>
                <a:gd name="T21" fmla="*/ 419 h 421"/>
                <a:gd name="T22" fmla="*/ 52 w 117"/>
                <a:gd name="T23" fmla="*/ 421 h 421"/>
                <a:gd name="T24" fmla="*/ 46 w 117"/>
                <a:gd name="T25" fmla="*/ 421 h 421"/>
                <a:gd name="T26" fmla="*/ 41 w 117"/>
                <a:gd name="T27" fmla="*/ 419 h 421"/>
                <a:gd name="T28" fmla="*/ 36 w 117"/>
                <a:gd name="T29" fmla="*/ 416 h 421"/>
                <a:gd name="T30" fmla="*/ 32 w 117"/>
                <a:gd name="T31" fmla="*/ 413 h 421"/>
                <a:gd name="T32" fmla="*/ 26 w 117"/>
                <a:gd name="T33" fmla="*/ 410 h 421"/>
                <a:gd name="T34" fmla="*/ 18 w 117"/>
                <a:gd name="T35" fmla="*/ 393 h 421"/>
                <a:gd name="T36" fmla="*/ 12 w 117"/>
                <a:gd name="T37" fmla="*/ 373 h 421"/>
                <a:gd name="T38" fmla="*/ 6 w 117"/>
                <a:gd name="T39" fmla="*/ 351 h 421"/>
                <a:gd name="T40" fmla="*/ 2 w 117"/>
                <a:gd name="T41" fmla="*/ 328 h 421"/>
                <a:gd name="T42" fmla="*/ 0 w 117"/>
                <a:gd name="T43" fmla="*/ 283 h 421"/>
                <a:gd name="T44" fmla="*/ 1 w 117"/>
                <a:gd name="T45" fmla="*/ 241 h 421"/>
                <a:gd name="T46" fmla="*/ 3 w 117"/>
                <a:gd name="T47" fmla="*/ 198 h 421"/>
                <a:gd name="T48" fmla="*/ 8 w 117"/>
                <a:gd name="T49" fmla="*/ 156 h 421"/>
                <a:gd name="T50" fmla="*/ 16 w 117"/>
                <a:gd name="T51" fmla="*/ 116 h 421"/>
                <a:gd name="T52" fmla="*/ 25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6 w 117"/>
                <a:gd name="T65" fmla="*/ 3 h 421"/>
                <a:gd name="T66" fmla="*/ 71 w 117"/>
                <a:gd name="T67" fmla="*/ 0 h 421"/>
                <a:gd name="T68" fmla="*/ 76 w 117"/>
                <a:gd name="T69" fmla="*/ 0 h 421"/>
                <a:gd name="T70" fmla="*/ 80 w 117"/>
                <a:gd name="T71" fmla="*/ 3 h 421"/>
                <a:gd name="T72" fmla="*/ 84 w 117"/>
                <a:gd name="T73" fmla="*/ 9 h 421"/>
                <a:gd name="T74" fmla="*/ 94 w 117"/>
                <a:gd name="T75" fmla="*/ 26 h 421"/>
                <a:gd name="T76" fmla="*/ 102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3" y="232"/>
                  </a:lnTo>
                  <a:lnTo>
                    <a:pt x="109" y="274"/>
                  </a:lnTo>
                  <a:lnTo>
                    <a:pt x="101" y="314"/>
                  </a:lnTo>
                  <a:lnTo>
                    <a:pt x="92" y="348"/>
                  </a:lnTo>
                  <a:lnTo>
                    <a:pt x="80" y="382"/>
                  </a:lnTo>
                  <a:lnTo>
                    <a:pt x="66" y="410"/>
                  </a:lnTo>
                  <a:lnTo>
                    <a:pt x="62" y="416"/>
                  </a:lnTo>
                  <a:lnTo>
                    <a:pt x="57" y="419"/>
                  </a:lnTo>
                  <a:lnTo>
                    <a:pt x="52" y="421"/>
                  </a:lnTo>
                  <a:lnTo>
                    <a:pt x="46" y="421"/>
                  </a:lnTo>
                  <a:lnTo>
                    <a:pt x="41" y="419"/>
                  </a:lnTo>
                  <a:lnTo>
                    <a:pt x="36" y="416"/>
                  </a:lnTo>
                  <a:lnTo>
                    <a:pt x="32" y="413"/>
                  </a:lnTo>
                  <a:lnTo>
                    <a:pt x="26" y="410"/>
                  </a:lnTo>
                  <a:lnTo>
                    <a:pt x="18" y="393"/>
                  </a:lnTo>
                  <a:lnTo>
                    <a:pt x="12" y="373"/>
                  </a:lnTo>
                  <a:lnTo>
                    <a:pt x="6" y="351"/>
                  </a:lnTo>
                  <a:lnTo>
                    <a:pt x="2" y="328"/>
                  </a:lnTo>
                  <a:lnTo>
                    <a:pt x="0" y="283"/>
                  </a:lnTo>
                  <a:lnTo>
                    <a:pt x="1" y="241"/>
                  </a:lnTo>
                  <a:lnTo>
                    <a:pt x="3" y="198"/>
                  </a:lnTo>
                  <a:lnTo>
                    <a:pt x="8" y="156"/>
                  </a:lnTo>
                  <a:lnTo>
                    <a:pt x="16" y="116"/>
                  </a:lnTo>
                  <a:lnTo>
                    <a:pt x="25" y="82"/>
                  </a:lnTo>
                  <a:lnTo>
                    <a:pt x="36" y="48"/>
                  </a:lnTo>
                  <a:lnTo>
                    <a:pt x="50" y="20"/>
                  </a:lnTo>
                  <a:lnTo>
                    <a:pt x="54" y="17"/>
                  </a:lnTo>
                  <a:lnTo>
                    <a:pt x="58" y="12"/>
                  </a:lnTo>
                  <a:lnTo>
                    <a:pt x="62" y="9"/>
                  </a:lnTo>
                  <a:lnTo>
                    <a:pt x="66" y="3"/>
                  </a:lnTo>
                  <a:lnTo>
                    <a:pt x="71" y="0"/>
                  </a:lnTo>
                  <a:lnTo>
                    <a:pt x="76" y="0"/>
                  </a:lnTo>
                  <a:lnTo>
                    <a:pt x="80" y="3"/>
                  </a:lnTo>
                  <a:lnTo>
                    <a:pt x="84" y="9"/>
                  </a:lnTo>
                  <a:lnTo>
                    <a:pt x="94" y="26"/>
                  </a:lnTo>
                  <a:lnTo>
                    <a:pt x="102" y="48"/>
                  </a:lnTo>
                  <a:lnTo>
                    <a:pt x="110" y="74"/>
                  </a:lnTo>
                  <a:lnTo>
                    <a:pt x="115" y="99"/>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18" name="Freeform 117"/>
            <p:cNvSpPr>
              <a:spLocks/>
            </p:cNvSpPr>
            <p:nvPr/>
          </p:nvSpPr>
          <p:spPr bwMode="auto">
            <a:xfrm>
              <a:off x="8063388" y="6170848"/>
              <a:ext cx="103449" cy="106194"/>
            </a:xfrm>
            <a:custGeom>
              <a:avLst/>
              <a:gdLst>
                <a:gd name="T0" fmla="*/ 150 w 150"/>
                <a:gd name="T1" fmla="*/ 145 h 407"/>
                <a:gd name="T2" fmla="*/ 150 w 150"/>
                <a:gd name="T3" fmla="*/ 176 h 407"/>
                <a:gd name="T4" fmla="*/ 147 w 150"/>
                <a:gd name="T5" fmla="*/ 207 h 407"/>
                <a:gd name="T6" fmla="*/ 142 w 150"/>
                <a:gd name="T7" fmla="*/ 238 h 407"/>
                <a:gd name="T8" fmla="*/ 136 w 150"/>
                <a:gd name="T9" fmla="*/ 266 h 407"/>
                <a:gd name="T10" fmla="*/ 128 w 150"/>
                <a:gd name="T11" fmla="*/ 292 h 407"/>
                <a:gd name="T12" fmla="*/ 118 w 150"/>
                <a:gd name="T13" fmla="*/ 314 h 407"/>
                <a:gd name="T14" fmla="*/ 109 w 150"/>
                <a:gd name="T15" fmla="*/ 337 h 407"/>
                <a:gd name="T16" fmla="*/ 99 w 150"/>
                <a:gd name="T17" fmla="*/ 357 h 407"/>
                <a:gd name="T18" fmla="*/ 90 w 150"/>
                <a:gd name="T19" fmla="*/ 371 h 407"/>
                <a:gd name="T20" fmla="*/ 80 w 150"/>
                <a:gd name="T21" fmla="*/ 385 h 407"/>
                <a:gd name="T22" fmla="*/ 70 w 150"/>
                <a:gd name="T23" fmla="*/ 396 h 407"/>
                <a:gd name="T24" fmla="*/ 59 w 150"/>
                <a:gd name="T25" fmla="*/ 405 h 407"/>
                <a:gd name="T26" fmla="*/ 48 w 150"/>
                <a:gd name="T27" fmla="*/ 407 h 407"/>
                <a:gd name="T28" fmla="*/ 38 w 150"/>
                <a:gd name="T29" fmla="*/ 407 h 407"/>
                <a:gd name="T30" fmla="*/ 27 w 150"/>
                <a:gd name="T31" fmla="*/ 399 h 407"/>
                <a:gd name="T32" fmla="*/ 17 w 150"/>
                <a:gd name="T33" fmla="*/ 388 h 407"/>
                <a:gd name="T34" fmla="*/ 6 w 150"/>
                <a:gd name="T35" fmla="*/ 342 h 407"/>
                <a:gd name="T36" fmla="*/ 0 w 150"/>
                <a:gd name="T37" fmla="*/ 289 h 407"/>
                <a:gd name="T38" fmla="*/ 0 w 150"/>
                <a:gd name="T39" fmla="*/ 235 h 407"/>
                <a:gd name="T40" fmla="*/ 5 w 150"/>
                <a:gd name="T41" fmla="*/ 184 h 407"/>
                <a:gd name="T42" fmla="*/ 13 w 150"/>
                <a:gd name="T43" fmla="*/ 153 h 407"/>
                <a:gd name="T44" fmla="*/ 22 w 150"/>
                <a:gd name="T45" fmla="*/ 125 h 407"/>
                <a:gd name="T46" fmla="*/ 33 w 150"/>
                <a:gd name="T47" fmla="*/ 102 h 407"/>
                <a:gd name="T48" fmla="*/ 43 w 150"/>
                <a:gd name="T49" fmla="*/ 80 h 407"/>
                <a:gd name="T50" fmla="*/ 55 w 150"/>
                <a:gd name="T51" fmla="*/ 60 h 407"/>
                <a:gd name="T52" fmla="*/ 66 w 150"/>
                <a:gd name="T53" fmla="*/ 40 h 407"/>
                <a:gd name="T54" fmla="*/ 78 w 150"/>
                <a:gd name="T55" fmla="*/ 20 h 407"/>
                <a:gd name="T56" fmla="*/ 89 w 150"/>
                <a:gd name="T57" fmla="*/ 0 h 407"/>
                <a:gd name="T58" fmla="*/ 98 w 150"/>
                <a:gd name="T59" fmla="*/ 6 h 407"/>
                <a:gd name="T60" fmla="*/ 108 w 150"/>
                <a:gd name="T61" fmla="*/ 20 h 407"/>
                <a:gd name="T62" fmla="*/ 117 w 150"/>
                <a:gd name="T63" fmla="*/ 34 h 407"/>
                <a:gd name="T64" fmla="*/ 126 w 150"/>
                <a:gd name="T65" fmla="*/ 54 h 407"/>
                <a:gd name="T66" fmla="*/ 133 w 150"/>
                <a:gd name="T67" fmla="*/ 74 h 407"/>
                <a:gd name="T68" fmla="*/ 139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7" y="207"/>
                  </a:lnTo>
                  <a:lnTo>
                    <a:pt x="142" y="238"/>
                  </a:lnTo>
                  <a:lnTo>
                    <a:pt x="136" y="266"/>
                  </a:lnTo>
                  <a:lnTo>
                    <a:pt x="128" y="292"/>
                  </a:lnTo>
                  <a:lnTo>
                    <a:pt x="118" y="314"/>
                  </a:lnTo>
                  <a:lnTo>
                    <a:pt x="109" y="337"/>
                  </a:lnTo>
                  <a:lnTo>
                    <a:pt x="99" y="357"/>
                  </a:lnTo>
                  <a:lnTo>
                    <a:pt x="90" y="371"/>
                  </a:lnTo>
                  <a:lnTo>
                    <a:pt x="80" y="385"/>
                  </a:lnTo>
                  <a:lnTo>
                    <a:pt x="70" y="396"/>
                  </a:lnTo>
                  <a:lnTo>
                    <a:pt x="59" y="405"/>
                  </a:lnTo>
                  <a:lnTo>
                    <a:pt x="48" y="407"/>
                  </a:lnTo>
                  <a:lnTo>
                    <a:pt x="38" y="407"/>
                  </a:lnTo>
                  <a:lnTo>
                    <a:pt x="27" y="399"/>
                  </a:lnTo>
                  <a:lnTo>
                    <a:pt x="17" y="388"/>
                  </a:lnTo>
                  <a:lnTo>
                    <a:pt x="6" y="342"/>
                  </a:lnTo>
                  <a:lnTo>
                    <a:pt x="0" y="289"/>
                  </a:lnTo>
                  <a:lnTo>
                    <a:pt x="0" y="235"/>
                  </a:lnTo>
                  <a:lnTo>
                    <a:pt x="5" y="184"/>
                  </a:lnTo>
                  <a:lnTo>
                    <a:pt x="13" y="153"/>
                  </a:lnTo>
                  <a:lnTo>
                    <a:pt x="22" y="125"/>
                  </a:lnTo>
                  <a:lnTo>
                    <a:pt x="33" y="102"/>
                  </a:lnTo>
                  <a:lnTo>
                    <a:pt x="43" y="80"/>
                  </a:lnTo>
                  <a:lnTo>
                    <a:pt x="55" y="60"/>
                  </a:lnTo>
                  <a:lnTo>
                    <a:pt x="66" y="40"/>
                  </a:lnTo>
                  <a:lnTo>
                    <a:pt x="78" y="20"/>
                  </a:lnTo>
                  <a:lnTo>
                    <a:pt x="89" y="0"/>
                  </a:lnTo>
                  <a:lnTo>
                    <a:pt x="98" y="6"/>
                  </a:lnTo>
                  <a:lnTo>
                    <a:pt x="108" y="20"/>
                  </a:lnTo>
                  <a:lnTo>
                    <a:pt x="117" y="34"/>
                  </a:lnTo>
                  <a:lnTo>
                    <a:pt x="126" y="54"/>
                  </a:lnTo>
                  <a:lnTo>
                    <a:pt x="133" y="74"/>
                  </a:lnTo>
                  <a:lnTo>
                    <a:pt x="139" y="97"/>
                  </a:lnTo>
                  <a:lnTo>
                    <a:pt x="146" y="122"/>
                  </a:lnTo>
                  <a:lnTo>
                    <a:pt x="150" y="145"/>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19" name="Freeform 118"/>
            <p:cNvSpPr>
              <a:spLocks/>
            </p:cNvSpPr>
            <p:nvPr/>
          </p:nvSpPr>
          <p:spPr bwMode="auto">
            <a:xfrm>
              <a:off x="7882352" y="6255907"/>
              <a:ext cx="187501" cy="194646"/>
            </a:xfrm>
            <a:custGeom>
              <a:avLst/>
              <a:gdLst>
                <a:gd name="T0" fmla="*/ 256 w 262"/>
                <a:gd name="T1" fmla="*/ 234 h 746"/>
                <a:gd name="T2" fmla="*/ 262 w 262"/>
                <a:gd name="T3" fmla="*/ 271 h 746"/>
                <a:gd name="T4" fmla="*/ 262 w 262"/>
                <a:gd name="T5" fmla="*/ 308 h 746"/>
                <a:gd name="T6" fmla="*/ 259 w 262"/>
                <a:gd name="T7" fmla="*/ 342 h 746"/>
                <a:gd name="T8" fmla="*/ 254 w 262"/>
                <a:gd name="T9" fmla="*/ 375 h 746"/>
                <a:gd name="T10" fmla="*/ 248 w 262"/>
                <a:gd name="T11" fmla="*/ 407 h 746"/>
                <a:gd name="T12" fmla="*/ 240 w 262"/>
                <a:gd name="T13" fmla="*/ 440 h 746"/>
                <a:gd name="T14" fmla="*/ 234 w 262"/>
                <a:gd name="T15" fmla="*/ 472 h 746"/>
                <a:gd name="T16" fmla="*/ 228 w 262"/>
                <a:gd name="T17" fmla="*/ 503 h 746"/>
                <a:gd name="T18" fmla="*/ 225 w 262"/>
                <a:gd name="T19" fmla="*/ 537 h 746"/>
                <a:gd name="T20" fmla="*/ 221 w 262"/>
                <a:gd name="T21" fmla="*/ 570 h 746"/>
                <a:gd name="T22" fmla="*/ 219 w 262"/>
                <a:gd name="T23" fmla="*/ 607 h 746"/>
                <a:gd name="T24" fmla="*/ 216 w 262"/>
                <a:gd name="T25" fmla="*/ 641 h 746"/>
                <a:gd name="T26" fmla="*/ 211 w 262"/>
                <a:gd name="T27" fmla="*/ 672 h 746"/>
                <a:gd name="T28" fmla="*/ 205 w 262"/>
                <a:gd name="T29" fmla="*/ 703 h 746"/>
                <a:gd name="T30" fmla="*/ 196 w 262"/>
                <a:gd name="T31" fmla="*/ 726 h 746"/>
                <a:gd name="T32" fmla="*/ 184 w 262"/>
                <a:gd name="T33" fmla="*/ 746 h 746"/>
                <a:gd name="T34" fmla="*/ 168 w 262"/>
                <a:gd name="T35" fmla="*/ 743 h 746"/>
                <a:gd name="T36" fmla="*/ 152 w 262"/>
                <a:gd name="T37" fmla="*/ 734 h 746"/>
                <a:gd name="T38" fmla="*/ 137 w 262"/>
                <a:gd name="T39" fmla="*/ 717 h 746"/>
                <a:gd name="T40" fmla="*/ 123 w 262"/>
                <a:gd name="T41" fmla="*/ 695 h 746"/>
                <a:gd name="T42" fmla="*/ 109 w 262"/>
                <a:gd name="T43" fmla="*/ 667 h 746"/>
                <a:gd name="T44" fmla="*/ 96 w 262"/>
                <a:gd name="T45" fmla="*/ 638 h 746"/>
                <a:gd name="T46" fmla="*/ 83 w 262"/>
                <a:gd name="T47" fmla="*/ 607 h 746"/>
                <a:gd name="T48" fmla="*/ 70 w 262"/>
                <a:gd name="T49" fmla="*/ 573 h 746"/>
                <a:gd name="T50" fmla="*/ 56 w 262"/>
                <a:gd name="T51" fmla="*/ 525 h 746"/>
                <a:gd name="T52" fmla="*/ 42 w 262"/>
                <a:gd name="T53" fmla="*/ 477 h 746"/>
                <a:gd name="T54" fmla="*/ 28 w 262"/>
                <a:gd name="T55" fmla="*/ 429 h 746"/>
                <a:gd name="T56" fmla="*/ 16 w 262"/>
                <a:gd name="T57" fmla="*/ 375 h 746"/>
                <a:gd name="T58" fmla="*/ 8 w 262"/>
                <a:gd name="T59" fmla="*/ 325 h 746"/>
                <a:gd name="T60" fmla="*/ 2 w 262"/>
                <a:gd name="T61" fmla="*/ 268 h 746"/>
                <a:gd name="T62" fmla="*/ 0 w 262"/>
                <a:gd name="T63" fmla="*/ 209 h 746"/>
                <a:gd name="T64" fmla="*/ 3 w 262"/>
                <a:gd name="T65" fmla="*/ 146 h 746"/>
                <a:gd name="T66" fmla="*/ 14 w 262"/>
                <a:gd name="T67" fmla="*/ 113 h 746"/>
                <a:gd name="T68" fmla="*/ 28 w 262"/>
                <a:gd name="T69" fmla="*/ 79 h 746"/>
                <a:gd name="T70" fmla="*/ 42 w 262"/>
                <a:gd name="T71" fmla="*/ 50 h 746"/>
                <a:gd name="T72" fmla="*/ 57 w 262"/>
                <a:gd name="T73" fmla="*/ 28 h 746"/>
                <a:gd name="T74" fmla="*/ 72 w 262"/>
                <a:gd name="T75" fmla="*/ 11 h 746"/>
                <a:gd name="T76" fmla="*/ 88 w 262"/>
                <a:gd name="T77" fmla="*/ 2 h 746"/>
                <a:gd name="T78" fmla="*/ 106 w 262"/>
                <a:gd name="T79" fmla="*/ 0 h 746"/>
                <a:gd name="T80" fmla="*/ 124 w 262"/>
                <a:gd name="T81" fmla="*/ 11 h 746"/>
                <a:gd name="T82" fmla="*/ 142 w 262"/>
                <a:gd name="T83" fmla="*/ 25 h 746"/>
                <a:gd name="T84" fmla="*/ 161 w 262"/>
                <a:gd name="T85" fmla="*/ 42 h 746"/>
                <a:gd name="T86" fmla="*/ 179 w 262"/>
                <a:gd name="T87" fmla="*/ 65 h 746"/>
                <a:gd name="T88" fmla="*/ 197 w 262"/>
                <a:gd name="T89" fmla="*/ 87 h 746"/>
                <a:gd name="T90" fmla="*/ 214 w 262"/>
                <a:gd name="T91" fmla="*/ 118 h 746"/>
                <a:gd name="T92" fmla="*/ 230 w 262"/>
                <a:gd name="T93" fmla="*/ 149 h 746"/>
                <a:gd name="T94" fmla="*/ 244 w 262"/>
                <a:gd name="T95" fmla="*/ 189 h 746"/>
                <a:gd name="T96" fmla="*/ 256 w 262"/>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 h="746">
                  <a:moveTo>
                    <a:pt x="256" y="234"/>
                  </a:moveTo>
                  <a:lnTo>
                    <a:pt x="262" y="271"/>
                  </a:lnTo>
                  <a:lnTo>
                    <a:pt x="262" y="308"/>
                  </a:lnTo>
                  <a:lnTo>
                    <a:pt x="259" y="342"/>
                  </a:lnTo>
                  <a:lnTo>
                    <a:pt x="254" y="375"/>
                  </a:lnTo>
                  <a:lnTo>
                    <a:pt x="248" y="407"/>
                  </a:lnTo>
                  <a:lnTo>
                    <a:pt x="240" y="440"/>
                  </a:lnTo>
                  <a:lnTo>
                    <a:pt x="234" y="472"/>
                  </a:lnTo>
                  <a:lnTo>
                    <a:pt x="228" y="503"/>
                  </a:lnTo>
                  <a:lnTo>
                    <a:pt x="225" y="537"/>
                  </a:lnTo>
                  <a:lnTo>
                    <a:pt x="221" y="570"/>
                  </a:lnTo>
                  <a:lnTo>
                    <a:pt x="219" y="607"/>
                  </a:lnTo>
                  <a:lnTo>
                    <a:pt x="216" y="641"/>
                  </a:lnTo>
                  <a:lnTo>
                    <a:pt x="211" y="672"/>
                  </a:lnTo>
                  <a:lnTo>
                    <a:pt x="205" y="703"/>
                  </a:lnTo>
                  <a:lnTo>
                    <a:pt x="196" y="726"/>
                  </a:lnTo>
                  <a:lnTo>
                    <a:pt x="184" y="746"/>
                  </a:lnTo>
                  <a:lnTo>
                    <a:pt x="168" y="743"/>
                  </a:lnTo>
                  <a:lnTo>
                    <a:pt x="152" y="734"/>
                  </a:lnTo>
                  <a:lnTo>
                    <a:pt x="137" y="717"/>
                  </a:lnTo>
                  <a:lnTo>
                    <a:pt x="123" y="695"/>
                  </a:lnTo>
                  <a:lnTo>
                    <a:pt x="109" y="667"/>
                  </a:lnTo>
                  <a:lnTo>
                    <a:pt x="96" y="638"/>
                  </a:lnTo>
                  <a:lnTo>
                    <a:pt x="83" y="607"/>
                  </a:lnTo>
                  <a:lnTo>
                    <a:pt x="70" y="573"/>
                  </a:lnTo>
                  <a:lnTo>
                    <a:pt x="56" y="525"/>
                  </a:lnTo>
                  <a:lnTo>
                    <a:pt x="42" y="477"/>
                  </a:lnTo>
                  <a:lnTo>
                    <a:pt x="28" y="429"/>
                  </a:lnTo>
                  <a:lnTo>
                    <a:pt x="16" y="375"/>
                  </a:lnTo>
                  <a:lnTo>
                    <a:pt x="8" y="325"/>
                  </a:lnTo>
                  <a:lnTo>
                    <a:pt x="2" y="268"/>
                  </a:lnTo>
                  <a:lnTo>
                    <a:pt x="0" y="209"/>
                  </a:lnTo>
                  <a:lnTo>
                    <a:pt x="3" y="146"/>
                  </a:lnTo>
                  <a:lnTo>
                    <a:pt x="14" y="113"/>
                  </a:lnTo>
                  <a:lnTo>
                    <a:pt x="28" y="79"/>
                  </a:lnTo>
                  <a:lnTo>
                    <a:pt x="42" y="50"/>
                  </a:lnTo>
                  <a:lnTo>
                    <a:pt x="57" y="28"/>
                  </a:lnTo>
                  <a:lnTo>
                    <a:pt x="72" y="11"/>
                  </a:lnTo>
                  <a:lnTo>
                    <a:pt x="88" y="2"/>
                  </a:lnTo>
                  <a:lnTo>
                    <a:pt x="106" y="0"/>
                  </a:lnTo>
                  <a:lnTo>
                    <a:pt x="124"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20" name="Freeform 119"/>
            <p:cNvSpPr>
              <a:spLocks/>
            </p:cNvSpPr>
            <p:nvPr/>
          </p:nvSpPr>
          <p:spPr bwMode="auto">
            <a:xfrm>
              <a:off x="8095715" y="6266083"/>
              <a:ext cx="129311" cy="98888"/>
            </a:xfrm>
            <a:custGeom>
              <a:avLst/>
              <a:gdLst>
                <a:gd name="T0" fmla="*/ 159 w 175"/>
                <a:gd name="T1" fmla="*/ 28 h 379"/>
                <a:gd name="T2" fmla="*/ 170 w 175"/>
                <a:gd name="T3" fmla="*/ 68 h 379"/>
                <a:gd name="T4" fmla="*/ 175 w 175"/>
                <a:gd name="T5" fmla="*/ 113 h 379"/>
                <a:gd name="T6" fmla="*/ 175 w 175"/>
                <a:gd name="T7" fmla="*/ 164 h 379"/>
                <a:gd name="T8" fmla="*/ 173 w 175"/>
                <a:gd name="T9" fmla="*/ 212 h 379"/>
                <a:gd name="T10" fmla="*/ 169 w 175"/>
                <a:gd name="T11" fmla="*/ 240 h 379"/>
                <a:gd name="T12" fmla="*/ 163 w 175"/>
                <a:gd name="T13" fmla="*/ 266 h 379"/>
                <a:gd name="T14" fmla="*/ 157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2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0 w 175"/>
                <a:gd name="T57" fmla="*/ 48 h 379"/>
                <a:gd name="T58" fmla="*/ 67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40 w 175"/>
                <a:gd name="T73" fmla="*/ 3 h 379"/>
                <a:gd name="T74" fmla="*/ 144 w 175"/>
                <a:gd name="T75" fmla="*/ 6 h 379"/>
                <a:gd name="T76" fmla="*/ 150 w 175"/>
                <a:gd name="T77" fmla="*/ 11 h 379"/>
                <a:gd name="T78" fmla="*/ 155 w 175"/>
                <a:gd name="T79" fmla="*/ 20 h 379"/>
                <a:gd name="T80" fmla="*/ 159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9" y="28"/>
                  </a:moveTo>
                  <a:lnTo>
                    <a:pt x="170" y="68"/>
                  </a:lnTo>
                  <a:lnTo>
                    <a:pt x="175" y="113"/>
                  </a:lnTo>
                  <a:lnTo>
                    <a:pt x="175" y="164"/>
                  </a:lnTo>
                  <a:lnTo>
                    <a:pt x="173" y="212"/>
                  </a:lnTo>
                  <a:lnTo>
                    <a:pt x="169" y="240"/>
                  </a:lnTo>
                  <a:lnTo>
                    <a:pt x="163" y="266"/>
                  </a:lnTo>
                  <a:lnTo>
                    <a:pt x="157" y="291"/>
                  </a:lnTo>
                  <a:lnTo>
                    <a:pt x="149" y="311"/>
                  </a:lnTo>
                  <a:lnTo>
                    <a:pt x="140" y="331"/>
                  </a:lnTo>
                  <a:lnTo>
                    <a:pt x="131" y="348"/>
                  </a:lnTo>
                  <a:lnTo>
                    <a:pt x="120" y="362"/>
                  </a:lnTo>
                  <a:lnTo>
                    <a:pt x="110" y="370"/>
                  </a:lnTo>
                  <a:lnTo>
                    <a:pt x="98" y="376"/>
                  </a:lnTo>
                  <a:lnTo>
                    <a:pt x="85" y="379"/>
                  </a:lnTo>
                  <a:lnTo>
                    <a:pt x="74" y="376"/>
                  </a:lnTo>
                  <a:lnTo>
                    <a:pt x="62"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0" y="48"/>
                  </a:lnTo>
                  <a:lnTo>
                    <a:pt x="67" y="31"/>
                  </a:lnTo>
                  <a:lnTo>
                    <a:pt x="83" y="20"/>
                  </a:lnTo>
                  <a:lnTo>
                    <a:pt x="100" y="9"/>
                  </a:lnTo>
                  <a:lnTo>
                    <a:pt x="117" y="0"/>
                  </a:lnTo>
                  <a:lnTo>
                    <a:pt x="123" y="0"/>
                  </a:lnTo>
                  <a:lnTo>
                    <a:pt x="129" y="0"/>
                  </a:lnTo>
                  <a:lnTo>
                    <a:pt x="134" y="0"/>
                  </a:lnTo>
                  <a:lnTo>
                    <a:pt x="140" y="3"/>
                  </a:lnTo>
                  <a:lnTo>
                    <a:pt x="144" y="6"/>
                  </a:lnTo>
                  <a:lnTo>
                    <a:pt x="150" y="11"/>
                  </a:lnTo>
                  <a:lnTo>
                    <a:pt x="155" y="20"/>
                  </a:lnTo>
                  <a:lnTo>
                    <a:pt x="159" y="28"/>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21" name="Freeform 120"/>
            <p:cNvSpPr>
              <a:spLocks/>
            </p:cNvSpPr>
            <p:nvPr/>
          </p:nvSpPr>
          <p:spPr bwMode="auto">
            <a:xfrm>
              <a:off x="8593564" y="6357665"/>
              <a:ext cx="122846" cy="113500"/>
            </a:xfrm>
            <a:custGeom>
              <a:avLst/>
              <a:gdLst>
                <a:gd name="T0" fmla="*/ 171 w 173"/>
                <a:gd name="T1" fmla="*/ 79 h 435"/>
                <a:gd name="T2" fmla="*/ 173 w 173"/>
                <a:gd name="T3" fmla="*/ 110 h 435"/>
                <a:gd name="T4" fmla="*/ 173 w 173"/>
                <a:gd name="T5" fmla="*/ 141 h 435"/>
                <a:gd name="T6" fmla="*/ 172 w 173"/>
                <a:gd name="T7" fmla="*/ 172 h 435"/>
                <a:gd name="T8" fmla="*/ 168 w 173"/>
                <a:gd name="T9" fmla="*/ 200 h 435"/>
                <a:gd name="T10" fmla="*/ 164 w 173"/>
                <a:gd name="T11" fmla="*/ 229 h 435"/>
                <a:gd name="T12" fmla="*/ 159 w 173"/>
                <a:gd name="T13" fmla="*/ 257 h 435"/>
                <a:gd name="T14" fmla="*/ 153 w 173"/>
                <a:gd name="T15" fmla="*/ 282 h 435"/>
                <a:gd name="T16" fmla="*/ 146 w 173"/>
                <a:gd name="T17" fmla="*/ 308 h 435"/>
                <a:gd name="T18" fmla="*/ 135 w 173"/>
                <a:gd name="T19" fmla="*/ 342 h 435"/>
                <a:gd name="T20" fmla="*/ 122 w 173"/>
                <a:gd name="T21" fmla="*/ 370 h 435"/>
                <a:gd name="T22" fmla="*/ 108 w 173"/>
                <a:gd name="T23" fmla="*/ 392 h 435"/>
                <a:gd name="T24" fmla="*/ 93 w 173"/>
                <a:gd name="T25" fmla="*/ 409 h 435"/>
                <a:gd name="T26" fmla="*/ 78 w 173"/>
                <a:gd name="T27" fmla="*/ 424 h 435"/>
                <a:gd name="T28" fmla="*/ 62 w 173"/>
                <a:gd name="T29" fmla="*/ 432 h 435"/>
                <a:gd name="T30" fmla="*/ 46 w 173"/>
                <a:gd name="T31" fmla="*/ 435 h 435"/>
                <a:gd name="T32" fmla="*/ 29 w 173"/>
                <a:gd name="T33" fmla="*/ 429 h 435"/>
                <a:gd name="T34" fmla="*/ 21 w 173"/>
                <a:gd name="T35" fmla="*/ 418 h 435"/>
                <a:gd name="T36" fmla="*/ 13 w 173"/>
                <a:gd name="T37" fmla="*/ 404 h 435"/>
                <a:gd name="T38" fmla="*/ 7 w 173"/>
                <a:gd name="T39" fmla="*/ 387 h 435"/>
                <a:gd name="T40" fmla="*/ 3 w 173"/>
                <a:gd name="T41" fmla="*/ 364 h 435"/>
                <a:gd name="T42" fmla="*/ 0 w 173"/>
                <a:gd name="T43" fmla="*/ 325 h 435"/>
                <a:gd name="T44" fmla="*/ 0 w 173"/>
                <a:gd name="T45" fmla="*/ 285 h 435"/>
                <a:gd name="T46" fmla="*/ 3 w 173"/>
                <a:gd name="T47" fmla="*/ 248 h 435"/>
                <a:gd name="T48" fmla="*/ 7 w 173"/>
                <a:gd name="T49" fmla="*/ 214 h 435"/>
                <a:gd name="T50" fmla="*/ 12 w 173"/>
                <a:gd name="T51" fmla="*/ 180 h 435"/>
                <a:gd name="T52" fmla="*/ 19 w 173"/>
                <a:gd name="T53" fmla="*/ 147 h 435"/>
                <a:gd name="T54" fmla="*/ 28 w 173"/>
                <a:gd name="T55" fmla="*/ 115 h 435"/>
                <a:gd name="T56" fmla="*/ 37 w 173"/>
                <a:gd name="T57" fmla="*/ 87 h 435"/>
                <a:gd name="T58" fmla="*/ 48 w 173"/>
                <a:gd name="T59" fmla="*/ 62 h 435"/>
                <a:gd name="T60" fmla="*/ 60 w 173"/>
                <a:gd name="T61" fmla="*/ 42 h 435"/>
                <a:gd name="T62" fmla="*/ 72 w 173"/>
                <a:gd name="T63" fmla="*/ 25 h 435"/>
                <a:gd name="T64" fmla="*/ 85 w 173"/>
                <a:gd name="T65" fmla="*/ 11 h 435"/>
                <a:gd name="T66" fmla="*/ 99 w 173"/>
                <a:gd name="T67" fmla="*/ 2 h 435"/>
                <a:gd name="T68" fmla="*/ 112 w 173"/>
                <a:gd name="T69" fmla="*/ 0 h 435"/>
                <a:gd name="T70" fmla="*/ 126 w 173"/>
                <a:gd name="T71" fmla="*/ 0 h 435"/>
                <a:gd name="T72" fmla="*/ 141 w 173"/>
                <a:gd name="T73" fmla="*/ 8 h 435"/>
                <a:gd name="T74" fmla="*/ 149 w 173"/>
                <a:gd name="T75" fmla="*/ 19 h 435"/>
                <a:gd name="T76" fmla="*/ 158 w 173"/>
                <a:gd name="T77" fmla="*/ 36 h 435"/>
                <a:gd name="T78" fmla="*/ 165 w 173"/>
                <a:gd name="T79" fmla="*/ 56 h 435"/>
                <a:gd name="T80" fmla="*/ 171 w 173"/>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435">
                  <a:moveTo>
                    <a:pt x="171" y="79"/>
                  </a:moveTo>
                  <a:lnTo>
                    <a:pt x="173" y="110"/>
                  </a:lnTo>
                  <a:lnTo>
                    <a:pt x="173" y="141"/>
                  </a:lnTo>
                  <a:lnTo>
                    <a:pt x="172" y="172"/>
                  </a:lnTo>
                  <a:lnTo>
                    <a:pt x="168" y="200"/>
                  </a:lnTo>
                  <a:lnTo>
                    <a:pt x="164" y="229"/>
                  </a:lnTo>
                  <a:lnTo>
                    <a:pt x="159" y="257"/>
                  </a:lnTo>
                  <a:lnTo>
                    <a:pt x="153" y="282"/>
                  </a:lnTo>
                  <a:lnTo>
                    <a:pt x="146" y="308"/>
                  </a:lnTo>
                  <a:lnTo>
                    <a:pt x="135" y="342"/>
                  </a:lnTo>
                  <a:lnTo>
                    <a:pt x="122" y="370"/>
                  </a:lnTo>
                  <a:lnTo>
                    <a:pt x="108" y="392"/>
                  </a:lnTo>
                  <a:lnTo>
                    <a:pt x="93" y="409"/>
                  </a:lnTo>
                  <a:lnTo>
                    <a:pt x="78" y="424"/>
                  </a:lnTo>
                  <a:lnTo>
                    <a:pt x="62" y="432"/>
                  </a:lnTo>
                  <a:lnTo>
                    <a:pt x="46" y="435"/>
                  </a:lnTo>
                  <a:lnTo>
                    <a:pt x="29" y="429"/>
                  </a:lnTo>
                  <a:lnTo>
                    <a:pt x="21" y="418"/>
                  </a:lnTo>
                  <a:lnTo>
                    <a:pt x="13" y="404"/>
                  </a:lnTo>
                  <a:lnTo>
                    <a:pt x="7" y="387"/>
                  </a:lnTo>
                  <a:lnTo>
                    <a:pt x="3" y="364"/>
                  </a:lnTo>
                  <a:lnTo>
                    <a:pt x="0" y="325"/>
                  </a:lnTo>
                  <a:lnTo>
                    <a:pt x="0" y="285"/>
                  </a:lnTo>
                  <a:lnTo>
                    <a:pt x="3" y="248"/>
                  </a:lnTo>
                  <a:lnTo>
                    <a:pt x="7" y="214"/>
                  </a:lnTo>
                  <a:lnTo>
                    <a:pt x="12" y="180"/>
                  </a:lnTo>
                  <a:lnTo>
                    <a:pt x="19" y="147"/>
                  </a:lnTo>
                  <a:lnTo>
                    <a:pt x="28" y="115"/>
                  </a:lnTo>
                  <a:lnTo>
                    <a:pt x="37" y="87"/>
                  </a:lnTo>
                  <a:lnTo>
                    <a:pt x="48" y="62"/>
                  </a:lnTo>
                  <a:lnTo>
                    <a:pt x="60" y="42"/>
                  </a:lnTo>
                  <a:lnTo>
                    <a:pt x="72" y="25"/>
                  </a:lnTo>
                  <a:lnTo>
                    <a:pt x="85" y="11"/>
                  </a:lnTo>
                  <a:lnTo>
                    <a:pt x="99" y="2"/>
                  </a:lnTo>
                  <a:lnTo>
                    <a:pt x="112" y="0"/>
                  </a:lnTo>
                  <a:lnTo>
                    <a:pt x="126" y="0"/>
                  </a:lnTo>
                  <a:lnTo>
                    <a:pt x="141" y="8"/>
                  </a:lnTo>
                  <a:lnTo>
                    <a:pt x="149" y="19"/>
                  </a:lnTo>
                  <a:lnTo>
                    <a:pt x="158" y="36"/>
                  </a:lnTo>
                  <a:lnTo>
                    <a:pt x="165" y="56"/>
                  </a:lnTo>
                  <a:lnTo>
                    <a:pt x="171" y="79"/>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22" name="Freeform 121"/>
            <p:cNvSpPr>
              <a:spLocks/>
            </p:cNvSpPr>
            <p:nvPr/>
          </p:nvSpPr>
          <p:spPr bwMode="auto">
            <a:xfrm>
              <a:off x="8063388" y="6378278"/>
              <a:ext cx="109915" cy="81668"/>
            </a:xfrm>
            <a:custGeom>
              <a:avLst/>
              <a:gdLst>
                <a:gd name="T0" fmla="*/ 144 w 152"/>
                <a:gd name="T1" fmla="*/ 62 h 313"/>
                <a:gd name="T2" fmla="*/ 151 w 152"/>
                <a:gd name="T3" fmla="*/ 110 h 313"/>
                <a:gd name="T4" fmla="*/ 152 w 152"/>
                <a:gd name="T5" fmla="*/ 164 h 313"/>
                <a:gd name="T6" fmla="*/ 148 w 152"/>
                <a:gd name="T7" fmla="*/ 217 h 313"/>
                <a:gd name="T8" fmla="*/ 141 w 152"/>
                <a:gd name="T9" fmla="*/ 265 h 313"/>
                <a:gd name="T10" fmla="*/ 131 w 152"/>
                <a:gd name="T11" fmla="*/ 288 h 313"/>
                <a:gd name="T12" fmla="*/ 120 w 152"/>
                <a:gd name="T13" fmla="*/ 302 h 313"/>
                <a:gd name="T14" fmla="*/ 108 w 152"/>
                <a:gd name="T15" fmla="*/ 311 h 313"/>
                <a:gd name="T16" fmla="*/ 95 w 152"/>
                <a:gd name="T17" fmla="*/ 313 h 313"/>
                <a:gd name="T18" fmla="*/ 83 w 152"/>
                <a:gd name="T19" fmla="*/ 313 h 313"/>
                <a:gd name="T20" fmla="*/ 70 w 152"/>
                <a:gd name="T21" fmla="*/ 311 h 313"/>
                <a:gd name="T22" fmla="*/ 58 w 152"/>
                <a:gd name="T23" fmla="*/ 302 h 313"/>
                <a:gd name="T24" fmla="*/ 47 w 152"/>
                <a:gd name="T25" fmla="*/ 294 h 313"/>
                <a:gd name="T26" fmla="*/ 38 w 152"/>
                <a:gd name="T27" fmla="*/ 280 h 313"/>
                <a:gd name="T28" fmla="*/ 30 w 152"/>
                <a:gd name="T29" fmla="*/ 265 h 313"/>
                <a:gd name="T30" fmla="*/ 22 w 152"/>
                <a:gd name="T31" fmla="*/ 246 h 313"/>
                <a:gd name="T32" fmla="*/ 16 w 152"/>
                <a:gd name="T33" fmla="*/ 226 h 313"/>
                <a:gd name="T34" fmla="*/ 11 w 152"/>
                <a:gd name="T35" fmla="*/ 203 h 313"/>
                <a:gd name="T36" fmla="*/ 5 w 152"/>
                <a:gd name="T37" fmla="*/ 181 h 313"/>
                <a:gd name="T38" fmla="*/ 2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0 w 152"/>
                <a:gd name="T57" fmla="*/ 3 h 313"/>
                <a:gd name="T58" fmla="*/ 97 w 152"/>
                <a:gd name="T59" fmla="*/ 8 h 313"/>
                <a:gd name="T60" fmla="*/ 114 w 152"/>
                <a:gd name="T61" fmla="*/ 22 h 313"/>
                <a:gd name="T62" fmla="*/ 130 w 152"/>
                <a:gd name="T63" fmla="*/ 39 h 313"/>
                <a:gd name="T64" fmla="*/ 144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4" y="62"/>
                  </a:moveTo>
                  <a:lnTo>
                    <a:pt x="151" y="110"/>
                  </a:lnTo>
                  <a:lnTo>
                    <a:pt x="152" y="164"/>
                  </a:lnTo>
                  <a:lnTo>
                    <a:pt x="148"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2" y="246"/>
                  </a:lnTo>
                  <a:lnTo>
                    <a:pt x="16" y="226"/>
                  </a:lnTo>
                  <a:lnTo>
                    <a:pt x="11" y="203"/>
                  </a:lnTo>
                  <a:lnTo>
                    <a:pt x="5" y="181"/>
                  </a:lnTo>
                  <a:lnTo>
                    <a:pt x="2" y="158"/>
                  </a:lnTo>
                  <a:lnTo>
                    <a:pt x="0" y="133"/>
                  </a:lnTo>
                  <a:lnTo>
                    <a:pt x="1" y="104"/>
                  </a:lnTo>
                  <a:lnTo>
                    <a:pt x="4" y="79"/>
                  </a:lnTo>
                  <a:lnTo>
                    <a:pt x="8" y="56"/>
                  </a:lnTo>
                  <a:lnTo>
                    <a:pt x="14" y="36"/>
                  </a:lnTo>
                  <a:lnTo>
                    <a:pt x="29" y="17"/>
                  </a:lnTo>
                  <a:lnTo>
                    <a:pt x="46" y="5"/>
                  </a:lnTo>
                  <a:lnTo>
                    <a:pt x="63" y="0"/>
                  </a:lnTo>
                  <a:lnTo>
                    <a:pt x="80" y="3"/>
                  </a:lnTo>
                  <a:lnTo>
                    <a:pt x="97" y="8"/>
                  </a:lnTo>
                  <a:lnTo>
                    <a:pt x="114" y="22"/>
                  </a:lnTo>
                  <a:lnTo>
                    <a:pt x="130" y="39"/>
                  </a:lnTo>
                  <a:lnTo>
                    <a:pt x="144" y="62"/>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23" name="Freeform 122"/>
            <p:cNvSpPr>
              <a:spLocks/>
            </p:cNvSpPr>
            <p:nvPr/>
          </p:nvSpPr>
          <p:spPr bwMode="auto">
            <a:xfrm>
              <a:off x="8677617" y="6445334"/>
              <a:ext cx="135777" cy="93670"/>
            </a:xfrm>
            <a:custGeom>
              <a:avLst/>
              <a:gdLst>
                <a:gd name="T0" fmla="*/ 173 w 190"/>
                <a:gd name="T1" fmla="*/ 25 h 359"/>
                <a:gd name="T2" fmla="*/ 182 w 190"/>
                <a:gd name="T3" fmla="*/ 71 h 359"/>
                <a:gd name="T4" fmla="*/ 188 w 190"/>
                <a:gd name="T5" fmla="*/ 119 h 359"/>
                <a:gd name="T6" fmla="*/ 190 w 190"/>
                <a:gd name="T7" fmla="*/ 167 h 359"/>
                <a:gd name="T8" fmla="*/ 187 w 190"/>
                <a:gd name="T9" fmla="*/ 215 h 359"/>
                <a:gd name="T10" fmla="*/ 179 w 190"/>
                <a:gd name="T11" fmla="*/ 237 h 359"/>
                <a:gd name="T12" fmla="*/ 169 w 190"/>
                <a:gd name="T13" fmla="*/ 257 h 359"/>
                <a:gd name="T14" fmla="*/ 159 w 190"/>
                <a:gd name="T15" fmla="*/ 274 h 359"/>
                <a:gd name="T16" fmla="*/ 150 w 190"/>
                <a:gd name="T17" fmla="*/ 291 h 359"/>
                <a:gd name="T18" fmla="*/ 140 w 190"/>
                <a:gd name="T19" fmla="*/ 305 h 359"/>
                <a:gd name="T20" fmla="*/ 130 w 190"/>
                <a:gd name="T21" fmla="*/ 319 h 359"/>
                <a:gd name="T22" fmla="*/ 119 w 190"/>
                <a:gd name="T23" fmla="*/ 331 h 359"/>
                <a:gd name="T24" fmla="*/ 109 w 190"/>
                <a:gd name="T25" fmla="*/ 339 h 359"/>
                <a:gd name="T26" fmla="*/ 97 w 190"/>
                <a:gd name="T27" fmla="*/ 348 h 359"/>
                <a:gd name="T28" fmla="*/ 87 w 190"/>
                <a:gd name="T29" fmla="*/ 353 h 359"/>
                <a:gd name="T30" fmla="*/ 75 w 190"/>
                <a:gd name="T31" fmla="*/ 356 h 359"/>
                <a:gd name="T32" fmla="*/ 63 w 190"/>
                <a:gd name="T33" fmla="*/ 359 h 359"/>
                <a:gd name="T34" fmla="*/ 53 w 190"/>
                <a:gd name="T35" fmla="*/ 359 h 359"/>
                <a:gd name="T36" fmla="*/ 41 w 190"/>
                <a:gd name="T37" fmla="*/ 356 h 359"/>
                <a:gd name="T38" fmla="*/ 30 w 190"/>
                <a:gd name="T39" fmla="*/ 353 h 359"/>
                <a:gd name="T40" fmla="*/ 18 w 190"/>
                <a:gd name="T41" fmla="*/ 348 h 359"/>
                <a:gd name="T42" fmla="*/ 3 w 190"/>
                <a:gd name="T43" fmla="*/ 311 h 359"/>
                <a:gd name="T44" fmla="*/ 0 w 190"/>
                <a:gd name="T45" fmla="*/ 260 h 359"/>
                <a:gd name="T46" fmla="*/ 2 w 190"/>
                <a:gd name="T47" fmla="*/ 206 h 359"/>
                <a:gd name="T48" fmla="*/ 3 w 190"/>
                <a:gd name="T49" fmla="*/ 155 h 359"/>
                <a:gd name="T50" fmla="*/ 14 w 190"/>
                <a:gd name="T51" fmla="*/ 121 h 359"/>
                <a:gd name="T52" fmla="*/ 25 w 190"/>
                <a:gd name="T53" fmla="*/ 93 h 359"/>
                <a:gd name="T54" fmla="*/ 38 w 190"/>
                <a:gd name="T55" fmla="*/ 71 h 359"/>
                <a:gd name="T56" fmla="*/ 52 w 190"/>
                <a:gd name="T57" fmla="*/ 51 h 359"/>
                <a:gd name="T58" fmla="*/ 65 w 190"/>
                <a:gd name="T59" fmla="*/ 37 h 359"/>
                <a:gd name="T60" fmla="*/ 79 w 190"/>
                <a:gd name="T61" fmla="*/ 23 h 359"/>
                <a:gd name="T62" fmla="*/ 94 w 190"/>
                <a:gd name="T63" fmla="*/ 11 h 359"/>
                <a:gd name="T64" fmla="*/ 109 w 190"/>
                <a:gd name="T65" fmla="*/ 0 h 359"/>
                <a:gd name="T66" fmla="*/ 117 w 190"/>
                <a:gd name="T67" fmla="*/ 0 h 359"/>
                <a:gd name="T68" fmla="*/ 127 w 190"/>
                <a:gd name="T69" fmla="*/ 0 h 359"/>
                <a:gd name="T70" fmla="*/ 134 w 190"/>
                <a:gd name="T71" fmla="*/ 0 h 359"/>
                <a:gd name="T72" fmla="*/ 143 w 190"/>
                <a:gd name="T73" fmla="*/ 3 h 359"/>
                <a:gd name="T74" fmla="*/ 150 w 190"/>
                <a:gd name="T75" fmla="*/ 8 h 359"/>
                <a:gd name="T76" fmla="*/ 158 w 190"/>
                <a:gd name="T77" fmla="*/ 14 h 359"/>
                <a:gd name="T78" fmla="*/ 166 w 190"/>
                <a:gd name="T79" fmla="*/ 20 h 359"/>
                <a:gd name="T80" fmla="*/ 173 w 190"/>
                <a:gd name="T81"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59">
                  <a:moveTo>
                    <a:pt x="173" y="25"/>
                  </a:moveTo>
                  <a:lnTo>
                    <a:pt x="182" y="71"/>
                  </a:lnTo>
                  <a:lnTo>
                    <a:pt x="188" y="119"/>
                  </a:lnTo>
                  <a:lnTo>
                    <a:pt x="190" y="167"/>
                  </a:lnTo>
                  <a:lnTo>
                    <a:pt x="187" y="215"/>
                  </a:lnTo>
                  <a:lnTo>
                    <a:pt x="179" y="237"/>
                  </a:lnTo>
                  <a:lnTo>
                    <a:pt x="169" y="257"/>
                  </a:lnTo>
                  <a:lnTo>
                    <a:pt x="159" y="274"/>
                  </a:lnTo>
                  <a:lnTo>
                    <a:pt x="150" y="291"/>
                  </a:lnTo>
                  <a:lnTo>
                    <a:pt x="140" y="305"/>
                  </a:lnTo>
                  <a:lnTo>
                    <a:pt x="130" y="319"/>
                  </a:lnTo>
                  <a:lnTo>
                    <a:pt x="119" y="331"/>
                  </a:lnTo>
                  <a:lnTo>
                    <a:pt x="109" y="339"/>
                  </a:lnTo>
                  <a:lnTo>
                    <a:pt x="97" y="348"/>
                  </a:lnTo>
                  <a:lnTo>
                    <a:pt x="87" y="353"/>
                  </a:lnTo>
                  <a:lnTo>
                    <a:pt x="75" y="356"/>
                  </a:lnTo>
                  <a:lnTo>
                    <a:pt x="63" y="359"/>
                  </a:lnTo>
                  <a:lnTo>
                    <a:pt x="53" y="359"/>
                  </a:lnTo>
                  <a:lnTo>
                    <a:pt x="41" y="356"/>
                  </a:lnTo>
                  <a:lnTo>
                    <a:pt x="30" y="353"/>
                  </a:lnTo>
                  <a:lnTo>
                    <a:pt x="18" y="348"/>
                  </a:lnTo>
                  <a:lnTo>
                    <a:pt x="3" y="311"/>
                  </a:lnTo>
                  <a:lnTo>
                    <a:pt x="0" y="260"/>
                  </a:lnTo>
                  <a:lnTo>
                    <a:pt x="2" y="206"/>
                  </a:lnTo>
                  <a:lnTo>
                    <a:pt x="3" y="155"/>
                  </a:lnTo>
                  <a:lnTo>
                    <a:pt x="14" y="121"/>
                  </a:lnTo>
                  <a:lnTo>
                    <a:pt x="25" y="93"/>
                  </a:lnTo>
                  <a:lnTo>
                    <a:pt x="38" y="71"/>
                  </a:lnTo>
                  <a:lnTo>
                    <a:pt x="52" y="51"/>
                  </a:lnTo>
                  <a:lnTo>
                    <a:pt x="65" y="37"/>
                  </a:lnTo>
                  <a:lnTo>
                    <a:pt x="79" y="23"/>
                  </a:lnTo>
                  <a:lnTo>
                    <a:pt x="94" y="11"/>
                  </a:lnTo>
                  <a:lnTo>
                    <a:pt x="109" y="0"/>
                  </a:lnTo>
                  <a:lnTo>
                    <a:pt x="117" y="0"/>
                  </a:lnTo>
                  <a:lnTo>
                    <a:pt x="127" y="0"/>
                  </a:lnTo>
                  <a:lnTo>
                    <a:pt x="134" y="0"/>
                  </a:lnTo>
                  <a:lnTo>
                    <a:pt x="143" y="3"/>
                  </a:lnTo>
                  <a:lnTo>
                    <a:pt x="150" y="8"/>
                  </a:lnTo>
                  <a:lnTo>
                    <a:pt x="158" y="14"/>
                  </a:lnTo>
                  <a:lnTo>
                    <a:pt x="166" y="20"/>
                  </a:lnTo>
                  <a:lnTo>
                    <a:pt x="173" y="25"/>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24" name="Freeform 123"/>
            <p:cNvSpPr>
              <a:spLocks/>
            </p:cNvSpPr>
            <p:nvPr/>
          </p:nvSpPr>
          <p:spPr bwMode="auto">
            <a:xfrm>
              <a:off x="8490115" y="6462294"/>
              <a:ext cx="174571" cy="194646"/>
            </a:xfrm>
            <a:custGeom>
              <a:avLst/>
              <a:gdLst>
                <a:gd name="T0" fmla="*/ 228 w 245"/>
                <a:gd name="T1" fmla="*/ 246 h 746"/>
                <a:gd name="T2" fmla="*/ 237 w 245"/>
                <a:gd name="T3" fmla="*/ 271 h 746"/>
                <a:gd name="T4" fmla="*/ 243 w 245"/>
                <a:gd name="T5" fmla="*/ 302 h 746"/>
                <a:gd name="T6" fmla="*/ 245 w 245"/>
                <a:gd name="T7" fmla="*/ 336 h 746"/>
                <a:gd name="T8" fmla="*/ 243 w 245"/>
                <a:gd name="T9" fmla="*/ 373 h 746"/>
                <a:gd name="T10" fmla="*/ 234 w 245"/>
                <a:gd name="T11" fmla="*/ 430 h 746"/>
                <a:gd name="T12" fmla="*/ 224 w 245"/>
                <a:gd name="T13" fmla="*/ 486 h 746"/>
                <a:gd name="T14" fmla="*/ 210 w 245"/>
                <a:gd name="T15" fmla="*/ 540 h 746"/>
                <a:gd name="T16" fmla="*/ 195 w 245"/>
                <a:gd name="T17" fmla="*/ 588 h 746"/>
                <a:gd name="T18" fmla="*/ 178 w 245"/>
                <a:gd name="T19" fmla="*/ 636 h 746"/>
                <a:gd name="T20" fmla="*/ 160 w 245"/>
                <a:gd name="T21" fmla="*/ 678 h 746"/>
                <a:gd name="T22" fmla="*/ 140 w 245"/>
                <a:gd name="T23" fmla="*/ 715 h 746"/>
                <a:gd name="T24" fmla="*/ 120 w 245"/>
                <a:gd name="T25" fmla="*/ 746 h 746"/>
                <a:gd name="T26" fmla="*/ 105 w 245"/>
                <a:gd name="T27" fmla="*/ 743 h 746"/>
                <a:gd name="T28" fmla="*/ 93 w 245"/>
                <a:gd name="T29" fmla="*/ 732 h 746"/>
                <a:gd name="T30" fmla="*/ 80 w 245"/>
                <a:gd name="T31" fmla="*/ 715 h 746"/>
                <a:gd name="T32" fmla="*/ 68 w 245"/>
                <a:gd name="T33" fmla="*/ 695 h 746"/>
                <a:gd name="T34" fmla="*/ 57 w 245"/>
                <a:gd name="T35" fmla="*/ 673 h 746"/>
                <a:gd name="T36" fmla="*/ 45 w 245"/>
                <a:gd name="T37" fmla="*/ 650 h 746"/>
                <a:gd name="T38" fmla="*/ 34 w 245"/>
                <a:gd name="T39" fmla="*/ 627 h 746"/>
                <a:gd name="T40" fmla="*/ 22 w 245"/>
                <a:gd name="T41" fmla="*/ 605 h 746"/>
                <a:gd name="T42" fmla="*/ 11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5 w 245"/>
                <a:gd name="T69" fmla="*/ 3 h 746"/>
                <a:gd name="T70" fmla="*/ 98 w 245"/>
                <a:gd name="T71" fmla="*/ 0 h 746"/>
                <a:gd name="T72" fmla="*/ 111 w 245"/>
                <a:gd name="T73" fmla="*/ 6 h 746"/>
                <a:gd name="T74" fmla="*/ 126 w 245"/>
                <a:gd name="T75" fmla="*/ 28 h 746"/>
                <a:gd name="T76" fmla="*/ 142 w 245"/>
                <a:gd name="T77" fmla="*/ 51 h 746"/>
                <a:gd name="T78" fmla="*/ 157 w 245"/>
                <a:gd name="T79" fmla="*/ 79 h 746"/>
                <a:gd name="T80" fmla="*/ 172 w 245"/>
                <a:gd name="T81" fmla="*/ 110 h 746"/>
                <a:gd name="T82" fmla="*/ 187 w 245"/>
                <a:gd name="T83" fmla="*/ 144 h 746"/>
                <a:gd name="T84" fmla="*/ 200 w 245"/>
                <a:gd name="T85" fmla="*/ 178 h 746"/>
                <a:gd name="T86" fmla="*/ 214 w 245"/>
                <a:gd name="T87" fmla="*/ 212 h 746"/>
                <a:gd name="T88" fmla="*/ 228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8" y="246"/>
                  </a:moveTo>
                  <a:lnTo>
                    <a:pt x="237" y="271"/>
                  </a:lnTo>
                  <a:lnTo>
                    <a:pt x="243" y="302"/>
                  </a:lnTo>
                  <a:lnTo>
                    <a:pt x="245" y="336"/>
                  </a:lnTo>
                  <a:lnTo>
                    <a:pt x="243" y="373"/>
                  </a:lnTo>
                  <a:lnTo>
                    <a:pt x="234" y="430"/>
                  </a:lnTo>
                  <a:lnTo>
                    <a:pt x="224" y="486"/>
                  </a:lnTo>
                  <a:lnTo>
                    <a:pt x="210" y="540"/>
                  </a:lnTo>
                  <a:lnTo>
                    <a:pt x="195" y="588"/>
                  </a:lnTo>
                  <a:lnTo>
                    <a:pt x="178" y="636"/>
                  </a:lnTo>
                  <a:lnTo>
                    <a:pt x="160" y="678"/>
                  </a:lnTo>
                  <a:lnTo>
                    <a:pt x="140" y="715"/>
                  </a:lnTo>
                  <a:lnTo>
                    <a:pt x="120" y="746"/>
                  </a:lnTo>
                  <a:lnTo>
                    <a:pt x="105" y="743"/>
                  </a:lnTo>
                  <a:lnTo>
                    <a:pt x="93" y="732"/>
                  </a:lnTo>
                  <a:lnTo>
                    <a:pt x="80" y="715"/>
                  </a:lnTo>
                  <a:lnTo>
                    <a:pt x="68" y="695"/>
                  </a:lnTo>
                  <a:lnTo>
                    <a:pt x="57" y="673"/>
                  </a:lnTo>
                  <a:lnTo>
                    <a:pt x="45" y="650"/>
                  </a:lnTo>
                  <a:lnTo>
                    <a:pt x="34" y="627"/>
                  </a:lnTo>
                  <a:lnTo>
                    <a:pt x="22" y="605"/>
                  </a:lnTo>
                  <a:lnTo>
                    <a:pt x="11"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5" y="3"/>
                  </a:lnTo>
                  <a:lnTo>
                    <a:pt x="98" y="0"/>
                  </a:lnTo>
                  <a:lnTo>
                    <a:pt x="111" y="6"/>
                  </a:lnTo>
                  <a:lnTo>
                    <a:pt x="126" y="28"/>
                  </a:lnTo>
                  <a:lnTo>
                    <a:pt x="142" y="51"/>
                  </a:lnTo>
                  <a:lnTo>
                    <a:pt x="157" y="79"/>
                  </a:lnTo>
                  <a:lnTo>
                    <a:pt x="172" y="110"/>
                  </a:lnTo>
                  <a:lnTo>
                    <a:pt x="187" y="144"/>
                  </a:lnTo>
                  <a:lnTo>
                    <a:pt x="200" y="178"/>
                  </a:lnTo>
                  <a:lnTo>
                    <a:pt x="214" y="212"/>
                  </a:lnTo>
                  <a:lnTo>
                    <a:pt x="228" y="246"/>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25" name="Freeform 124"/>
            <p:cNvSpPr>
              <a:spLocks/>
            </p:cNvSpPr>
            <p:nvPr/>
          </p:nvSpPr>
          <p:spPr bwMode="auto">
            <a:xfrm>
              <a:off x="8690548" y="6558051"/>
              <a:ext cx="129311" cy="91582"/>
            </a:xfrm>
            <a:custGeom>
              <a:avLst/>
              <a:gdLst>
                <a:gd name="T0" fmla="*/ 175 w 187"/>
                <a:gd name="T1" fmla="*/ 82 h 351"/>
                <a:gd name="T2" fmla="*/ 181 w 187"/>
                <a:gd name="T3" fmla="*/ 111 h 351"/>
                <a:gd name="T4" fmla="*/ 186 w 187"/>
                <a:gd name="T5" fmla="*/ 142 h 351"/>
                <a:gd name="T6" fmla="*/ 187 w 187"/>
                <a:gd name="T7" fmla="*/ 176 h 351"/>
                <a:gd name="T8" fmla="*/ 185 w 187"/>
                <a:gd name="T9" fmla="*/ 210 h 351"/>
                <a:gd name="T10" fmla="*/ 183 w 187"/>
                <a:gd name="T11" fmla="*/ 235 h 351"/>
                <a:gd name="T12" fmla="*/ 178 w 187"/>
                <a:gd name="T13" fmla="*/ 258 h 351"/>
                <a:gd name="T14" fmla="*/ 172 w 187"/>
                <a:gd name="T15" fmla="*/ 277 h 351"/>
                <a:gd name="T16" fmla="*/ 166 w 187"/>
                <a:gd name="T17" fmla="*/ 297 h 351"/>
                <a:gd name="T18" fmla="*/ 157 w 187"/>
                <a:gd name="T19" fmla="*/ 314 h 351"/>
                <a:gd name="T20" fmla="*/ 149 w 187"/>
                <a:gd name="T21" fmla="*/ 328 h 351"/>
                <a:gd name="T22" fmla="*/ 140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3 w 187"/>
                <a:gd name="T39" fmla="*/ 212 h 351"/>
                <a:gd name="T40" fmla="*/ 3 w 187"/>
                <a:gd name="T41" fmla="*/ 167 h 351"/>
                <a:gd name="T42" fmla="*/ 0 w 187"/>
                <a:gd name="T43" fmla="*/ 145 h 351"/>
                <a:gd name="T44" fmla="*/ 0 w 187"/>
                <a:gd name="T45" fmla="*/ 119 h 351"/>
                <a:gd name="T46" fmla="*/ 1 w 187"/>
                <a:gd name="T47" fmla="*/ 94 h 351"/>
                <a:gd name="T48" fmla="*/ 5 w 187"/>
                <a:gd name="T49" fmla="*/ 71 h 351"/>
                <a:gd name="T50" fmla="*/ 13 w 187"/>
                <a:gd name="T51" fmla="*/ 51 h 351"/>
                <a:gd name="T52" fmla="*/ 23 w 187"/>
                <a:gd name="T53" fmla="*/ 31 h 351"/>
                <a:gd name="T54" fmla="*/ 32 w 187"/>
                <a:gd name="T55" fmla="*/ 20 h 351"/>
                <a:gd name="T56" fmla="*/ 43 w 187"/>
                <a:gd name="T57" fmla="*/ 9 h 351"/>
                <a:gd name="T58" fmla="*/ 55 w 187"/>
                <a:gd name="T59" fmla="*/ 3 h 351"/>
                <a:gd name="T60" fmla="*/ 65 w 187"/>
                <a:gd name="T61" fmla="*/ 0 h 351"/>
                <a:gd name="T62" fmla="*/ 77 w 187"/>
                <a:gd name="T63" fmla="*/ 0 h 351"/>
                <a:gd name="T64" fmla="*/ 88 w 187"/>
                <a:gd name="T65" fmla="*/ 3 h 351"/>
                <a:gd name="T66" fmla="*/ 100 w 187"/>
                <a:gd name="T67" fmla="*/ 6 h 351"/>
                <a:gd name="T68" fmla="*/ 113 w 187"/>
                <a:gd name="T69" fmla="*/ 15 h 351"/>
                <a:gd name="T70" fmla="*/ 123 w 187"/>
                <a:gd name="T71" fmla="*/ 23 h 351"/>
                <a:gd name="T72" fmla="*/ 135 w 187"/>
                <a:gd name="T73" fmla="*/ 31 h 351"/>
                <a:gd name="T74" fmla="*/ 146 w 187"/>
                <a:gd name="T75" fmla="*/ 43 h 351"/>
                <a:gd name="T76" fmla="*/ 156 w 187"/>
                <a:gd name="T77" fmla="*/ 57 h 351"/>
                <a:gd name="T78" fmla="*/ 166 w 187"/>
                <a:gd name="T79" fmla="*/ 68 h 351"/>
                <a:gd name="T80" fmla="*/ 175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5" y="82"/>
                  </a:moveTo>
                  <a:lnTo>
                    <a:pt x="181" y="111"/>
                  </a:lnTo>
                  <a:lnTo>
                    <a:pt x="186" y="142"/>
                  </a:lnTo>
                  <a:lnTo>
                    <a:pt x="187" y="176"/>
                  </a:lnTo>
                  <a:lnTo>
                    <a:pt x="185" y="210"/>
                  </a:lnTo>
                  <a:lnTo>
                    <a:pt x="183" y="235"/>
                  </a:lnTo>
                  <a:lnTo>
                    <a:pt x="178" y="258"/>
                  </a:lnTo>
                  <a:lnTo>
                    <a:pt x="172" y="277"/>
                  </a:lnTo>
                  <a:lnTo>
                    <a:pt x="166" y="297"/>
                  </a:lnTo>
                  <a:lnTo>
                    <a:pt x="157" y="314"/>
                  </a:lnTo>
                  <a:lnTo>
                    <a:pt x="149" y="328"/>
                  </a:lnTo>
                  <a:lnTo>
                    <a:pt x="140" y="340"/>
                  </a:lnTo>
                  <a:lnTo>
                    <a:pt x="131" y="348"/>
                  </a:lnTo>
                  <a:lnTo>
                    <a:pt x="111" y="351"/>
                  </a:lnTo>
                  <a:lnTo>
                    <a:pt x="92" y="342"/>
                  </a:lnTo>
                  <a:lnTo>
                    <a:pt x="73" y="331"/>
                  </a:lnTo>
                  <a:lnTo>
                    <a:pt x="56" y="311"/>
                  </a:lnTo>
                  <a:lnTo>
                    <a:pt x="40" y="283"/>
                  </a:lnTo>
                  <a:lnTo>
                    <a:pt x="25" y="252"/>
                  </a:lnTo>
                  <a:lnTo>
                    <a:pt x="13" y="212"/>
                  </a:lnTo>
                  <a:lnTo>
                    <a:pt x="3" y="167"/>
                  </a:lnTo>
                  <a:lnTo>
                    <a:pt x="0" y="145"/>
                  </a:lnTo>
                  <a:lnTo>
                    <a:pt x="0" y="119"/>
                  </a:lnTo>
                  <a:lnTo>
                    <a:pt x="1" y="94"/>
                  </a:lnTo>
                  <a:lnTo>
                    <a:pt x="5" y="71"/>
                  </a:lnTo>
                  <a:lnTo>
                    <a:pt x="13" y="51"/>
                  </a:lnTo>
                  <a:lnTo>
                    <a:pt x="23" y="31"/>
                  </a:lnTo>
                  <a:lnTo>
                    <a:pt x="32" y="20"/>
                  </a:lnTo>
                  <a:lnTo>
                    <a:pt x="43" y="9"/>
                  </a:lnTo>
                  <a:lnTo>
                    <a:pt x="55" y="3"/>
                  </a:lnTo>
                  <a:lnTo>
                    <a:pt x="65" y="0"/>
                  </a:lnTo>
                  <a:lnTo>
                    <a:pt x="77" y="0"/>
                  </a:lnTo>
                  <a:lnTo>
                    <a:pt x="88" y="3"/>
                  </a:lnTo>
                  <a:lnTo>
                    <a:pt x="100" y="6"/>
                  </a:lnTo>
                  <a:lnTo>
                    <a:pt x="113" y="15"/>
                  </a:lnTo>
                  <a:lnTo>
                    <a:pt x="123" y="23"/>
                  </a:lnTo>
                  <a:lnTo>
                    <a:pt x="135" y="31"/>
                  </a:lnTo>
                  <a:lnTo>
                    <a:pt x="146" y="43"/>
                  </a:lnTo>
                  <a:lnTo>
                    <a:pt x="156" y="57"/>
                  </a:lnTo>
                  <a:lnTo>
                    <a:pt x="166" y="68"/>
                  </a:lnTo>
                  <a:lnTo>
                    <a:pt x="175" y="82"/>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sp>
          <p:nvSpPr>
            <p:cNvPr id="126" name="Freeform 125"/>
            <p:cNvSpPr>
              <a:spLocks/>
            </p:cNvSpPr>
            <p:nvPr/>
          </p:nvSpPr>
          <p:spPr bwMode="auto">
            <a:xfrm>
              <a:off x="8632357" y="6639197"/>
              <a:ext cx="90518" cy="84798"/>
            </a:xfrm>
            <a:custGeom>
              <a:avLst/>
              <a:gdLst>
                <a:gd name="T0" fmla="*/ 121 w 127"/>
                <a:gd name="T1" fmla="*/ 111 h 325"/>
                <a:gd name="T2" fmla="*/ 124 w 127"/>
                <a:gd name="T3" fmla="*/ 144 h 325"/>
                <a:gd name="T4" fmla="*/ 127 w 127"/>
                <a:gd name="T5" fmla="*/ 178 h 325"/>
                <a:gd name="T6" fmla="*/ 126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8 h 325"/>
                <a:gd name="T18" fmla="*/ 95 w 127"/>
                <a:gd name="T19" fmla="*/ 317 h 325"/>
                <a:gd name="T20" fmla="*/ 86 w 127"/>
                <a:gd name="T21" fmla="*/ 323 h 325"/>
                <a:gd name="T22" fmla="*/ 79 w 127"/>
                <a:gd name="T23" fmla="*/ 325 h 325"/>
                <a:gd name="T24" fmla="*/ 70 w 127"/>
                <a:gd name="T25" fmla="*/ 325 h 325"/>
                <a:gd name="T26" fmla="*/ 60 w 127"/>
                <a:gd name="T27" fmla="*/ 323 h 325"/>
                <a:gd name="T28" fmla="*/ 50 w 127"/>
                <a:gd name="T29" fmla="*/ 317 h 325"/>
                <a:gd name="T30" fmla="*/ 41 w 127"/>
                <a:gd name="T31" fmla="*/ 306 h 325"/>
                <a:gd name="T32" fmla="*/ 31 w 127"/>
                <a:gd name="T33" fmla="*/ 291 h 325"/>
                <a:gd name="T34" fmla="*/ 23 w 127"/>
                <a:gd name="T35" fmla="*/ 274 h 325"/>
                <a:gd name="T36" fmla="*/ 15 w 127"/>
                <a:gd name="T37" fmla="*/ 255 h 325"/>
                <a:gd name="T38" fmla="*/ 9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0 w 127"/>
                <a:gd name="T55" fmla="*/ 3 h 325"/>
                <a:gd name="T56" fmla="*/ 41 w 127"/>
                <a:gd name="T57" fmla="*/ 0 h 325"/>
                <a:gd name="T58" fmla="*/ 50 w 127"/>
                <a:gd name="T59" fmla="*/ 3 h 325"/>
                <a:gd name="T60" fmla="*/ 61 w 127"/>
                <a:gd name="T61" fmla="*/ 6 h 325"/>
                <a:gd name="T62" fmla="*/ 71 w 127"/>
                <a:gd name="T63" fmla="*/ 12 h 325"/>
                <a:gd name="T64" fmla="*/ 81 w 127"/>
                <a:gd name="T65" fmla="*/ 17 h 325"/>
                <a:gd name="T66" fmla="*/ 87 w 127"/>
                <a:gd name="T67" fmla="*/ 23 h 325"/>
                <a:gd name="T68" fmla="*/ 93 w 127"/>
                <a:gd name="T69" fmla="*/ 31 h 325"/>
                <a:gd name="T70" fmla="*/ 99 w 127"/>
                <a:gd name="T71" fmla="*/ 43 h 325"/>
                <a:gd name="T72" fmla="*/ 104 w 127"/>
                <a:gd name="T73" fmla="*/ 54 h 325"/>
                <a:gd name="T74" fmla="*/ 108 w 127"/>
                <a:gd name="T75" fmla="*/ 65 h 325"/>
                <a:gd name="T76" fmla="*/ 114 w 127"/>
                <a:gd name="T77" fmla="*/ 79 h 325"/>
                <a:gd name="T78" fmla="*/ 118 w 127"/>
                <a:gd name="T79" fmla="*/ 94 h 325"/>
                <a:gd name="T80" fmla="*/ 121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11"/>
                  </a:moveTo>
                  <a:lnTo>
                    <a:pt x="124" y="144"/>
                  </a:lnTo>
                  <a:lnTo>
                    <a:pt x="127" y="178"/>
                  </a:lnTo>
                  <a:lnTo>
                    <a:pt x="126" y="215"/>
                  </a:lnTo>
                  <a:lnTo>
                    <a:pt x="123" y="246"/>
                  </a:lnTo>
                  <a:lnTo>
                    <a:pt x="119" y="266"/>
                  </a:lnTo>
                  <a:lnTo>
                    <a:pt x="114" y="283"/>
                  </a:lnTo>
                  <a:lnTo>
                    <a:pt x="108" y="297"/>
                  </a:lnTo>
                  <a:lnTo>
                    <a:pt x="102" y="308"/>
                  </a:lnTo>
                  <a:lnTo>
                    <a:pt x="95" y="317"/>
                  </a:lnTo>
                  <a:lnTo>
                    <a:pt x="86" y="323"/>
                  </a:lnTo>
                  <a:lnTo>
                    <a:pt x="79" y="325"/>
                  </a:lnTo>
                  <a:lnTo>
                    <a:pt x="70" y="325"/>
                  </a:lnTo>
                  <a:lnTo>
                    <a:pt x="60" y="323"/>
                  </a:lnTo>
                  <a:lnTo>
                    <a:pt x="50" y="317"/>
                  </a:lnTo>
                  <a:lnTo>
                    <a:pt x="41" y="306"/>
                  </a:lnTo>
                  <a:lnTo>
                    <a:pt x="31" y="291"/>
                  </a:lnTo>
                  <a:lnTo>
                    <a:pt x="23" y="274"/>
                  </a:lnTo>
                  <a:lnTo>
                    <a:pt x="15" y="255"/>
                  </a:lnTo>
                  <a:lnTo>
                    <a:pt x="9" y="232"/>
                  </a:lnTo>
                  <a:lnTo>
                    <a:pt x="5" y="207"/>
                  </a:lnTo>
                  <a:lnTo>
                    <a:pt x="2" y="167"/>
                  </a:lnTo>
                  <a:lnTo>
                    <a:pt x="0" y="128"/>
                  </a:lnTo>
                  <a:lnTo>
                    <a:pt x="2" y="88"/>
                  </a:lnTo>
                  <a:lnTo>
                    <a:pt x="7" y="51"/>
                  </a:lnTo>
                  <a:lnTo>
                    <a:pt x="13" y="29"/>
                  </a:lnTo>
                  <a:lnTo>
                    <a:pt x="22" y="12"/>
                  </a:lnTo>
                  <a:lnTo>
                    <a:pt x="30" y="3"/>
                  </a:lnTo>
                  <a:lnTo>
                    <a:pt x="41" y="0"/>
                  </a:lnTo>
                  <a:lnTo>
                    <a:pt x="50" y="3"/>
                  </a:lnTo>
                  <a:lnTo>
                    <a:pt x="61" y="6"/>
                  </a:lnTo>
                  <a:lnTo>
                    <a:pt x="71" y="12"/>
                  </a:lnTo>
                  <a:lnTo>
                    <a:pt x="81" y="17"/>
                  </a:lnTo>
                  <a:lnTo>
                    <a:pt x="87" y="23"/>
                  </a:lnTo>
                  <a:lnTo>
                    <a:pt x="93" y="31"/>
                  </a:lnTo>
                  <a:lnTo>
                    <a:pt x="99" y="43"/>
                  </a:lnTo>
                  <a:lnTo>
                    <a:pt x="104" y="54"/>
                  </a:lnTo>
                  <a:lnTo>
                    <a:pt x="108" y="65"/>
                  </a:lnTo>
                  <a:lnTo>
                    <a:pt x="114" y="79"/>
                  </a:lnTo>
                  <a:lnTo>
                    <a:pt x="118" y="94"/>
                  </a:lnTo>
                  <a:lnTo>
                    <a:pt x="121" y="111"/>
                  </a:lnTo>
                  <a:close/>
                </a:path>
              </a:pathLst>
            </a:custGeom>
            <a:solidFill>
              <a:srgbClr val="663300"/>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endParaRPr>
            </a:p>
          </p:txBody>
        </p:sp>
      </p:grpSp>
      <p:sp>
        <p:nvSpPr>
          <p:cNvPr id="2" name="Title 1"/>
          <p:cNvSpPr>
            <a:spLocks noGrp="1"/>
          </p:cNvSpPr>
          <p:nvPr>
            <p:ph type="title"/>
          </p:nvPr>
        </p:nvSpPr>
        <p:spPr>
          <a:xfrm>
            <a:off x="863833" y="274637"/>
            <a:ext cx="8069855" cy="1641879"/>
          </a:xfrm>
        </p:spPr>
        <p:txBody>
          <a:bodyPr>
            <a:normAutofit fontScale="90000"/>
          </a:bodyPr>
          <a:lstStyle/>
          <a:p>
            <a:pPr algn="ctr"/>
            <a:r>
              <a:rPr lang="en-US" sz="4800" dirty="0"/>
              <a:t>Rochelle Park Board of Education</a:t>
            </a:r>
            <a:br>
              <a:rPr lang="en-US" sz="4800" dirty="0"/>
            </a:br>
            <a:r>
              <a:rPr lang="en-US" sz="4800" dirty="0"/>
              <a:t>Historical State Aid Analysis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1765389"/>
              </p:ext>
            </p:extLst>
          </p:nvPr>
        </p:nvGraphicFramePr>
        <p:xfrm>
          <a:off x="2690904" y="1800225"/>
          <a:ext cx="4871624" cy="3873907"/>
        </p:xfrm>
        <a:graphic>
          <a:graphicData uri="http://schemas.openxmlformats.org/drawingml/2006/table">
            <a:tbl>
              <a:tblPr>
                <a:tableStyleId>{5C22544A-7EE6-4342-B048-85BDC9FD1C3A}</a:tableStyleId>
              </a:tblPr>
              <a:tblGrid>
                <a:gridCol w="949397">
                  <a:extLst>
                    <a:ext uri="{9D8B030D-6E8A-4147-A177-3AD203B41FA5}">
                      <a16:colId xmlns:a16="http://schemas.microsoft.com/office/drawing/2014/main" xmlns="" val="20000"/>
                    </a:ext>
                  </a:extLst>
                </a:gridCol>
                <a:gridCol w="1337976">
                  <a:extLst>
                    <a:ext uri="{9D8B030D-6E8A-4147-A177-3AD203B41FA5}">
                      <a16:colId xmlns:a16="http://schemas.microsoft.com/office/drawing/2014/main" xmlns="" val="20001"/>
                    </a:ext>
                  </a:extLst>
                </a:gridCol>
                <a:gridCol w="1575763">
                  <a:extLst>
                    <a:ext uri="{9D8B030D-6E8A-4147-A177-3AD203B41FA5}">
                      <a16:colId xmlns:a16="http://schemas.microsoft.com/office/drawing/2014/main" xmlns="" val="20002"/>
                    </a:ext>
                  </a:extLst>
                </a:gridCol>
                <a:gridCol w="1008488">
                  <a:extLst>
                    <a:ext uri="{9D8B030D-6E8A-4147-A177-3AD203B41FA5}">
                      <a16:colId xmlns:a16="http://schemas.microsoft.com/office/drawing/2014/main" xmlns="" val="20003"/>
                    </a:ext>
                  </a:extLst>
                </a:gridCol>
              </a:tblGrid>
              <a:tr h="501417">
                <a:tc>
                  <a:txBody>
                    <a:bodyPr/>
                    <a:lstStyle/>
                    <a:p>
                      <a:pPr algn="ctr" fontAlgn="b"/>
                      <a:r>
                        <a:rPr lang="en-US" sz="1050" u="none" strike="noStrike" dirty="0">
                          <a:effectLst/>
                        </a:rPr>
                        <a:t>School Year</a:t>
                      </a:r>
                      <a:endParaRPr lang="en-US" sz="1050" b="0" i="0" u="none" strike="noStrike" dirty="0">
                        <a:solidFill>
                          <a:srgbClr val="000000"/>
                        </a:solidFill>
                        <a:effectLst/>
                        <a:latin typeface="Calibri"/>
                      </a:endParaRPr>
                    </a:p>
                  </a:txBody>
                  <a:tcPr marL="6828" marR="6828" marT="6828" marB="0" anchor="b"/>
                </a:tc>
                <a:tc>
                  <a:txBody>
                    <a:bodyPr/>
                    <a:lstStyle/>
                    <a:p>
                      <a:pPr algn="ctr" fontAlgn="b"/>
                      <a:r>
                        <a:rPr lang="en-US" sz="1050" u="none" strike="noStrike" dirty="0">
                          <a:effectLst/>
                        </a:rPr>
                        <a:t> State Aid </a:t>
                      </a:r>
                      <a:endParaRPr lang="en-US" sz="1050" b="0" i="0" u="none" strike="noStrike" dirty="0">
                        <a:solidFill>
                          <a:srgbClr val="000000"/>
                        </a:solidFill>
                        <a:effectLst/>
                        <a:latin typeface="Calibri"/>
                      </a:endParaRPr>
                    </a:p>
                  </a:txBody>
                  <a:tcPr marL="6828" marR="6828" marT="6828" marB="0" anchor="b"/>
                </a:tc>
                <a:tc>
                  <a:txBody>
                    <a:bodyPr/>
                    <a:lstStyle/>
                    <a:p>
                      <a:pPr algn="ctr" fontAlgn="b"/>
                      <a:r>
                        <a:rPr lang="en-US" sz="1050" u="none" strike="noStrike" dirty="0">
                          <a:effectLst/>
                        </a:rPr>
                        <a:t> Operating Budget </a:t>
                      </a:r>
                      <a:endParaRPr lang="en-US" sz="1050" b="0" i="0" u="none" strike="noStrike" dirty="0">
                        <a:solidFill>
                          <a:srgbClr val="000000"/>
                        </a:solidFill>
                        <a:effectLst/>
                        <a:latin typeface="Calibri"/>
                      </a:endParaRPr>
                    </a:p>
                  </a:txBody>
                  <a:tcPr marL="6828" marR="6828" marT="6828" marB="0" anchor="b"/>
                </a:tc>
                <a:tc>
                  <a:txBody>
                    <a:bodyPr/>
                    <a:lstStyle/>
                    <a:p>
                      <a:pPr algn="ctr" fontAlgn="b"/>
                      <a:r>
                        <a:rPr lang="en-US" sz="1050" u="none" strike="noStrike" dirty="0">
                          <a:effectLst/>
                        </a:rPr>
                        <a:t>% of operating budget</a:t>
                      </a:r>
                      <a:endParaRPr lang="en-US" sz="1050" b="0" i="0" u="none" strike="noStrike" dirty="0">
                        <a:solidFill>
                          <a:srgbClr val="000000"/>
                        </a:solidFill>
                        <a:effectLst/>
                        <a:latin typeface="Calibri"/>
                      </a:endParaRPr>
                    </a:p>
                  </a:txBody>
                  <a:tcPr marL="6828" marR="6828" marT="6828" marB="0" anchor="b"/>
                </a:tc>
                <a:extLst>
                  <a:ext uri="{0D108BD9-81ED-4DB2-BD59-A6C34878D82A}">
                    <a16:rowId xmlns:a16="http://schemas.microsoft.com/office/drawing/2014/main" xmlns="" val="10000"/>
                  </a:ext>
                </a:extLst>
              </a:tr>
              <a:tr h="337249">
                <a:tc>
                  <a:txBody>
                    <a:bodyPr/>
                    <a:lstStyle/>
                    <a:p>
                      <a:pPr algn="ctr" fontAlgn="b"/>
                      <a:r>
                        <a:rPr lang="en-US" sz="1050" u="none" strike="noStrike" dirty="0">
                          <a:effectLst/>
                        </a:rPr>
                        <a:t>2011-2012</a:t>
                      </a:r>
                      <a:endParaRPr lang="en-US" sz="1050" b="0" i="0" u="none" strike="noStrike" dirty="0">
                        <a:solidFill>
                          <a:srgbClr val="000000"/>
                        </a:solidFill>
                        <a:effectLst/>
                        <a:latin typeface="Calibri"/>
                      </a:endParaRPr>
                    </a:p>
                  </a:txBody>
                  <a:tcPr marL="6828" marR="6828" marT="6828" marB="0" anchor="b"/>
                </a:tc>
                <a:tc>
                  <a:txBody>
                    <a:bodyPr/>
                    <a:lstStyle/>
                    <a:p>
                      <a:pPr algn="l" fontAlgn="b"/>
                      <a:r>
                        <a:rPr lang="en-US" sz="1050" b="0" i="0" u="none" strike="noStrike" dirty="0">
                          <a:solidFill>
                            <a:srgbClr val="000000"/>
                          </a:solidFill>
                          <a:effectLst/>
                          <a:latin typeface="Calibri"/>
                        </a:rPr>
                        <a:t>               397,031 </a:t>
                      </a:r>
                    </a:p>
                  </a:txBody>
                  <a:tcPr marL="7144" marR="7144" marT="7144" marB="0" anchor="b"/>
                </a:tc>
                <a:tc>
                  <a:txBody>
                    <a:bodyPr/>
                    <a:lstStyle/>
                    <a:p>
                      <a:pPr algn="ctr" fontAlgn="b"/>
                      <a:r>
                        <a:rPr lang="en-US" sz="1050" b="0" i="0" u="none" strike="noStrike" dirty="0">
                          <a:solidFill>
                            <a:srgbClr val="000000"/>
                          </a:solidFill>
                          <a:effectLst/>
                          <a:latin typeface="Calibri"/>
                        </a:rPr>
                        <a:t>9,671,607 </a:t>
                      </a:r>
                    </a:p>
                  </a:txBody>
                  <a:tcPr marL="7144" marR="7144" marT="7144" marB="0" anchor="b"/>
                </a:tc>
                <a:tc>
                  <a:txBody>
                    <a:bodyPr/>
                    <a:lstStyle/>
                    <a:p>
                      <a:pPr algn="ctr" fontAlgn="b"/>
                      <a:r>
                        <a:rPr lang="en-US" sz="1050" u="none" strike="noStrike" dirty="0">
                          <a:effectLst/>
                        </a:rPr>
                        <a:t>4.11%</a:t>
                      </a:r>
                      <a:endParaRPr lang="en-US" sz="1050" b="0" i="0" u="none" strike="noStrike" dirty="0">
                        <a:solidFill>
                          <a:srgbClr val="000000"/>
                        </a:solidFill>
                        <a:effectLst/>
                        <a:latin typeface="Calibri"/>
                      </a:endParaRPr>
                    </a:p>
                  </a:txBody>
                  <a:tcPr marL="6828" marR="6828" marT="6828" marB="0" anchor="b"/>
                </a:tc>
                <a:extLst>
                  <a:ext uri="{0D108BD9-81ED-4DB2-BD59-A6C34878D82A}">
                    <a16:rowId xmlns:a16="http://schemas.microsoft.com/office/drawing/2014/main" xmlns="" val="10001"/>
                  </a:ext>
                </a:extLst>
              </a:tr>
              <a:tr h="337249">
                <a:tc>
                  <a:txBody>
                    <a:bodyPr/>
                    <a:lstStyle/>
                    <a:p>
                      <a:pPr algn="ctr" fontAlgn="b"/>
                      <a:r>
                        <a:rPr lang="en-US" sz="1050" u="none" strike="noStrike" dirty="0">
                          <a:effectLst/>
                        </a:rPr>
                        <a:t>2012-2013</a:t>
                      </a:r>
                      <a:endParaRPr lang="en-US" sz="1050" b="0" i="0" u="none" strike="noStrike" dirty="0">
                        <a:solidFill>
                          <a:srgbClr val="000000"/>
                        </a:solidFill>
                        <a:effectLst/>
                        <a:latin typeface="Calibri"/>
                      </a:endParaRPr>
                    </a:p>
                  </a:txBody>
                  <a:tcPr marL="6828" marR="6828" marT="6828" marB="0" anchor="b"/>
                </a:tc>
                <a:tc>
                  <a:txBody>
                    <a:bodyPr/>
                    <a:lstStyle/>
                    <a:p>
                      <a:pPr algn="l" fontAlgn="b"/>
                      <a:r>
                        <a:rPr lang="en-US" sz="1050" b="0" i="0" u="none" strike="noStrike" dirty="0">
                          <a:solidFill>
                            <a:srgbClr val="000000"/>
                          </a:solidFill>
                          <a:effectLst/>
                          <a:latin typeface="Calibri"/>
                        </a:rPr>
                        <a:t>               448,665 </a:t>
                      </a:r>
                    </a:p>
                  </a:txBody>
                  <a:tcPr marL="7144" marR="7144" marT="7144" marB="0" anchor="b"/>
                </a:tc>
                <a:tc>
                  <a:txBody>
                    <a:bodyPr/>
                    <a:lstStyle/>
                    <a:p>
                      <a:pPr algn="ctr" fontAlgn="b"/>
                      <a:r>
                        <a:rPr lang="en-US" sz="1050" b="0" i="0" u="none" strike="noStrike" dirty="0">
                          <a:solidFill>
                            <a:srgbClr val="000000"/>
                          </a:solidFill>
                          <a:effectLst/>
                          <a:latin typeface="Calibri"/>
                        </a:rPr>
                        <a:t>9,665,080 </a:t>
                      </a:r>
                    </a:p>
                  </a:txBody>
                  <a:tcPr marL="7144" marR="7144" marT="7144" marB="0" anchor="b"/>
                </a:tc>
                <a:tc>
                  <a:txBody>
                    <a:bodyPr/>
                    <a:lstStyle/>
                    <a:p>
                      <a:pPr algn="ctr" fontAlgn="b"/>
                      <a:r>
                        <a:rPr lang="en-US" sz="1050" u="none" strike="noStrike" dirty="0">
                          <a:effectLst/>
                        </a:rPr>
                        <a:t>4.64%</a:t>
                      </a:r>
                      <a:endParaRPr lang="en-US" sz="1050" b="0" i="0" u="none" strike="noStrike" dirty="0">
                        <a:solidFill>
                          <a:srgbClr val="000000"/>
                        </a:solidFill>
                        <a:effectLst/>
                        <a:latin typeface="Calibri"/>
                      </a:endParaRPr>
                    </a:p>
                  </a:txBody>
                  <a:tcPr marL="6828" marR="6828" marT="6828" marB="0" anchor="b"/>
                </a:tc>
                <a:extLst>
                  <a:ext uri="{0D108BD9-81ED-4DB2-BD59-A6C34878D82A}">
                    <a16:rowId xmlns:a16="http://schemas.microsoft.com/office/drawing/2014/main" xmlns="" val="10002"/>
                  </a:ext>
                </a:extLst>
              </a:tr>
              <a:tr h="337249">
                <a:tc>
                  <a:txBody>
                    <a:bodyPr/>
                    <a:lstStyle/>
                    <a:p>
                      <a:pPr algn="ctr" fontAlgn="b"/>
                      <a:r>
                        <a:rPr lang="en-US" sz="1050" u="none" strike="noStrike" dirty="0">
                          <a:effectLst/>
                        </a:rPr>
                        <a:t>2013-2014</a:t>
                      </a:r>
                      <a:endParaRPr lang="en-US" sz="1050" b="0" i="0" u="none" strike="noStrike" dirty="0">
                        <a:solidFill>
                          <a:srgbClr val="000000"/>
                        </a:solidFill>
                        <a:effectLst/>
                        <a:latin typeface="Calibri"/>
                      </a:endParaRPr>
                    </a:p>
                  </a:txBody>
                  <a:tcPr marL="6828" marR="6828" marT="6828" marB="0" anchor="b"/>
                </a:tc>
                <a:tc>
                  <a:txBody>
                    <a:bodyPr/>
                    <a:lstStyle/>
                    <a:p>
                      <a:pPr algn="l" fontAlgn="b"/>
                      <a:r>
                        <a:rPr lang="en-US" sz="1050" b="0" i="0" u="none" strike="noStrike" dirty="0">
                          <a:solidFill>
                            <a:srgbClr val="000000"/>
                          </a:solidFill>
                          <a:effectLst/>
                          <a:latin typeface="Calibri"/>
                        </a:rPr>
                        <a:t>               439,707 </a:t>
                      </a:r>
                    </a:p>
                  </a:txBody>
                  <a:tcPr marL="7144" marR="7144" marT="7144" marB="0" anchor="b"/>
                </a:tc>
                <a:tc>
                  <a:txBody>
                    <a:bodyPr/>
                    <a:lstStyle/>
                    <a:p>
                      <a:pPr algn="ctr" fontAlgn="b"/>
                      <a:r>
                        <a:rPr lang="en-US" sz="1050" b="0" i="0" u="none" strike="noStrike" dirty="0">
                          <a:solidFill>
                            <a:srgbClr val="000000"/>
                          </a:solidFill>
                          <a:effectLst/>
                          <a:latin typeface="Calibri"/>
                        </a:rPr>
                        <a:t>10,643,627 </a:t>
                      </a:r>
                    </a:p>
                  </a:txBody>
                  <a:tcPr marL="7144" marR="7144" marT="7144" marB="0" anchor="b"/>
                </a:tc>
                <a:tc>
                  <a:txBody>
                    <a:bodyPr/>
                    <a:lstStyle/>
                    <a:p>
                      <a:pPr algn="ctr" fontAlgn="b"/>
                      <a:r>
                        <a:rPr lang="en-US" sz="1050" u="none" strike="noStrike" dirty="0">
                          <a:effectLst/>
                        </a:rPr>
                        <a:t>4.13%</a:t>
                      </a:r>
                      <a:endParaRPr lang="en-US" sz="1050" b="0" i="0" u="none" strike="noStrike" dirty="0">
                        <a:solidFill>
                          <a:srgbClr val="000000"/>
                        </a:solidFill>
                        <a:effectLst/>
                        <a:latin typeface="Calibri"/>
                      </a:endParaRPr>
                    </a:p>
                  </a:txBody>
                  <a:tcPr marL="6828" marR="6828" marT="6828" marB="0" anchor="b"/>
                </a:tc>
                <a:extLst>
                  <a:ext uri="{0D108BD9-81ED-4DB2-BD59-A6C34878D82A}">
                    <a16:rowId xmlns:a16="http://schemas.microsoft.com/office/drawing/2014/main" xmlns="" val="10003"/>
                  </a:ext>
                </a:extLst>
              </a:tr>
              <a:tr h="337249">
                <a:tc>
                  <a:txBody>
                    <a:bodyPr/>
                    <a:lstStyle/>
                    <a:p>
                      <a:pPr algn="ctr" fontAlgn="b"/>
                      <a:r>
                        <a:rPr lang="en-US" sz="1050" u="none" strike="noStrike" dirty="0">
                          <a:effectLst/>
                        </a:rPr>
                        <a:t>2014-2015</a:t>
                      </a:r>
                      <a:endParaRPr lang="en-US" sz="1050" b="0" i="0" u="none" strike="noStrike" dirty="0">
                        <a:solidFill>
                          <a:srgbClr val="000000"/>
                        </a:solidFill>
                        <a:effectLst/>
                        <a:latin typeface="Calibri"/>
                      </a:endParaRPr>
                    </a:p>
                  </a:txBody>
                  <a:tcPr marL="6828" marR="6828" marT="6828" marB="0" anchor="b"/>
                </a:tc>
                <a:tc>
                  <a:txBody>
                    <a:bodyPr/>
                    <a:lstStyle/>
                    <a:p>
                      <a:pPr algn="l" fontAlgn="b"/>
                      <a:r>
                        <a:rPr lang="en-US" sz="1050" b="0" i="0" u="none" strike="noStrike" dirty="0">
                          <a:solidFill>
                            <a:srgbClr val="000000"/>
                          </a:solidFill>
                          <a:effectLst/>
                          <a:latin typeface="Calibri"/>
                        </a:rPr>
                        <a:t>               461,659 </a:t>
                      </a:r>
                    </a:p>
                  </a:txBody>
                  <a:tcPr marL="7144" marR="7144" marT="7144" marB="0" anchor="b"/>
                </a:tc>
                <a:tc>
                  <a:txBody>
                    <a:bodyPr/>
                    <a:lstStyle/>
                    <a:p>
                      <a:pPr algn="ctr" fontAlgn="b"/>
                      <a:r>
                        <a:rPr lang="en-US" sz="1050" b="0" i="0" u="none" strike="noStrike" dirty="0">
                          <a:solidFill>
                            <a:srgbClr val="000000"/>
                          </a:solidFill>
                          <a:effectLst/>
                          <a:latin typeface="Calibri"/>
                        </a:rPr>
                        <a:t>11,521,848 </a:t>
                      </a:r>
                    </a:p>
                  </a:txBody>
                  <a:tcPr marL="7144" marR="7144" marT="7144" marB="0" anchor="b"/>
                </a:tc>
                <a:tc>
                  <a:txBody>
                    <a:bodyPr/>
                    <a:lstStyle/>
                    <a:p>
                      <a:pPr algn="ctr" fontAlgn="b"/>
                      <a:r>
                        <a:rPr lang="en-US" sz="1050" u="none" strike="noStrike" dirty="0">
                          <a:effectLst/>
                        </a:rPr>
                        <a:t>4.01%</a:t>
                      </a:r>
                      <a:endParaRPr lang="en-US" sz="1050" b="0" i="0" u="none" strike="noStrike" dirty="0">
                        <a:solidFill>
                          <a:srgbClr val="000000"/>
                        </a:solidFill>
                        <a:effectLst/>
                        <a:latin typeface="Calibri"/>
                      </a:endParaRPr>
                    </a:p>
                  </a:txBody>
                  <a:tcPr marL="6828" marR="6828" marT="6828" marB="0" anchor="b"/>
                </a:tc>
                <a:extLst>
                  <a:ext uri="{0D108BD9-81ED-4DB2-BD59-A6C34878D82A}">
                    <a16:rowId xmlns:a16="http://schemas.microsoft.com/office/drawing/2014/main" xmlns="" val="10004"/>
                  </a:ext>
                </a:extLst>
              </a:tr>
              <a:tr h="337249">
                <a:tc>
                  <a:txBody>
                    <a:bodyPr/>
                    <a:lstStyle/>
                    <a:p>
                      <a:pPr algn="ctr" fontAlgn="b"/>
                      <a:r>
                        <a:rPr lang="en-US" sz="1050" u="none" strike="noStrike" dirty="0">
                          <a:effectLst/>
                        </a:rPr>
                        <a:t>2015-2016</a:t>
                      </a:r>
                      <a:endParaRPr lang="en-US" sz="1050" b="0" i="0" u="none" strike="noStrike" dirty="0">
                        <a:solidFill>
                          <a:srgbClr val="000000"/>
                        </a:solidFill>
                        <a:effectLst/>
                        <a:latin typeface="Calibri"/>
                      </a:endParaRPr>
                    </a:p>
                  </a:txBody>
                  <a:tcPr marL="6828" marR="6828" marT="6828" marB="0" anchor="b"/>
                </a:tc>
                <a:tc>
                  <a:txBody>
                    <a:bodyPr/>
                    <a:lstStyle/>
                    <a:p>
                      <a:pPr algn="l" fontAlgn="b"/>
                      <a:r>
                        <a:rPr lang="en-US" sz="1050" b="0" i="0" u="none" strike="noStrike" dirty="0">
                          <a:solidFill>
                            <a:srgbClr val="000000"/>
                          </a:solidFill>
                          <a:effectLst/>
                          <a:latin typeface="Calibri"/>
                        </a:rPr>
                        <a:t>               452,567 </a:t>
                      </a:r>
                    </a:p>
                  </a:txBody>
                  <a:tcPr marL="7144" marR="7144" marT="7144" marB="0" anchor="b"/>
                </a:tc>
                <a:tc>
                  <a:txBody>
                    <a:bodyPr/>
                    <a:lstStyle/>
                    <a:p>
                      <a:pPr algn="ctr" fontAlgn="b"/>
                      <a:r>
                        <a:rPr lang="en-US" sz="1050" b="0" i="0" u="none" strike="noStrike" dirty="0">
                          <a:solidFill>
                            <a:srgbClr val="000000"/>
                          </a:solidFill>
                          <a:effectLst/>
                          <a:latin typeface="Calibri"/>
                        </a:rPr>
                        <a:t>12,258,045 </a:t>
                      </a:r>
                    </a:p>
                  </a:txBody>
                  <a:tcPr marL="7144" marR="7144" marT="7144" marB="0" anchor="b"/>
                </a:tc>
                <a:tc>
                  <a:txBody>
                    <a:bodyPr/>
                    <a:lstStyle/>
                    <a:p>
                      <a:pPr algn="ctr" fontAlgn="b"/>
                      <a:r>
                        <a:rPr lang="en-US" sz="1050" u="none" strike="noStrike" dirty="0">
                          <a:effectLst/>
                        </a:rPr>
                        <a:t>3.69%</a:t>
                      </a:r>
                      <a:endParaRPr lang="en-US" sz="1050" b="0" i="0" u="none" strike="noStrike" dirty="0">
                        <a:solidFill>
                          <a:srgbClr val="000000"/>
                        </a:solidFill>
                        <a:effectLst/>
                        <a:latin typeface="Calibri"/>
                      </a:endParaRPr>
                    </a:p>
                  </a:txBody>
                  <a:tcPr marL="6828" marR="6828" marT="6828" marB="0" anchor="b"/>
                </a:tc>
                <a:extLst>
                  <a:ext uri="{0D108BD9-81ED-4DB2-BD59-A6C34878D82A}">
                    <a16:rowId xmlns:a16="http://schemas.microsoft.com/office/drawing/2014/main" xmlns="" val="10005"/>
                  </a:ext>
                </a:extLst>
              </a:tr>
              <a:tr h="337249">
                <a:tc>
                  <a:txBody>
                    <a:bodyPr/>
                    <a:lstStyle/>
                    <a:p>
                      <a:pPr algn="ctr" fontAlgn="b"/>
                      <a:r>
                        <a:rPr lang="en-US" sz="1050" u="none" strike="noStrike" dirty="0">
                          <a:effectLst/>
                        </a:rPr>
                        <a:t>2016-2017</a:t>
                      </a:r>
                      <a:endParaRPr lang="en-US" sz="1050" b="0" i="0" u="none" strike="noStrike" dirty="0">
                        <a:solidFill>
                          <a:srgbClr val="000000"/>
                        </a:solidFill>
                        <a:effectLst/>
                        <a:latin typeface="Calibri"/>
                      </a:endParaRPr>
                    </a:p>
                  </a:txBody>
                  <a:tcPr marL="6828" marR="6828" marT="6828" marB="0" anchor="b"/>
                </a:tc>
                <a:tc>
                  <a:txBody>
                    <a:bodyPr/>
                    <a:lstStyle/>
                    <a:p>
                      <a:pPr algn="l" fontAlgn="b"/>
                      <a:r>
                        <a:rPr lang="en-US" sz="1050" b="0" i="0" u="none" strike="noStrike" dirty="0">
                          <a:solidFill>
                            <a:srgbClr val="000000"/>
                          </a:solidFill>
                          <a:effectLst/>
                          <a:latin typeface="Calibri"/>
                        </a:rPr>
                        <a:t>               462,515 </a:t>
                      </a:r>
                    </a:p>
                  </a:txBody>
                  <a:tcPr marL="7144" marR="7144" marT="7144" marB="0" anchor="b"/>
                </a:tc>
                <a:tc>
                  <a:txBody>
                    <a:bodyPr/>
                    <a:lstStyle/>
                    <a:p>
                      <a:pPr algn="ctr" fontAlgn="b"/>
                      <a:r>
                        <a:rPr lang="en-US" sz="1050" b="0" i="0" u="none" strike="noStrike" dirty="0">
                          <a:solidFill>
                            <a:srgbClr val="000000"/>
                          </a:solidFill>
                          <a:effectLst/>
                          <a:latin typeface="Calibri"/>
                        </a:rPr>
                        <a:t>11,991,267 </a:t>
                      </a:r>
                    </a:p>
                  </a:txBody>
                  <a:tcPr marL="7144" marR="7144" marT="7144" marB="0" anchor="b"/>
                </a:tc>
                <a:tc>
                  <a:txBody>
                    <a:bodyPr/>
                    <a:lstStyle/>
                    <a:p>
                      <a:pPr algn="ctr" fontAlgn="b"/>
                      <a:r>
                        <a:rPr lang="en-US" sz="1050" u="none" strike="noStrike" dirty="0">
                          <a:effectLst/>
                        </a:rPr>
                        <a:t>3.86%</a:t>
                      </a:r>
                      <a:endParaRPr lang="en-US" sz="1050" b="0" i="0" u="none" strike="noStrike" dirty="0">
                        <a:solidFill>
                          <a:srgbClr val="000000"/>
                        </a:solidFill>
                        <a:effectLst/>
                        <a:latin typeface="Calibri"/>
                      </a:endParaRPr>
                    </a:p>
                  </a:txBody>
                  <a:tcPr marL="6828" marR="6828" marT="6828" marB="0" anchor="b"/>
                </a:tc>
                <a:extLst>
                  <a:ext uri="{0D108BD9-81ED-4DB2-BD59-A6C34878D82A}">
                    <a16:rowId xmlns:a16="http://schemas.microsoft.com/office/drawing/2014/main" xmlns="" val="10006"/>
                  </a:ext>
                </a:extLst>
              </a:tr>
              <a:tr h="337249">
                <a:tc>
                  <a:txBody>
                    <a:bodyPr/>
                    <a:lstStyle/>
                    <a:p>
                      <a:pPr algn="ctr" fontAlgn="b"/>
                      <a:r>
                        <a:rPr lang="en-US" sz="1050" b="0" i="0" u="none" strike="noStrike" dirty="0">
                          <a:solidFill>
                            <a:srgbClr val="000000"/>
                          </a:solidFill>
                          <a:effectLst/>
                          <a:latin typeface="Calibri"/>
                        </a:rPr>
                        <a:t>2017-2018</a:t>
                      </a:r>
                    </a:p>
                  </a:txBody>
                  <a:tcPr marL="6828" marR="6828" marT="6828" marB="0" anchor="b"/>
                </a:tc>
                <a:tc>
                  <a:txBody>
                    <a:bodyPr/>
                    <a:lstStyle/>
                    <a:p>
                      <a:pPr marL="0" algn="ctr" rtl="0" eaLnBrk="1" fontAlgn="b" latinLnBrk="0" hangingPunct="1"/>
                      <a:r>
                        <a:rPr kumimoji="0" lang="en-US" sz="1050" b="0" i="0" u="none" strike="noStrike" kern="1200" dirty="0">
                          <a:solidFill>
                            <a:srgbClr val="000000"/>
                          </a:solidFill>
                          <a:effectLst/>
                          <a:latin typeface="Calibri"/>
                          <a:ea typeface="+mn-ea"/>
                          <a:cs typeface="+mn-cs"/>
                        </a:rPr>
                        <a:t>478,291</a:t>
                      </a:r>
                    </a:p>
                  </a:txBody>
                  <a:tcPr marL="7144" marR="7144" marT="7144" marB="0" anchor="b"/>
                </a:tc>
                <a:tc>
                  <a:txBody>
                    <a:bodyPr/>
                    <a:lstStyle/>
                    <a:p>
                      <a:pPr marL="0" algn="ctr" rtl="1" eaLnBrk="1" fontAlgn="b" latinLnBrk="0" hangingPunct="1"/>
                      <a:r>
                        <a:rPr kumimoji="0" lang="en-US" sz="1050" b="0" i="0" u="none" strike="noStrike" kern="1200" dirty="0">
                          <a:solidFill>
                            <a:srgbClr val="000000"/>
                          </a:solidFill>
                          <a:effectLst/>
                          <a:latin typeface="Calibri"/>
                          <a:ea typeface="+mn-ea"/>
                          <a:cs typeface="+mn-cs"/>
                        </a:rPr>
                        <a:t>12,289,273</a:t>
                      </a:r>
                    </a:p>
                  </a:txBody>
                  <a:tcPr marL="7144" marR="7144" marT="7144" marB="0" anchor="b"/>
                </a:tc>
                <a:tc>
                  <a:txBody>
                    <a:bodyPr/>
                    <a:lstStyle/>
                    <a:p>
                      <a:pPr algn="ctr" fontAlgn="b"/>
                      <a:r>
                        <a:rPr lang="en-US" sz="1050" b="0" i="0" u="none" strike="noStrike" dirty="0">
                          <a:solidFill>
                            <a:srgbClr val="000000"/>
                          </a:solidFill>
                          <a:effectLst/>
                          <a:latin typeface="Calibri"/>
                        </a:rPr>
                        <a:t>3.89%</a:t>
                      </a:r>
                    </a:p>
                  </a:txBody>
                  <a:tcPr marL="6828" marR="6828" marT="6828" marB="0" anchor="b"/>
                </a:tc>
                <a:extLst>
                  <a:ext uri="{0D108BD9-81ED-4DB2-BD59-A6C34878D82A}">
                    <a16:rowId xmlns:a16="http://schemas.microsoft.com/office/drawing/2014/main" xmlns="" val="10007"/>
                  </a:ext>
                </a:extLst>
              </a:tr>
              <a:tr h="337249">
                <a:tc>
                  <a:txBody>
                    <a:bodyPr/>
                    <a:lstStyle/>
                    <a:p>
                      <a:pPr algn="ctr" fontAlgn="b"/>
                      <a:r>
                        <a:rPr lang="en-US" sz="1050" b="0" i="0" u="none" strike="noStrike" dirty="0">
                          <a:solidFill>
                            <a:srgbClr val="000000"/>
                          </a:solidFill>
                          <a:effectLst/>
                          <a:latin typeface="Calibri"/>
                        </a:rPr>
                        <a:t>2018-2019</a:t>
                      </a:r>
                    </a:p>
                  </a:txBody>
                  <a:tcPr marL="6828" marR="6828" marT="6828" marB="0" anchor="b"/>
                </a:tc>
                <a:tc>
                  <a:txBody>
                    <a:bodyPr/>
                    <a:lstStyle/>
                    <a:p>
                      <a:pPr marL="0" algn="ctr" rtl="0" eaLnBrk="1" fontAlgn="b" latinLnBrk="0" hangingPunct="1"/>
                      <a:r>
                        <a:rPr kumimoji="0" lang="en-US" sz="1050" b="0" i="0" u="none" strike="noStrike" kern="1200" dirty="0">
                          <a:solidFill>
                            <a:srgbClr val="000000"/>
                          </a:solidFill>
                          <a:effectLst/>
                          <a:latin typeface="Calibri"/>
                          <a:ea typeface="+mn-ea"/>
                          <a:cs typeface="+mn-cs"/>
                        </a:rPr>
                        <a:t>529,341</a:t>
                      </a:r>
                    </a:p>
                  </a:txBody>
                  <a:tcPr marL="7144" marR="7144" marT="7144" marB="0" anchor="b"/>
                </a:tc>
                <a:tc>
                  <a:txBody>
                    <a:bodyPr/>
                    <a:lstStyle/>
                    <a:p>
                      <a:pPr marL="0" algn="ctr" rtl="0" eaLnBrk="1" fontAlgn="b" latinLnBrk="0" hangingPunct="1"/>
                      <a:r>
                        <a:rPr kumimoji="0" lang="en-US" sz="1050" b="0" i="0" u="none" strike="noStrike" kern="1200" dirty="0">
                          <a:solidFill>
                            <a:srgbClr val="000000"/>
                          </a:solidFill>
                          <a:effectLst/>
                          <a:latin typeface="Calibri"/>
                          <a:ea typeface="+mn-ea"/>
                          <a:cs typeface="+mn-cs"/>
                        </a:rPr>
                        <a:t>12,577,545</a:t>
                      </a:r>
                    </a:p>
                  </a:txBody>
                  <a:tcPr marL="7144" marR="7144" marT="7144" marB="0" anchor="b"/>
                </a:tc>
                <a:tc>
                  <a:txBody>
                    <a:bodyPr/>
                    <a:lstStyle/>
                    <a:p>
                      <a:pPr algn="ctr" fontAlgn="b"/>
                      <a:endParaRPr lang="en-US" sz="1050" b="0" i="0" u="none" strike="noStrike" dirty="0">
                        <a:solidFill>
                          <a:srgbClr val="000000"/>
                        </a:solidFill>
                        <a:effectLst/>
                        <a:latin typeface="Calibri"/>
                      </a:endParaRPr>
                    </a:p>
                    <a:p>
                      <a:pPr algn="ctr" fontAlgn="b"/>
                      <a:r>
                        <a:rPr lang="en-US" sz="1050" b="0" i="0" u="none" strike="noStrike" dirty="0">
                          <a:solidFill>
                            <a:srgbClr val="000000"/>
                          </a:solidFill>
                          <a:effectLst/>
                          <a:latin typeface="Calibri"/>
                        </a:rPr>
                        <a:t>4.21%</a:t>
                      </a:r>
                    </a:p>
                  </a:txBody>
                  <a:tcPr marL="6828" marR="6828" marT="6828" marB="0" anchor="b"/>
                </a:tc>
                <a:extLst>
                  <a:ext uri="{0D108BD9-81ED-4DB2-BD59-A6C34878D82A}">
                    <a16:rowId xmlns:a16="http://schemas.microsoft.com/office/drawing/2014/main" xmlns="" val="10008"/>
                  </a:ext>
                </a:extLst>
              </a:tr>
              <a:tr h="337249">
                <a:tc>
                  <a:txBody>
                    <a:bodyPr/>
                    <a:lstStyle/>
                    <a:p>
                      <a:pPr algn="ctr" fontAlgn="b"/>
                      <a:r>
                        <a:rPr lang="en-US" sz="1050" b="0" i="0" u="none" strike="noStrike" dirty="0">
                          <a:solidFill>
                            <a:srgbClr val="000000"/>
                          </a:solidFill>
                          <a:effectLst/>
                          <a:latin typeface="Calibri"/>
                        </a:rPr>
                        <a:t>2019-2020</a:t>
                      </a:r>
                    </a:p>
                  </a:txBody>
                  <a:tcPr marL="6828" marR="6828" marT="6828" marB="0" anchor="b"/>
                </a:tc>
                <a:tc>
                  <a:txBody>
                    <a:bodyPr/>
                    <a:lstStyle/>
                    <a:p>
                      <a:pPr marL="0" algn="ctr" rtl="0" eaLnBrk="1" fontAlgn="b" latinLnBrk="0" hangingPunct="1"/>
                      <a:r>
                        <a:rPr kumimoji="0" lang="en-US" sz="1050" b="0" i="0" u="none" strike="noStrike" kern="1200" dirty="0">
                          <a:solidFill>
                            <a:srgbClr val="000000"/>
                          </a:solidFill>
                          <a:effectLst/>
                          <a:latin typeface="Calibri"/>
                          <a:ea typeface="+mn-ea"/>
                          <a:cs typeface="+mn-cs"/>
                        </a:rPr>
                        <a:t>572,145</a:t>
                      </a:r>
                    </a:p>
                  </a:txBody>
                  <a:tcPr marL="7144" marR="7144" marT="7144" marB="0" anchor="b"/>
                </a:tc>
                <a:tc>
                  <a:txBody>
                    <a:bodyPr/>
                    <a:lstStyle/>
                    <a:p>
                      <a:pPr marL="0" algn="ctr" rtl="0" eaLnBrk="1" fontAlgn="b" latinLnBrk="0" hangingPunct="1"/>
                      <a:r>
                        <a:rPr kumimoji="0" lang="en-US" sz="1050" b="0" i="0" u="none" strike="noStrike" kern="1200" dirty="0">
                          <a:solidFill>
                            <a:srgbClr val="000000"/>
                          </a:solidFill>
                          <a:effectLst/>
                          <a:latin typeface="Calibri"/>
                          <a:ea typeface="+mn-ea"/>
                          <a:cs typeface="+mn-cs"/>
                        </a:rPr>
                        <a:t>13,000,871</a:t>
                      </a:r>
                    </a:p>
                  </a:txBody>
                  <a:tcPr marL="7144" marR="7144" marT="7144" marB="0" anchor="b"/>
                </a:tc>
                <a:tc>
                  <a:txBody>
                    <a:bodyPr/>
                    <a:lstStyle/>
                    <a:p>
                      <a:pPr algn="ctr" fontAlgn="b"/>
                      <a:r>
                        <a:rPr lang="en-US" sz="1050" b="0" i="0" u="none" strike="noStrike" dirty="0">
                          <a:solidFill>
                            <a:srgbClr val="000000"/>
                          </a:solidFill>
                          <a:effectLst/>
                          <a:latin typeface="Calibri"/>
                        </a:rPr>
                        <a:t>4.40%</a:t>
                      </a:r>
                    </a:p>
                  </a:txBody>
                  <a:tcPr marL="6828" marR="6828" marT="6828" marB="0" anchor="b"/>
                </a:tc>
                <a:extLst>
                  <a:ext uri="{0D108BD9-81ED-4DB2-BD59-A6C34878D82A}">
                    <a16:rowId xmlns:a16="http://schemas.microsoft.com/office/drawing/2014/main" xmlns="" val="10009"/>
                  </a:ext>
                </a:extLst>
              </a:tr>
              <a:tr h="337249">
                <a:tc>
                  <a:txBody>
                    <a:bodyPr/>
                    <a:lstStyle/>
                    <a:p>
                      <a:pPr algn="ctr" fontAlgn="b"/>
                      <a:r>
                        <a:rPr lang="en-US" sz="1050" b="0" i="0" u="none" strike="noStrike" dirty="0">
                          <a:solidFill>
                            <a:srgbClr val="000000"/>
                          </a:solidFill>
                          <a:effectLst/>
                          <a:latin typeface="Calibri"/>
                        </a:rPr>
                        <a:t>2020-2021</a:t>
                      </a:r>
                    </a:p>
                  </a:txBody>
                  <a:tcPr marL="6828" marR="6828" marT="6828" marB="0" anchor="b"/>
                </a:tc>
                <a:tc>
                  <a:txBody>
                    <a:bodyPr/>
                    <a:lstStyle/>
                    <a:p>
                      <a:pPr marL="0" algn="ctr" rtl="0" eaLnBrk="1" fontAlgn="b" latinLnBrk="0" hangingPunct="1"/>
                      <a:r>
                        <a:rPr kumimoji="0" lang="en-US" sz="1050" b="0" i="0" u="none" strike="noStrike" kern="1200" dirty="0">
                          <a:solidFill>
                            <a:srgbClr val="000000"/>
                          </a:solidFill>
                          <a:effectLst/>
                          <a:latin typeface="Calibri"/>
                          <a:ea typeface="+mn-ea"/>
                          <a:cs typeface="+mn-cs"/>
                        </a:rPr>
                        <a:t>646,328</a:t>
                      </a:r>
                    </a:p>
                  </a:txBody>
                  <a:tcPr marL="7144" marR="7144" marT="7144" marB="0" anchor="b"/>
                </a:tc>
                <a:tc>
                  <a:txBody>
                    <a:bodyPr/>
                    <a:lstStyle/>
                    <a:p>
                      <a:pPr marL="0" algn="ctr" rtl="0" eaLnBrk="1" fontAlgn="b" latinLnBrk="0" hangingPunct="1"/>
                      <a:r>
                        <a:rPr kumimoji="0" lang="en-US" sz="1050" b="0" i="0" u="none" strike="noStrike" kern="1200" dirty="0">
                          <a:solidFill>
                            <a:srgbClr val="000000"/>
                          </a:solidFill>
                          <a:effectLst/>
                          <a:latin typeface="Calibri"/>
                          <a:ea typeface="+mn-ea"/>
                          <a:cs typeface="+mn-cs"/>
                        </a:rPr>
                        <a:t>13,908,552</a:t>
                      </a:r>
                    </a:p>
                  </a:txBody>
                  <a:tcPr marL="7144" marR="7144" marT="7144" marB="0" anchor="b"/>
                </a:tc>
                <a:tc>
                  <a:txBody>
                    <a:bodyPr/>
                    <a:lstStyle/>
                    <a:p>
                      <a:pPr algn="ctr" fontAlgn="b"/>
                      <a:r>
                        <a:rPr lang="en-US" sz="1050" b="0" i="0" u="none" strike="noStrike" dirty="0">
                          <a:solidFill>
                            <a:srgbClr val="000000"/>
                          </a:solidFill>
                          <a:effectLst/>
                          <a:latin typeface="Calibri"/>
                        </a:rPr>
                        <a:t>4.65%</a:t>
                      </a:r>
                    </a:p>
                  </a:txBody>
                  <a:tcPr marL="6828" marR="6828" marT="6828" marB="0" anchor="b"/>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122345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1143000"/>
          </a:xfrm>
        </p:spPr>
        <p:txBody>
          <a:bodyPr/>
          <a:lstStyle/>
          <a:p>
            <a:pPr algn="ctr"/>
            <a:r>
              <a:rPr lang="en-US" dirty="0"/>
              <a:t>Appropriations</a:t>
            </a:r>
          </a:p>
        </p:txBody>
      </p:sp>
      <p:grpSp>
        <p:nvGrpSpPr>
          <p:cNvPr id="4" name="Group 3"/>
          <p:cNvGrpSpPr/>
          <p:nvPr/>
        </p:nvGrpSpPr>
        <p:grpSpPr>
          <a:xfrm>
            <a:off x="5638800" y="6130405"/>
            <a:ext cx="3200456" cy="633511"/>
            <a:chOff x="5638800" y="6130405"/>
            <a:chExt cx="3200456" cy="633511"/>
          </a:xfrm>
        </p:grpSpPr>
        <p:sp>
          <p:nvSpPr>
            <p:cNvPr id="5" name="AutoShape 4"/>
            <p:cNvSpPr>
              <a:spLocks noChangeAspect="1" noChangeArrowheads="1" noTextEdit="1"/>
            </p:cNvSpPr>
            <p:nvPr/>
          </p:nvSpPr>
          <p:spPr bwMode="auto">
            <a:xfrm>
              <a:off x="5638800" y="6130405"/>
              <a:ext cx="3200456" cy="63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p:cNvSpPr>
            <p:nvPr/>
          </p:nvSpPr>
          <p:spPr bwMode="auto">
            <a:xfrm>
              <a:off x="5735783" y="6133275"/>
              <a:ext cx="84053" cy="109846"/>
            </a:xfrm>
            <a:custGeom>
              <a:avLst/>
              <a:gdLst>
                <a:gd name="T0" fmla="*/ 115 w 117"/>
                <a:gd name="T1" fmla="*/ 99 h 421"/>
                <a:gd name="T2" fmla="*/ 117 w 117"/>
                <a:gd name="T3" fmla="*/ 144 h 421"/>
                <a:gd name="T4" fmla="*/ 116 w 117"/>
                <a:gd name="T5" fmla="*/ 190 h 421"/>
                <a:gd name="T6" fmla="*/ 114 w 117"/>
                <a:gd name="T7" fmla="*/ 232 h 421"/>
                <a:gd name="T8" fmla="*/ 109 w 117"/>
                <a:gd name="T9" fmla="*/ 274 h 421"/>
                <a:gd name="T10" fmla="*/ 101 w 117"/>
                <a:gd name="T11" fmla="*/ 314 h 421"/>
                <a:gd name="T12" fmla="*/ 92 w 117"/>
                <a:gd name="T13" fmla="*/ 348 h 421"/>
                <a:gd name="T14" fmla="*/ 81 w 117"/>
                <a:gd name="T15" fmla="*/ 382 h 421"/>
                <a:gd name="T16" fmla="*/ 68 w 117"/>
                <a:gd name="T17" fmla="*/ 410 h 421"/>
                <a:gd name="T18" fmla="*/ 62 w 117"/>
                <a:gd name="T19" fmla="*/ 416 h 421"/>
                <a:gd name="T20" fmla="*/ 58 w 117"/>
                <a:gd name="T21" fmla="*/ 419 h 421"/>
                <a:gd name="T22" fmla="*/ 52 w 117"/>
                <a:gd name="T23" fmla="*/ 421 h 421"/>
                <a:gd name="T24" fmla="*/ 47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5 w 117"/>
                <a:gd name="T39" fmla="*/ 351 h 421"/>
                <a:gd name="T40" fmla="*/ 2 w 117"/>
                <a:gd name="T41" fmla="*/ 328 h 421"/>
                <a:gd name="T42" fmla="*/ 0 w 117"/>
                <a:gd name="T43" fmla="*/ 283 h 421"/>
                <a:gd name="T44" fmla="*/ 0 w 117"/>
                <a:gd name="T45" fmla="*/ 241 h 421"/>
                <a:gd name="T46" fmla="*/ 3 w 117"/>
                <a:gd name="T47" fmla="*/ 198 h 421"/>
                <a:gd name="T48" fmla="*/ 8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8 w 117"/>
                <a:gd name="T65" fmla="*/ 3 h 421"/>
                <a:gd name="T66" fmla="*/ 72 w 117"/>
                <a:gd name="T67" fmla="*/ 0 h 421"/>
                <a:gd name="T68" fmla="*/ 76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4" y="232"/>
                  </a:lnTo>
                  <a:lnTo>
                    <a:pt x="109" y="274"/>
                  </a:lnTo>
                  <a:lnTo>
                    <a:pt x="101" y="314"/>
                  </a:lnTo>
                  <a:lnTo>
                    <a:pt x="92" y="348"/>
                  </a:lnTo>
                  <a:lnTo>
                    <a:pt x="81" y="382"/>
                  </a:lnTo>
                  <a:lnTo>
                    <a:pt x="68" y="410"/>
                  </a:lnTo>
                  <a:lnTo>
                    <a:pt x="62" y="416"/>
                  </a:lnTo>
                  <a:lnTo>
                    <a:pt x="58" y="419"/>
                  </a:lnTo>
                  <a:lnTo>
                    <a:pt x="52" y="421"/>
                  </a:lnTo>
                  <a:lnTo>
                    <a:pt x="47" y="421"/>
                  </a:lnTo>
                  <a:lnTo>
                    <a:pt x="41" y="419"/>
                  </a:lnTo>
                  <a:lnTo>
                    <a:pt x="36" y="416"/>
                  </a:lnTo>
                  <a:lnTo>
                    <a:pt x="31" y="413"/>
                  </a:lnTo>
                  <a:lnTo>
                    <a:pt x="25" y="410"/>
                  </a:lnTo>
                  <a:lnTo>
                    <a:pt x="17" y="393"/>
                  </a:lnTo>
                  <a:lnTo>
                    <a:pt x="11" y="373"/>
                  </a:lnTo>
                  <a:lnTo>
                    <a:pt x="5" y="351"/>
                  </a:lnTo>
                  <a:lnTo>
                    <a:pt x="2" y="328"/>
                  </a:lnTo>
                  <a:lnTo>
                    <a:pt x="0" y="283"/>
                  </a:lnTo>
                  <a:lnTo>
                    <a:pt x="0" y="241"/>
                  </a:lnTo>
                  <a:lnTo>
                    <a:pt x="3" y="198"/>
                  </a:lnTo>
                  <a:lnTo>
                    <a:pt x="8" y="156"/>
                  </a:lnTo>
                  <a:lnTo>
                    <a:pt x="15" y="116"/>
                  </a:lnTo>
                  <a:lnTo>
                    <a:pt x="24" y="82"/>
                  </a:lnTo>
                  <a:lnTo>
                    <a:pt x="36" y="48"/>
                  </a:lnTo>
                  <a:lnTo>
                    <a:pt x="50" y="20"/>
                  </a:lnTo>
                  <a:lnTo>
                    <a:pt x="54" y="17"/>
                  </a:lnTo>
                  <a:lnTo>
                    <a:pt x="58" y="12"/>
                  </a:lnTo>
                  <a:lnTo>
                    <a:pt x="62" y="9"/>
                  </a:lnTo>
                  <a:lnTo>
                    <a:pt x="68" y="3"/>
                  </a:lnTo>
                  <a:lnTo>
                    <a:pt x="72" y="0"/>
                  </a:lnTo>
                  <a:lnTo>
                    <a:pt x="76"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p:cNvSpPr>
            <p:nvPr/>
          </p:nvSpPr>
          <p:spPr bwMode="auto">
            <a:xfrm>
              <a:off x="582630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8 w 150"/>
                <a:gd name="T31" fmla="*/ 399 h 407"/>
                <a:gd name="T32" fmla="*/ 18 w 150"/>
                <a:gd name="T33" fmla="*/ 388 h 407"/>
                <a:gd name="T34" fmla="*/ 7 w 150"/>
                <a:gd name="T35" fmla="*/ 342 h 407"/>
                <a:gd name="T36" fmla="*/ 1 w 150"/>
                <a:gd name="T37" fmla="*/ 289 h 407"/>
                <a:gd name="T38" fmla="*/ 0 w 150"/>
                <a:gd name="T39" fmla="*/ 235 h 407"/>
                <a:gd name="T40" fmla="*/ 5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7 w 150"/>
                <a:gd name="T63" fmla="*/ 34 h 407"/>
                <a:gd name="T64" fmla="*/ 126 w 150"/>
                <a:gd name="T65" fmla="*/ 54 h 407"/>
                <a:gd name="T66" fmla="*/ 133 w 150"/>
                <a:gd name="T67" fmla="*/ 74 h 407"/>
                <a:gd name="T68" fmla="*/ 140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8" y="399"/>
                  </a:lnTo>
                  <a:lnTo>
                    <a:pt x="18" y="388"/>
                  </a:lnTo>
                  <a:lnTo>
                    <a:pt x="7" y="342"/>
                  </a:lnTo>
                  <a:lnTo>
                    <a:pt x="1" y="289"/>
                  </a:lnTo>
                  <a:lnTo>
                    <a:pt x="0" y="235"/>
                  </a:lnTo>
                  <a:lnTo>
                    <a:pt x="5" y="184"/>
                  </a:lnTo>
                  <a:lnTo>
                    <a:pt x="14" y="153"/>
                  </a:lnTo>
                  <a:lnTo>
                    <a:pt x="23" y="125"/>
                  </a:lnTo>
                  <a:lnTo>
                    <a:pt x="34" y="102"/>
                  </a:lnTo>
                  <a:lnTo>
                    <a:pt x="44" y="80"/>
                  </a:lnTo>
                  <a:lnTo>
                    <a:pt x="56" y="60"/>
                  </a:lnTo>
                  <a:lnTo>
                    <a:pt x="68" y="40"/>
                  </a:lnTo>
                  <a:lnTo>
                    <a:pt x="79" y="20"/>
                  </a:lnTo>
                  <a:lnTo>
                    <a:pt x="90" y="0"/>
                  </a:lnTo>
                  <a:lnTo>
                    <a:pt x="99" y="6"/>
                  </a:lnTo>
                  <a:lnTo>
                    <a:pt x="109" y="20"/>
                  </a:lnTo>
                  <a:lnTo>
                    <a:pt x="117" y="34"/>
                  </a:lnTo>
                  <a:lnTo>
                    <a:pt x="126" y="54"/>
                  </a:lnTo>
                  <a:lnTo>
                    <a:pt x="133" y="74"/>
                  </a:lnTo>
                  <a:lnTo>
                    <a:pt x="140"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p:cNvSpPr>
            <p:nvPr/>
          </p:nvSpPr>
          <p:spPr bwMode="auto">
            <a:xfrm>
              <a:off x="5645265" y="6255907"/>
              <a:ext cx="193967" cy="194646"/>
            </a:xfrm>
            <a:custGeom>
              <a:avLst/>
              <a:gdLst>
                <a:gd name="T0" fmla="*/ 256 w 263"/>
                <a:gd name="T1" fmla="*/ 234 h 746"/>
                <a:gd name="T2" fmla="*/ 262 w 263"/>
                <a:gd name="T3" fmla="*/ 271 h 746"/>
                <a:gd name="T4" fmla="*/ 263 w 263"/>
                <a:gd name="T5" fmla="*/ 308 h 746"/>
                <a:gd name="T6" fmla="*/ 260 w 263"/>
                <a:gd name="T7" fmla="*/ 342 h 746"/>
                <a:gd name="T8" fmla="*/ 255 w 263"/>
                <a:gd name="T9" fmla="*/ 375 h 746"/>
                <a:gd name="T10" fmla="*/ 249 w 263"/>
                <a:gd name="T11" fmla="*/ 407 h 746"/>
                <a:gd name="T12" fmla="*/ 242 w 263"/>
                <a:gd name="T13" fmla="*/ 440 h 746"/>
                <a:gd name="T14" fmla="*/ 234 w 263"/>
                <a:gd name="T15" fmla="*/ 472 h 746"/>
                <a:gd name="T16" fmla="*/ 228 w 263"/>
                <a:gd name="T17" fmla="*/ 503 h 746"/>
                <a:gd name="T18" fmla="*/ 225 w 263"/>
                <a:gd name="T19" fmla="*/ 537 h 746"/>
                <a:gd name="T20" fmla="*/ 223 w 263"/>
                <a:gd name="T21" fmla="*/ 570 h 746"/>
                <a:gd name="T22" fmla="*/ 219 w 263"/>
                <a:gd name="T23" fmla="*/ 607 h 746"/>
                <a:gd name="T24" fmla="*/ 216 w 263"/>
                <a:gd name="T25" fmla="*/ 641 h 746"/>
                <a:gd name="T26" fmla="*/ 212 w 263"/>
                <a:gd name="T27" fmla="*/ 672 h 746"/>
                <a:gd name="T28" fmla="*/ 205 w 263"/>
                <a:gd name="T29" fmla="*/ 703 h 746"/>
                <a:gd name="T30" fmla="*/ 196 w 263"/>
                <a:gd name="T31" fmla="*/ 726 h 746"/>
                <a:gd name="T32" fmla="*/ 185 w 263"/>
                <a:gd name="T33" fmla="*/ 746 h 746"/>
                <a:gd name="T34" fmla="*/ 168 w 263"/>
                <a:gd name="T35" fmla="*/ 743 h 746"/>
                <a:gd name="T36" fmla="*/ 152 w 263"/>
                <a:gd name="T37" fmla="*/ 734 h 746"/>
                <a:gd name="T38" fmla="*/ 137 w 263"/>
                <a:gd name="T39" fmla="*/ 717 h 746"/>
                <a:gd name="T40" fmla="*/ 122 w 263"/>
                <a:gd name="T41" fmla="*/ 695 h 746"/>
                <a:gd name="T42" fmla="*/ 108 w 263"/>
                <a:gd name="T43" fmla="*/ 667 h 746"/>
                <a:gd name="T44" fmla="*/ 96 w 263"/>
                <a:gd name="T45" fmla="*/ 638 h 746"/>
                <a:gd name="T46" fmla="*/ 83 w 263"/>
                <a:gd name="T47" fmla="*/ 607 h 746"/>
                <a:gd name="T48" fmla="*/ 70 w 263"/>
                <a:gd name="T49" fmla="*/ 573 h 746"/>
                <a:gd name="T50" fmla="*/ 56 w 263"/>
                <a:gd name="T51" fmla="*/ 525 h 746"/>
                <a:gd name="T52" fmla="*/ 41 w 263"/>
                <a:gd name="T53" fmla="*/ 477 h 746"/>
                <a:gd name="T54" fmla="*/ 28 w 263"/>
                <a:gd name="T55" fmla="*/ 429 h 746"/>
                <a:gd name="T56" fmla="*/ 17 w 263"/>
                <a:gd name="T57" fmla="*/ 375 h 746"/>
                <a:gd name="T58" fmla="*/ 7 w 263"/>
                <a:gd name="T59" fmla="*/ 325 h 746"/>
                <a:gd name="T60" fmla="*/ 2 w 263"/>
                <a:gd name="T61" fmla="*/ 268 h 746"/>
                <a:gd name="T62" fmla="*/ 0 w 263"/>
                <a:gd name="T63" fmla="*/ 209 h 746"/>
                <a:gd name="T64" fmla="*/ 3 w 263"/>
                <a:gd name="T65" fmla="*/ 146 h 746"/>
                <a:gd name="T66" fmla="*/ 14 w 263"/>
                <a:gd name="T67" fmla="*/ 113 h 746"/>
                <a:gd name="T68" fmla="*/ 27 w 263"/>
                <a:gd name="T69" fmla="*/ 79 h 746"/>
                <a:gd name="T70" fmla="*/ 41 w 263"/>
                <a:gd name="T71" fmla="*/ 50 h 746"/>
                <a:gd name="T72" fmla="*/ 56 w 263"/>
                <a:gd name="T73" fmla="*/ 28 h 746"/>
                <a:gd name="T74" fmla="*/ 71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4 w 263"/>
                <a:gd name="T95" fmla="*/ 189 h 746"/>
                <a:gd name="T96" fmla="*/ 256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6" y="234"/>
                  </a:moveTo>
                  <a:lnTo>
                    <a:pt x="262" y="271"/>
                  </a:lnTo>
                  <a:lnTo>
                    <a:pt x="263" y="308"/>
                  </a:lnTo>
                  <a:lnTo>
                    <a:pt x="260" y="342"/>
                  </a:lnTo>
                  <a:lnTo>
                    <a:pt x="255" y="375"/>
                  </a:lnTo>
                  <a:lnTo>
                    <a:pt x="249" y="407"/>
                  </a:lnTo>
                  <a:lnTo>
                    <a:pt x="242" y="440"/>
                  </a:lnTo>
                  <a:lnTo>
                    <a:pt x="234" y="472"/>
                  </a:lnTo>
                  <a:lnTo>
                    <a:pt x="228" y="503"/>
                  </a:lnTo>
                  <a:lnTo>
                    <a:pt x="225" y="537"/>
                  </a:lnTo>
                  <a:lnTo>
                    <a:pt x="223" y="570"/>
                  </a:lnTo>
                  <a:lnTo>
                    <a:pt x="219" y="607"/>
                  </a:lnTo>
                  <a:lnTo>
                    <a:pt x="216" y="641"/>
                  </a:lnTo>
                  <a:lnTo>
                    <a:pt x="212" y="672"/>
                  </a:lnTo>
                  <a:lnTo>
                    <a:pt x="205" y="703"/>
                  </a:lnTo>
                  <a:lnTo>
                    <a:pt x="196" y="726"/>
                  </a:lnTo>
                  <a:lnTo>
                    <a:pt x="185" y="746"/>
                  </a:lnTo>
                  <a:lnTo>
                    <a:pt x="168" y="743"/>
                  </a:lnTo>
                  <a:lnTo>
                    <a:pt x="152" y="734"/>
                  </a:lnTo>
                  <a:lnTo>
                    <a:pt x="137" y="717"/>
                  </a:lnTo>
                  <a:lnTo>
                    <a:pt x="122" y="695"/>
                  </a:lnTo>
                  <a:lnTo>
                    <a:pt x="108" y="667"/>
                  </a:lnTo>
                  <a:lnTo>
                    <a:pt x="96" y="638"/>
                  </a:lnTo>
                  <a:lnTo>
                    <a:pt x="83" y="607"/>
                  </a:lnTo>
                  <a:lnTo>
                    <a:pt x="70" y="573"/>
                  </a:lnTo>
                  <a:lnTo>
                    <a:pt x="56" y="525"/>
                  </a:lnTo>
                  <a:lnTo>
                    <a:pt x="41" y="477"/>
                  </a:lnTo>
                  <a:lnTo>
                    <a:pt x="28" y="429"/>
                  </a:lnTo>
                  <a:lnTo>
                    <a:pt x="17" y="375"/>
                  </a:lnTo>
                  <a:lnTo>
                    <a:pt x="7" y="325"/>
                  </a:lnTo>
                  <a:lnTo>
                    <a:pt x="2" y="268"/>
                  </a:lnTo>
                  <a:lnTo>
                    <a:pt x="0" y="209"/>
                  </a:lnTo>
                  <a:lnTo>
                    <a:pt x="3" y="146"/>
                  </a:lnTo>
                  <a:lnTo>
                    <a:pt x="14" y="113"/>
                  </a:lnTo>
                  <a:lnTo>
                    <a:pt x="27" y="79"/>
                  </a:lnTo>
                  <a:lnTo>
                    <a:pt x="41" y="50"/>
                  </a:lnTo>
                  <a:lnTo>
                    <a:pt x="56" y="28"/>
                  </a:lnTo>
                  <a:lnTo>
                    <a:pt x="71" y="11"/>
                  </a:lnTo>
                  <a:lnTo>
                    <a:pt x="87" y="2"/>
                  </a:lnTo>
                  <a:lnTo>
                    <a:pt x="105" y="0"/>
                  </a:lnTo>
                  <a:lnTo>
                    <a:pt x="123"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9"/>
            <p:cNvSpPr>
              <a:spLocks/>
            </p:cNvSpPr>
            <p:nvPr/>
          </p:nvSpPr>
          <p:spPr bwMode="auto">
            <a:xfrm>
              <a:off x="5865095" y="6266083"/>
              <a:ext cx="122846" cy="98888"/>
            </a:xfrm>
            <a:custGeom>
              <a:avLst/>
              <a:gdLst>
                <a:gd name="T0" fmla="*/ 158 w 175"/>
                <a:gd name="T1" fmla="*/ 28 h 379"/>
                <a:gd name="T2" fmla="*/ 169 w 175"/>
                <a:gd name="T3" fmla="*/ 68 h 379"/>
                <a:gd name="T4" fmla="*/ 174 w 175"/>
                <a:gd name="T5" fmla="*/ 113 h 379"/>
                <a:gd name="T6" fmla="*/ 175 w 175"/>
                <a:gd name="T7" fmla="*/ 164 h 379"/>
                <a:gd name="T8" fmla="*/ 172 w 175"/>
                <a:gd name="T9" fmla="*/ 212 h 379"/>
                <a:gd name="T10" fmla="*/ 169 w 175"/>
                <a:gd name="T11" fmla="*/ 240 h 379"/>
                <a:gd name="T12" fmla="*/ 163 w 175"/>
                <a:gd name="T13" fmla="*/ 266 h 379"/>
                <a:gd name="T14" fmla="*/ 156 w 175"/>
                <a:gd name="T15" fmla="*/ 291 h 379"/>
                <a:gd name="T16" fmla="*/ 149 w 175"/>
                <a:gd name="T17" fmla="*/ 311 h 379"/>
                <a:gd name="T18" fmla="*/ 139 w 175"/>
                <a:gd name="T19" fmla="*/ 331 h 379"/>
                <a:gd name="T20" fmla="*/ 130 w 175"/>
                <a:gd name="T21" fmla="*/ 348 h 379"/>
                <a:gd name="T22" fmla="*/ 120 w 175"/>
                <a:gd name="T23" fmla="*/ 362 h 379"/>
                <a:gd name="T24" fmla="*/ 110 w 175"/>
                <a:gd name="T25" fmla="*/ 370 h 379"/>
                <a:gd name="T26" fmla="*/ 97 w 175"/>
                <a:gd name="T27" fmla="*/ 376 h 379"/>
                <a:gd name="T28" fmla="*/ 85 w 175"/>
                <a:gd name="T29" fmla="*/ 379 h 379"/>
                <a:gd name="T30" fmla="*/ 73 w 175"/>
                <a:gd name="T31" fmla="*/ 376 h 379"/>
                <a:gd name="T32" fmla="*/ 61 w 175"/>
                <a:gd name="T33" fmla="*/ 373 h 379"/>
                <a:gd name="T34" fmla="*/ 49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4" y="113"/>
                  </a:lnTo>
                  <a:lnTo>
                    <a:pt x="175" y="164"/>
                  </a:lnTo>
                  <a:lnTo>
                    <a:pt x="172" y="212"/>
                  </a:lnTo>
                  <a:lnTo>
                    <a:pt x="169" y="240"/>
                  </a:lnTo>
                  <a:lnTo>
                    <a:pt x="163" y="266"/>
                  </a:lnTo>
                  <a:lnTo>
                    <a:pt x="156" y="291"/>
                  </a:lnTo>
                  <a:lnTo>
                    <a:pt x="149" y="311"/>
                  </a:lnTo>
                  <a:lnTo>
                    <a:pt x="139" y="331"/>
                  </a:lnTo>
                  <a:lnTo>
                    <a:pt x="130" y="348"/>
                  </a:lnTo>
                  <a:lnTo>
                    <a:pt x="120" y="362"/>
                  </a:lnTo>
                  <a:lnTo>
                    <a:pt x="110" y="370"/>
                  </a:lnTo>
                  <a:lnTo>
                    <a:pt x="97" y="376"/>
                  </a:lnTo>
                  <a:lnTo>
                    <a:pt x="85" y="379"/>
                  </a:lnTo>
                  <a:lnTo>
                    <a:pt x="73" y="376"/>
                  </a:lnTo>
                  <a:lnTo>
                    <a:pt x="61" y="373"/>
                  </a:lnTo>
                  <a:lnTo>
                    <a:pt x="49"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3"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0"/>
            <p:cNvSpPr>
              <a:spLocks/>
            </p:cNvSpPr>
            <p:nvPr/>
          </p:nvSpPr>
          <p:spPr bwMode="auto">
            <a:xfrm>
              <a:off x="6356478" y="6357665"/>
              <a:ext cx="122846" cy="113500"/>
            </a:xfrm>
            <a:custGeom>
              <a:avLst/>
              <a:gdLst>
                <a:gd name="T0" fmla="*/ 169 w 171"/>
                <a:gd name="T1" fmla="*/ 79 h 435"/>
                <a:gd name="T2" fmla="*/ 171 w 171"/>
                <a:gd name="T3" fmla="*/ 141 h 435"/>
                <a:gd name="T4" fmla="*/ 167 w 171"/>
                <a:gd name="T5" fmla="*/ 200 h 435"/>
                <a:gd name="T6" fmla="*/ 158 w 171"/>
                <a:gd name="T7" fmla="*/ 257 h 435"/>
                <a:gd name="T8" fmla="*/ 145 w 171"/>
                <a:gd name="T9" fmla="*/ 308 h 435"/>
                <a:gd name="T10" fmla="*/ 134 w 171"/>
                <a:gd name="T11" fmla="*/ 342 h 435"/>
                <a:gd name="T12" fmla="*/ 121 w 171"/>
                <a:gd name="T13" fmla="*/ 370 h 435"/>
                <a:gd name="T14" fmla="*/ 107 w 171"/>
                <a:gd name="T15" fmla="*/ 392 h 435"/>
                <a:gd name="T16" fmla="*/ 93 w 171"/>
                <a:gd name="T17" fmla="*/ 409 h 435"/>
                <a:gd name="T18" fmla="*/ 77 w 171"/>
                <a:gd name="T19" fmla="*/ 424 h 435"/>
                <a:gd name="T20" fmla="*/ 61 w 171"/>
                <a:gd name="T21" fmla="*/ 432 h 435"/>
                <a:gd name="T22" fmla="*/ 44 w 171"/>
                <a:gd name="T23" fmla="*/ 435 h 435"/>
                <a:gd name="T24" fmla="*/ 27 w 171"/>
                <a:gd name="T25" fmla="*/ 429 h 435"/>
                <a:gd name="T26" fmla="*/ 20 w 171"/>
                <a:gd name="T27" fmla="*/ 418 h 435"/>
                <a:gd name="T28" fmla="*/ 12 w 171"/>
                <a:gd name="T29" fmla="*/ 404 h 435"/>
                <a:gd name="T30" fmla="*/ 6 w 171"/>
                <a:gd name="T31" fmla="*/ 387 h 435"/>
                <a:gd name="T32" fmla="*/ 2 w 171"/>
                <a:gd name="T33" fmla="*/ 364 h 435"/>
                <a:gd name="T34" fmla="*/ 0 w 171"/>
                <a:gd name="T35" fmla="*/ 325 h 435"/>
                <a:gd name="T36" fmla="*/ 0 w 171"/>
                <a:gd name="T37" fmla="*/ 285 h 435"/>
                <a:gd name="T38" fmla="*/ 2 w 171"/>
                <a:gd name="T39" fmla="*/ 248 h 435"/>
                <a:gd name="T40" fmla="*/ 6 w 171"/>
                <a:gd name="T41" fmla="*/ 214 h 435"/>
                <a:gd name="T42" fmla="*/ 11 w 171"/>
                <a:gd name="T43" fmla="*/ 180 h 435"/>
                <a:gd name="T44" fmla="*/ 19 w 171"/>
                <a:gd name="T45" fmla="*/ 147 h 435"/>
                <a:gd name="T46" fmla="*/ 27 w 171"/>
                <a:gd name="T47" fmla="*/ 115 h 435"/>
                <a:gd name="T48" fmla="*/ 36 w 171"/>
                <a:gd name="T49" fmla="*/ 87 h 435"/>
                <a:gd name="T50" fmla="*/ 46 w 171"/>
                <a:gd name="T51" fmla="*/ 62 h 435"/>
                <a:gd name="T52" fmla="*/ 59 w 171"/>
                <a:gd name="T53" fmla="*/ 42 h 435"/>
                <a:gd name="T54" fmla="*/ 70 w 171"/>
                <a:gd name="T55" fmla="*/ 25 h 435"/>
                <a:gd name="T56" fmla="*/ 83 w 171"/>
                <a:gd name="T57" fmla="*/ 11 h 435"/>
                <a:gd name="T58" fmla="*/ 97 w 171"/>
                <a:gd name="T59" fmla="*/ 2 h 435"/>
                <a:gd name="T60" fmla="*/ 111 w 171"/>
                <a:gd name="T61" fmla="*/ 0 h 435"/>
                <a:gd name="T62" fmla="*/ 124 w 171"/>
                <a:gd name="T63" fmla="*/ 0 h 435"/>
                <a:gd name="T64" fmla="*/ 139 w 171"/>
                <a:gd name="T65" fmla="*/ 8 h 435"/>
                <a:gd name="T66" fmla="*/ 148 w 171"/>
                <a:gd name="T67" fmla="*/ 19 h 435"/>
                <a:gd name="T68" fmla="*/ 157 w 171"/>
                <a:gd name="T69" fmla="*/ 36 h 435"/>
                <a:gd name="T70" fmla="*/ 163 w 171"/>
                <a:gd name="T71" fmla="*/ 56 h 435"/>
                <a:gd name="T72" fmla="*/ 169 w 171"/>
                <a:gd name="T73"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435">
                  <a:moveTo>
                    <a:pt x="169" y="79"/>
                  </a:moveTo>
                  <a:lnTo>
                    <a:pt x="171" y="141"/>
                  </a:lnTo>
                  <a:lnTo>
                    <a:pt x="167" y="200"/>
                  </a:lnTo>
                  <a:lnTo>
                    <a:pt x="158" y="257"/>
                  </a:lnTo>
                  <a:lnTo>
                    <a:pt x="145"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0" y="25"/>
                  </a:lnTo>
                  <a:lnTo>
                    <a:pt x="83" y="11"/>
                  </a:lnTo>
                  <a:lnTo>
                    <a:pt x="97" y="2"/>
                  </a:lnTo>
                  <a:lnTo>
                    <a:pt x="111" y="0"/>
                  </a:lnTo>
                  <a:lnTo>
                    <a:pt x="124" y="0"/>
                  </a:lnTo>
                  <a:lnTo>
                    <a:pt x="139" y="8"/>
                  </a:lnTo>
                  <a:lnTo>
                    <a:pt x="148" y="19"/>
                  </a:lnTo>
                  <a:lnTo>
                    <a:pt x="157" y="36"/>
                  </a:lnTo>
                  <a:lnTo>
                    <a:pt x="163" y="56"/>
                  </a:lnTo>
                  <a:lnTo>
                    <a:pt x="169"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1"/>
            <p:cNvSpPr>
              <a:spLocks/>
            </p:cNvSpPr>
            <p:nvPr/>
          </p:nvSpPr>
          <p:spPr bwMode="auto">
            <a:xfrm>
              <a:off x="5832767" y="6378278"/>
              <a:ext cx="103449" cy="81668"/>
            </a:xfrm>
            <a:custGeom>
              <a:avLst/>
              <a:gdLst>
                <a:gd name="T0" fmla="*/ 143 w 151"/>
                <a:gd name="T1" fmla="*/ 62 h 313"/>
                <a:gd name="T2" fmla="*/ 151 w 151"/>
                <a:gd name="T3" fmla="*/ 110 h 313"/>
                <a:gd name="T4" fmla="*/ 151 w 151"/>
                <a:gd name="T5" fmla="*/ 164 h 313"/>
                <a:gd name="T6" fmla="*/ 147 w 151"/>
                <a:gd name="T7" fmla="*/ 217 h 313"/>
                <a:gd name="T8" fmla="*/ 141 w 151"/>
                <a:gd name="T9" fmla="*/ 265 h 313"/>
                <a:gd name="T10" fmla="*/ 131 w 151"/>
                <a:gd name="T11" fmla="*/ 288 h 313"/>
                <a:gd name="T12" fmla="*/ 120 w 151"/>
                <a:gd name="T13" fmla="*/ 302 h 313"/>
                <a:gd name="T14" fmla="*/ 108 w 151"/>
                <a:gd name="T15" fmla="*/ 311 h 313"/>
                <a:gd name="T16" fmla="*/ 95 w 151"/>
                <a:gd name="T17" fmla="*/ 313 h 313"/>
                <a:gd name="T18" fmla="*/ 83 w 151"/>
                <a:gd name="T19" fmla="*/ 313 h 313"/>
                <a:gd name="T20" fmla="*/ 70 w 151"/>
                <a:gd name="T21" fmla="*/ 311 h 313"/>
                <a:gd name="T22" fmla="*/ 58 w 151"/>
                <a:gd name="T23" fmla="*/ 302 h 313"/>
                <a:gd name="T24" fmla="*/ 47 w 151"/>
                <a:gd name="T25" fmla="*/ 294 h 313"/>
                <a:gd name="T26" fmla="*/ 38 w 151"/>
                <a:gd name="T27" fmla="*/ 280 h 313"/>
                <a:gd name="T28" fmla="*/ 30 w 151"/>
                <a:gd name="T29" fmla="*/ 265 h 313"/>
                <a:gd name="T30" fmla="*/ 23 w 151"/>
                <a:gd name="T31" fmla="*/ 246 h 313"/>
                <a:gd name="T32" fmla="*/ 16 w 151"/>
                <a:gd name="T33" fmla="*/ 226 h 313"/>
                <a:gd name="T34" fmla="*/ 11 w 151"/>
                <a:gd name="T35" fmla="*/ 203 h 313"/>
                <a:gd name="T36" fmla="*/ 6 w 151"/>
                <a:gd name="T37" fmla="*/ 181 h 313"/>
                <a:gd name="T38" fmla="*/ 2 w 151"/>
                <a:gd name="T39" fmla="*/ 158 h 313"/>
                <a:gd name="T40" fmla="*/ 0 w 151"/>
                <a:gd name="T41" fmla="*/ 133 h 313"/>
                <a:gd name="T42" fmla="*/ 1 w 151"/>
                <a:gd name="T43" fmla="*/ 104 h 313"/>
                <a:gd name="T44" fmla="*/ 4 w 151"/>
                <a:gd name="T45" fmla="*/ 79 h 313"/>
                <a:gd name="T46" fmla="*/ 8 w 151"/>
                <a:gd name="T47" fmla="*/ 56 h 313"/>
                <a:gd name="T48" fmla="*/ 14 w 151"/>
                <a:gd name="T49" fmla="*/ 36 h 313"/>
                <a:gd name="T50" fmla="*/ 29 w 151"/>
                <a:gd name="T51" fmla="*/ 17 h 313"/>
                <a:gd name="T52" fmla="*/ 45 w 151"/>
                <a:gd name="T53" fmla="*/ 5 h 313"/>
                <a:gd name="T54" fmla="*/ 62 w 151"/>
                <a:gd name="T55" fmla="*/ 0 h 313"/>
                <a:gd name="T56" fmla="*/ 80 w 151"/>
                <a:gd name="T57" fmla="*/ 3 h 313"/>
                <a:gd name="T58" fmla="*/ 97 w 151"/>
                <a:gd name="T59" fmla="*/ 8 h 313"/>
                <a:gd name="T60" fmla="*/ 113 w 151"/>
                <a:gd name="T61" fmla="*/ 22 h 313"/>
                <a:gd name="T62" fmla="*/ 129 w 151"/>
                <a:gd name="T63" fmla="*/ 39 h 313"/>
                <a:gd name="T64" fmla="*/ 143 w 151"/>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313">
                  <a:moveTo>
                    <a:pt x="143" y="62"/>
                  </a:moveTo>
                  <a:lnTo>
                    <a:pt x="151" y="110"/>
                  </a:lnTo>
                  <a:lnTo>
                    <a:pt x="151" y="164"/>
                  </a:lnTo>
                  <a:lnTo>
                    <a:pt x="147"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3" y="246"/>
                  </a:lnTo>
                  <a:lnTo>
                    <a:pt x="16" y="226"/>
                  </a:lnTo>
                  <a:lnTo>
                    <a:pt x="11" y="203"/>
                  </a:lnTo>
                  <a:lnTo>
                    <a:pt x="6" y="181"/>
                  </a:lnTo>
                  <a:lnTo>
                    <a:pt x="2" y="158"/>
                  </a:lnTo>
                  <a:lnTo>
                    <a:pt x="0" y="133"/>
                  </a:lnTo>
                  <a:lnTo>
                    <a:pt x="1" y="104"/>
                  </a:lnTo>
                  <a:lnTo>
                    <a:pt x="4" y="79"/>
                  </a:lnTo>
                  <a:lnTo>
                    <a:pt x="8" y="56"/>
                  </a:lnTo>
                  <a:lnTo>
                    <a:pt x="14" y="36"/>
                  </a:lnTo>
                  <a:lnTo>
                    <a:pt x="29" y="17"/>
                  </a:lnTo>
                  <a:lnTo>
                    <a:pt x="45" y="5"/>
                  </a:lnTo>
                  <a:lnTo>
                    <a:pt x="62" y="0"/>
                  </a:lnTo>
                  <a:lnTo>
                    <a:pt x="80" y="3"/>
                  </a:lnTo>
                  <a:lnTo>
                    <a:pt x="97" y="8"/>
                  </a:lnTo>
                  <a:lnTo>
                    <a:pt x="113"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2"/>
            <p:cNvSpPr>
              <a:spLocks/>
            </p:cNvSpPr>
            <p:nvPr/>
          </p:nvSpPr>
          <p:spPr bwMode="auto">
            <a:xfrm>
              <a:off x="6440531" y="6445334"/>
              <a:ext cx="135777" cy="93670"/>
            </a:xfrm>
            <a:custGeom>
              <a:avLst/>
              <a:gdLst>
                <a:gd name="T0" fmla="*/ 173 w 189"/>
                <a:gd name="T1" fmla="*/ 25 h 359"/>
                <a:gd name="T2" fmla="*/ 181 w 189"/>
                <a:gd name="T3" fmla="*/ 71 h 359"/>
                <a:gd name="T4" fmla="*/ 187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3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2 w 189"/>
                <a:gd name="T33" fmla="*/ 155 h 359"/>
                <a:gd name="T34" fmla="*/ 13 w 189"/>
                <a:gd name="T35" fmla="*/ 121 h 359"/>
                <a:gd name="T36" fmla="*/ 24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2 w 189"/>
                <a:gd name="T57" fmla="*/ 3 h 359"/>
                <a:gd name="T58" fmla="*/ 150 w 189"/>
                <a:gd name="T59" fmla="*/ 8 h 359"/>
                <a:gd name="T60" fmla="*/ 158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1" y="71"/>
                  </a:lnTo>
                  <a:lnTo>
                    <a:pt x="187" y="119"/>
                  </a:lnTo>
                  <a:lnTo>
                    <a:pt x="189" y="167"/>
                  </a:lnTo>
                  <a:lnTo>
                    <a:pt x="186" y="215"/>
                  </a:lnTo>
                  <a:lnTo>
                    <a:pt x="168" y="257"/>
                  </a:lnTo>
                  <a:lnTo>
                    <a:pt x="149" y="291"/>
                  </a:lnTo>
                  <a:lnTo>
                    <a:pt x="129" y="319"/>
                  </a:lnTo>
                  <a:lnTo>
                    <a:pt x="108" y="339"/>
                  </a:lnTo>
                  <a:lnTo>
                    <a:pt x="86" y="353"/>
                  </a:lnTo>
                  <a:lnTo>
                    <a:pt x="63" y="359"/>
                  </a:lnTo>
                  <a:lnTo>
                    <a:pt x="41" y="356"/>
                  </a:lnTo>
                  <a:lnTo>
                    <a:pt x="18" y="348"/>
                  </a:lnTo>
                  <a:lnTo>
                    <a:pt x="3" y="311"/>
                  </a:lnTo>
                  <a:lnTo>
                    <a:pt x="0" y="260"/>
                  </a:lnTo>
                  <a:lnTo>
                    <a:pt x="2" y="206"/>
                  </a:lnTo>
                  <a:lnTo>
                    <a:pt x="2" y="155"/>
                  </a:lnTo>
                  <a:lnTo>
                    <a:pt x="13" y="121"/>
                  </a:lnTo>
                  <a:lnTo>
                    <a:pt x="24" y="93"/>
                  </a:lnTo>
                  <a:lnTo>
                    <a:pt x="37" y="71"/>
                  </a:lnTo>
                  <a:lnTo>
                    <a:pt x="51" y="51"/>
                  </a:lnTo>
                  <a:lnTo>
                    <a:pt x="65" y="37"/>
                  </a:lnTo>
                  <a:lnTo>
                    <a:pt x="79" y="23"/>
                  </a:lnTo>
                  <a:lnTo>
                    <a:pt x="94" y="11"/>
                  </a:lnTo>
                  <a:lnTo>
                    <a:pt x="109" y="0"/>
                  </a:lnTo>
                  <a:lnTo>
                    <a:pt x="117" y="0"/>
                  </a:lnTo>
                  <a:lnTo>
                    <a:pt x="126" y="0"/>
                  </a:lnTo>
                  <a:lnTo>
                    <a:pt x="134" y="0"/>
                  </a:lnTo>
                  <a:lnTo>
                    <a:pt x="142"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3"/>
            <p:cNvSpPr>
              <a:spLocks/>
            </p:cNvSpPr>
            <p:nvPr/>
          </p:nvSpPr>
          <p:spPr bwMode="auto">
            <a:xfrm>
              <a:off x="6253029" y="6462294"/>
              <a:ext cx="174571" cy="194646"/>
            </a:xfrm>
            <a:custGeom>
              <a:avLst/>
              <a:gdLst>
                <a:gd name="T0" fmla="*/ 227 w 244"/>
                <a:gd name="T1" fmla="*/ 246 h 746"/>
                <a:gd name="T2" fmla="*/ 238 w 244"/>
                <a:gd name="T3" fmla="*/ 271 h 746"/>
                <a:gd name="T4" fmla="*/ 243 w 244"/>
                <a:gd name="T5" fmla="*/ 302 h 746"/>
                <a:gd name="T6" fmla="*/ 244 w 244"/>
                <a:gd name="T7" fmla="*/ 336 h 746"/>
                <a:gd name="T8" fmla="*/ 242 w 244"/>
                <a:gd name="T9" fmla="*/ 373 h 746"/>
                <a:gd name="T10" fmla="*/ 233 w 244"/>
                <a:gd name="T11" fmla="*/ 430 h 746"/>
                <a:gd name="T12" fmla="*/ 223 w 244"/>
                <a:gd name="T13" fmla="*/ 486 h 746"/>
                <a:gd name="T14" fmla="*/ 209 w 244"/>
                <a:gd name="T15" fmla="*/ 540 h 746"/>
                <a:gd name="T16" fmla="*/ 194 w 244"/>
                <a:gd name="T17" fmla="*/ 588 h 746"/>
                <a:gd name="T18" fmla="*/ 177 w 244"/>
                <a:gd name="T19" fmla="*/ 636 h 746"/>
                <a:gd name="T20" fmla="*/ 159 w 244"/>
                <a:gd name="T21" fmla="*/ 678 h 746"/>
                <a:gd name="T22" fmla="*/ 140 w 244"/>
                <a:gd name="T23" fmla="*/ 715 h 746"/>
                <a:gd name="T24" fmla="*/ 120 w 244"/>
                <a:gd name="T25" fmla="*/ 746 h 746"/>
                <a:gd name="T26" fmla="*/ 106 w 244"/>
                <a:gd name="T27" fmla="*/ 743 h 746"/>
                <a:gd name="T28" fmla="*/ 93 w 244"/>
                <a:gd name="T29" fmla="*/ 732 h 746"/>
                <a:gd name="T30" fmla="*/ 79 w 244"/>
                <a:gd name="T31" fmla="*/ 715 h 746"/>
                <a:gd name="T32" fmla="*/ 67 w 244"/>
                <a:gd name="T33" fmla="*/ 695 h 746"/>
                <a:gd name="T34" fmla="*/ 56 w 244"/>
                <a:gd name="T35" fmla="*/ 673 h 746"/>
                <a:gd name="T36" fmla="*/ 44 w 244"/>
                <a:gd name="T37" fmla="*/ 650 h 746"/>
                <a:gd name="T38" fmla="*/ 33 w 244"/>
                <a:gd name="T39" fmla="*/ 627 h 746"/>
                <a:gd name="T40" fmla="*/ 21 w 244"/>
                <a:gd name="T41" fmla="*/ 605 h 746"/>
                <a:gd name="T42" fmla="*/ 10 w 244"/>
                <a:gd name="T43" fmla="*/ 551 h 746"/>
                <a:gd name="T44" fmla="*/ 3 w 244"/>
                <a:gd name="T45" fmla="*/ 492 h 746"/>
                <a:gd name="T46" fmla="*/ 0 w 244"/>
                <a:gd name="T47" fmla="*/ 430 h 746"/>
                <a:gd name="T48" fmla="*/ 0 w 244"/>
                <a:gd name="T49" fmla="*/ 367 h 746"/>
                <a:gd name="T50" fmla="*/ 2 w 244"/>
                <a:gd name="T51" fmla="*/ 302 h 746"/>
                <a:gd name="T52" fmla="*/ 7 w 244"/>
                <a:gd name="T53" fmla="*/ 240 h 746"/>
                <a:gd name="T54" fmla="*/ 16 w 244"/>
                <a:gd name="T55" fmla="*/ 181 h 746"/>
                <a:gd name="T56" fmla="*/ 26 w 244"/>
                <a:gd name="T57" fmla="*/ 130 h 746"/>
                <a:gd name="T58" fmla="*/ 34 w 244"/>
                <a:gd name="T59" fmla="*/ 102 h 746"/>
                <a:gd name="T60" fmla="*/ 42 w 244"/>
                <a:gd name="T61" fmla="*/ 73 h 746"/>
                <a:gd name="T62" fmla="*/ 52 w 244"/>
                <a:gd name="T63" fmla="*/ 48 h 746"/>
                <a:gd name="T64" fmla="*/ 62 w 244"/>
                <a:gd name="T65" fmla="*/ 28 h 746"/>
                <a:gd name="T66" fmla="*/ 73 w 244"/>
                <a:gd name="T67" fmla="*/ 14 h 746"/>
                <a:gd name="T68" fmla="*/ 84 w 244"/>
                <a:gd name="T69" fmla="*/ 3 h 746"/>
                <a:gd name="T70" fmla="*/ 97 w 244"/>
                <a:gd name="T71" fmla="*/ 0 h 746"/>
                <a:gd name="T72" fmla="*/ 111 w 244"/>
                <a:gd name="T73" fmla="*/ 6 h 746"/>
                <a:gd name="T74" fmla="*/ 127 w 244"/>
                <a:gd name="T75" fmla="*/ 28 h 746"/>
                <a:gd name="T76" fmla="*/ 143 w 244"/>
                <a:gd name="T77" fmla="*/ 51 h 746"/>
                <a:gd name="T78" fmla="*/ 157 w 244"/>
                <a:gd name="T79" fmla="*/ 79 h 746"/>
                <a:gd name="T80" fmla="*/ 172 w 244"/>
                <a:gd name="T81" fmla="*/ 110 h 746"/>
                <a:gd name="T82" fmla="*/ 186 w 244"/>
                <a:gd name="T83" fmla="*/ 144 h 746"/>
                <a:gd name="T84" fmla="*/ 200 w 244"/>
                <a:gd name="T85" fmla="*/ 178 h 746"/>
                <a:gd name="T86" fmla="*/ 213 w 244"/>
                <a:gd name="T87" fmla="*/ 212 h 746"/>
                <a:gd name="T88" fmla="*/ 227 w 244"/>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746">
                  <a:moveTo>
                    <a:pt x="227" y="246"/>
                  </a:moveTo>
                  <a:lnTo>
                    <a:pt x="238" y="271"/>
                  </a:lnTo>
                  <a:lnTo>
                    <a:pt x="243" y="302"/>
                  </a:lnTo>
                  <a:lnTo>
                    <a:pt x="244" y="336"/>
                  </a:lnTo>
                  <a:lnTo>
                    <a:pt x="242" y="373"/>
                  </a:lnTo>
                  <a:lnTo>
                    <a:pt x="233" y="430"/>
                  </a:lnTo>
                  <a:lnTo>
                    <a:pt x="223" y="486"/>
                  </a:lnTo>
                  <a:lnTo>
                    <a:pt x="209" y="540"/>
                  </a:lnTo>
                  <a:lnTo>
                    <a:pt x="194" y="588"/>
                  </a:lnTo>
                  <a:lnTo>
                    <a:pt x="177" y="636"/>
                  </a:lnTo>
                  <a:lnTo>
                    <a:pt x="159" y="678"/>
                  </a:lnTo>
                  <a:lnTo>
                    <a:pt x="140" y="715"/>
                  </a:lnTo>
                  <a:lnTo>
                    <a:pt x="120" y="746"/>
                  </a:lnTo>
                  <a:lnTo>
                    <a:pt x="106" y="743"/>
                  </a:lnTo>
                  <a:lnTo>
                    <a:pt x="93" y="732"/>
                  </a:lnTo>
                  <a:lnTo>
                    <a:pt x="79" y="715"/>
                  </a:lnTo>
                  <a:lnTo>
                    <a:pt x="67" y="695"/>
                  </a:lnTo>
                  <a:lnTo>
                    <a:pt x="56" y="673"/>
                  </a:lnTo>
                  <a:lnTo>
                    <a:pt x="44" y="650"/>
                  </a:lnTo>
                  <a:lnTo>
                    <a:pt x="33" y="627"/>
                  </a:lnTo>
                  <a:lnTo>
                    <a:pt x="21" y="605"/>
                  </a:lnTo>
                  <a:lnTo>
                    <a:pt x="10" y="551"/>
                  </a:lnTo>
                  <a:lnTo>
                    <a:pt x="3" y="492"/>
                  </a:lnTo>
                  <a:lnTo>
                    <a:pt x="0" y="430"/>
                  </a:lnTo>
                  <a:lnTo>
                    <a:pt x="0" y="367"/>
                  </a:lnTo>
                  <a:lnTo>
                    <a:pt x="2" y="302"/>
                  </a:lnTo>
                  <a:lnTo>
                    <a:pt x="7" y="240"/>
                  </a:lnTo>
                  <a:lnTo>
                    <a:pt x="16" y="181"/>
                  </a:lnTo>
                  <a:lnTo>
                    <a:pt x="26" y="130"/>
                  </a:lnTo>
                  <a:lnTo>
                    <a:pt x="34" y="102"/>
                  </a:lnTo>
                  <a:lnTo>
                    <a:pt x="42" y="73"/>
                  </a:lnTo>
                  <a:lnTo>
                    <a:pt x="52" y="48"/>
                  </a:lnTo>
                  <a:lnTo>
                    <a:pt x="62" y="28"/>
                  </a:lnTo>
                  <a:lnTo>
                    <a:pt x="73" y="14"/>
                  </a:lnTo>
                  <a:lnTo>
                    <a:pt x="84" y="3"/>
                  </a:lnTo>
                  <a:lnTo>
                    <a:pt x="97"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4"/>
            <p:cNvSpPr>
              <a:spLocks/>
            </p:cNvSpPr>
            <p:nvPr/>
          </p:nvSpPr>
          <p:spPr bwMode="auto">
            <a:xfrm>
              <a:off x="6453462" y="6558051"/>
              <a:ext cx="135777" cy="91582"/>
            </a:xfrm>
            <a:custGeom>
              <a:avLst/>
              <a:gdLst>
                <a:gd name="T0" fmla="*/ 175 w 188"/>
                <a:gd name="T1" fmla="*/ 82 h 351"/>
                <a:gd name="T2" fmla="*/ 182 w 188"/>
                <a:gd name="T3" fmla="*/ 111 h 351"/>
                <a:gd name="T4" fmla="*/ 186 w 188"/>
                <a:gd name="T5" fmla="*/ 142 h 351"/>
                <a:gd name="T6" fmla="*/ 188 w 188"/>
                <a:gd name="T7" fmla="*/ 176 h 351"/>
                <a:gd name="T8" fmla="*/ 186 w 188"/>
                <a:gd name="T9" fmla="*/ 210 h 351"/>
                <a:gd name="T10" fmla="*/ 184 w 188"/>
                <a:gd name="T11" fmla="*/ 235 h 351"/>
                <a:gd name="T12" fmla="*/ 178 w 188"/>
                <a:gd name="T13" fmla="*/ 258 h 351"/>
                <a:gd name="T14" fmla="*/ 173 w 188"/>
                <a:gd name="T15" fmla="*/ 277 h 351"/>
                <a:gd name="T16" fmla="*/ 166 w 188"/>
                <a:gd name="T17" fmla="*/ 297 h 351"/>
                <a:gd name="T18" fmla="*/ 158 w 188"/>
                <a:gd name="T19" fmla="*/ 314 h 351"/>
                <a:gd name="T20" fmla="*/ 150 w 188"/>
                <a:gd name="T21" fmla="*/ 328 h 351"/>
                <a:gd name="T22" fmla="*/ 140 w 188"/>
                <a:gd name="T23" fmla="*/ 340 h 351"/>
                <a:gd name="T24" fmla="*/ 132 w 188"/>
                <a:gd name="T25" fmla="*/ 348 h 351"/>
                <a:gd name="T26" fmla="*/ 112 w 188"/>
                <a:gd name="T27" fmla="*/ 351 h 351"/>
                <a:gd name="T28" fmla="*/ 92 w 188"/>
                <a:gd name="T29" fmla="*/ 342 h 351"/>
                <a:gd name="T30" fmla="*/ 74 w 188"/>
                <a:gd name="T31" fmla="*/ 331 h 351"/>
                <a:gd name="T32" fmla="*/ 57 w 188"/>
                <a:gd name="T33" fmla="*/ 311 h 351"/>
                <a:gd name="T34" fmla="*/ 41 w 188"/>
                <a:gd name="T35" fmla="*/ 283 h 351"/>
                <a:gd name="T36" fmla="*/ 26 w 188"/>
                <a:gd name="T37" fmla="*/ 252 h 351"/>
                <a:gd name="T38" fmla="*/ 15 w 188"/>
                <a:gd name="T39" fmla="*/ 212 h 351"/>
                <a:gd name="T40" fmla="*/ 4 w 188"/>
                <a:gd name="T41" fmla="*/ 167 h 351"/>
                <a:gd name="T42" fmla="*/ 1 w 188"/>
                <a:gd name="T43" fmla="*/ 145 h 351"/>
                <a:gd name="T44" fmla="*/ 0 w 188"/>
                <a:gd name="T45" fmla="*/ 119 h 351"/>
                <a:gd name="T46" fmla="*/ 2 w 188"/>
                <a:gd name="T47" fmla="*/ 94 h 351"/>
                <a:gd name="T48" fmla="*/ 5 w 188"/>
                <a:gd name="T49" fmla="*/ 71 h 351"/>
                <a:gd name="T50" fmla="*/ 14 w 188"/>
                <a:gd name="T51" fmla="*/ 51 h 351"/>
                <a:gd name="T52" fmla="*/ 23 w 188"/>
                <a:gd name="T53" fmla="*/ 31 h 351"/>
                <a:gd name="T54" fmla="*/ 33 w 188"/>
                <a:gd name="T55" fmla="*/ 20 h 351"/>
                <a:gd name="T56" fmla="*/ 43 w 188"/>
                <a:gd name="T57" fmla="*/ 9 h 351"/>
                <a:gd name="T58" fmla="*/ 55 w 188"/>
                <a:gd name="T59" fmla="*/ 3 h 351"/>
                <a:gd name="T60" fmla="*/ 66 w 188"/>
                <a:gd name="T61" fmla="*/ 0 h 351"/>
                <a:gd name="T62" fmla="*/ 78 w 188"/>
                <a:gd name="T63" fmla="*/ 0 h 351"/>
                <a:gd name="T64" fmla="*/ 90 w 188"/>
                <a:gd name="T65" fmla="*/ 3 h 351"/>
                <a:gd name="T66" fmla="*/ 101 w 188"/>
                <a:gd name="T67" fmla="*/ 6 h 351"/>
                <a:gd name="T68" fmla="*/ 113 w 188"/>
                <a:gd name="T69" fmla="*/ 15 h 351"/>
                <a:gd name="T70" fmla="*/ 125 w 188"/>
                <a:gd name="T71" fmla="*/ 23 h 351"/>
                <a:gd name="T72" fmla="*/ 135 w 188"/>
                <a:gd name="T73" fmla="*/ 31 h 351"/>
                <a:gd name="T74" fmla="*/ 147 w 188"/>
                <a:gd name="T75" fmla="*/ 43 h 351"/>
                <a:gd name="T76" fmla="*/ 156 w 188"/>
                <a:gd name="T77" fmla="*/ 57 h 351"/>
                <a:gd name="T78" fmla="*/ 167 w 188"/>
                <a:gd name="T79" fmla="*/ 68 h 351"/>
                <a:gd name="T80" fmla="*/ 175 w 188"/>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51">
                  <a:moveTo>
                    <a:pt x="175" y="82"/>
                  </a:moveTo>
                  <a:lnTo>
                    <a:pt x="182" y="111"/>
                  </a:lnTo>
                  <a:lnTo>
                    <a:pt x="186" y="142"/>
                  </a:lnTo>
                  <a:lnTo>
                    <a:pt x="188" y="176"/>
                  </a:lnTo>
                  <a:lnTo>
                    <a:pt x="186" y="210"/>
                  </a:lnTo>
                  <a:lnTo>
                    <a:pt x="184" y="235"/>
                  </a:lnTo>
                  <a:lnTo>
                    <a:pt x="178" y="258"/>
                  </a:lnTo>
                  <a:lnTo>
                    <a:pt x="173" y="277"/>
                  </a:lnTo>
                  <a:lnTo>
                    <a:pt x="166" y="297"/>
                  </a:lnTo>
                  <a:lnTo>
                    <a:pt x="158" y="314"/>
                  </a:lnTo>
                  <a:lnTo>
                    <a:pt x="150" y="328"/>
                  </a:lnTo>
                  <a:lnTo>
                    <a:pt x="140" y="340"/>
                  </a:lnTo>
                  <a:lnTo>
                    <a:pt x="132" y="348"/>
                  </a:lnTo>
                  <a:lnTo>
                    <a:pt x="112" y="351"/>
                  </a:lnTo>
                  <a:lnTo>
                    <a:pt x="92" y="342"/>
                  </a:lnTo>
                  <a:lnTo>
                    <a:pt x="74" y="331"/>
                  </a:lnTo>
                  <a:lnTo>
                    <a:pt x="57" y="311"/>
                  </a:lnTo>
                  <a:lnTo>
                    <a:pt x="41" y="283"/>
                  </a:lnTo>
                  <a:lnTo>
                    <a:pt x="26" y="252"/>
                  </a:lnTo>
                  <a:lnTo>
                    <a:pt x="15" y="212"/>
                  </a:lnTo>
                  <a:lnTo>
                    <a:pt x="4" y="167"/>
                  </a:lnTo>
                  <a:lnTo>
                    <a:pt x="1" y="145"/>
                  </a:lnTo>
                  <a:lnTo>
                    <a:pt x="0" y="119"/>
                  </a:lnTo>
                  <a:lnTo>
                    <a:pt x="2" y="94"/>
                  </a:lnTo>
                  <a:lnTo>
                    <a:pt x="5" y="71"/>
                  </a:lnTo>
                  <a:lnTo>
                    <a:pt x="14" y="51"/>
                  </a:lnTo>
                  <a:lnTo>
                    <a:pt x="23" y="31"/>
                  </a:lnTo>
                  <a:lnTo>
                    <a:pt x="33" y="20"/>
                  </a:lnTo>
                  <a:lnTo>
                    <a:pt x="43" y="9"/>
                  </a:lnTo>
                  <a:lnTo>
                    <a:pt x="55" y="3"/>
                  </a:lnTo>
                  <a:lnTo>
                    <a:pt x="66" y="0"/>
                  </a:lnTo>
                  <a:lnTo>
                    <a:pt x="78" y="0"/>
                  </a:lnTo>
                  <a:lnTo>
                    <a:pt x="90" y="3"/>
                  </a:lnTo>
                  <a:lnTo>
                    <a:pt x="101" y="6"/>
                  </a:lnTo>
                  <a:lnTo>
                    <a:pt x="113" y="15"/>
                  </a:lnTo>
                  <a:lnTo>
                    <a:pt x="125" y="23"/>
                  </a:lnTo>
                  <a:lnTo>
                    <a:pt x="135" y="31"/>
                  </a:lnTo>
                  <a:lnTo>
                    <a:pt x="147" y="43"/>
                  </a:lnTo>
                  <a:lnTo>
                    <a:pt x="156" y="57"/>
                  </a:lnTo>
                  <a:lnTo>
                    <a:pt x="167"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5"/>
            <p:cNvSpPr>
              <a:spLocks/>
            </p:cNvSpPr>
            <p:nvPr/>
          </p:nvSpPr>
          <p:spPr bwMode="auto">
            <a:xfrm>
              <a:off x="6395271" y="6639197"/>
              <a:ext cx="90518" cy="84798"/>
            </a:xfrm>
            <a:custGeom>
              <a:avLst/>
              <a:gdLst>
                <a:gd name="T0" fmla="*/ 122 w 127"/>
                <a:gd name="T1" fmla="*/ 111 h 325"/>
                <a:gd name="T2" fmla="*/ 125 w 127"/>
                <a:gd name="T3" fmla="*/ 144 h 325"/>
                <a:gd name="T4" fmla="*/ 127 w 127"/>
                <a:gd name="T5" fmla="*/ 178 h 325"/>
                <a:gd name="T6" fmla="*/ 127 w 127"/>
                <a:gd name="T7" fmla="*/ 215 h 325"/>
                <a:gd name="T8" fmla="*/ 123 w 127"/>
                <a:gd name="T9" fmla="*/ 246 h 325"/>
                <a:gd name="T10" fmla="*/ 119 w 127"/>
                <a:gd name="T11" fmla="*/ 266 h 325"/>
                <a:gd name="T12" fmla="*/ 115 w 127"/>
                <a:gd name="T13" fmla="*/ 283 h 325"/>
                <a:gd name="T14" fmla="*/ 108 w 127"/>
                <a:gd name="T15" fmla="*/ 297 h 325"/>
                <a:gd name="T16" fmla="*/ 102 w 127"/>
                <a:gd name="T17" fmla="*/ 308 h 325"/>
                <a:gd name="T18" fmla="*/ 95 w 127"/>
                <a:gd name="T19" fmla="*/ 317 h 325"/>
                <a:gd name="T20" fmla="*/ 87 w 127"/>
                <a:gd name="T21" fmla="*/ 323 h 325"/>
                <a:gd name="T22" fmla="*/ 80 w 127"/>
                <a:gd name="T23" fmla="*/ 325 h 325"/>
                <a:gd name="T24" fmla="*/ 71 w 127"/>
                <a:gd name="T25" fmla="*/ 325 h 325"/>
                <a:gd name="T26" fmla="*/ 61 w 127"/>
                <a:gd name="T27" fmla="*/ 323 h 325"/>
                <a:gd name="T28" fmla="*/ 50 w 127"/>
                <a:gd name="T29" fmla="*/ 317 h 325"/>
                <a:gd name="T30" fmla="*/ 41 w 127"/>
                <a:gd name="T31" fmla="*/ 306 h 325"/>
                <a:gd name="T32" fmla="*/ 32 w 127"/>
                <a:gd name="T33" fmla="*/ 291 h 325"/>
                <a:gd name="T34" fmla="*/ 24 w 127"/>
                <a:gd name="T35" fmla="*/ 274 h 325"/>
                <a:gd name="T36" fmla="*/ 17 w 127"/>
                <a:gd name="T37" fmla="*/ 255 h 325"/>
                <a:gd name="T38" fmla="*/ 10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1 w 127"/>
                <a:gd name="T55" fmla="*/ 3 h 325"/>
                <a:gd name="T56" fmla="*/ 41 w 127"/>
                <a:gd name="T57" fmla="*/ 0 h 325"/>
                <a:gd name="T58" fmla="*/ 51 w 127"/>
                <a:gd name="T59" fmla="*/ 3 h 325"/>
                <a:gd name="T60" fmla="*/ 62 w 127"/>
                <a:gd name="T61" fmla="*/ 6 h 325"/>
                <a:gd name="T62" fmla="*/ 73 w 127"/>
                <a:gd name="T63" fmla="*/ 12 h 325"/>
                <a:gd name="T64" fmla="*/ 82 w 127"/>
                <a:gd name="T65" fmla="*/ 17 h 325"/>
                <a:gd name="T66" fmla="*/ 88 w 127"/>
                <a:gd name="T67" fmla="*/ 23 h 325"/>
                <a:gd name="T68" fmla="*/ 94 w 127"/>
                <a:gd name="T69" fmla="*/ 31 h 325"/>
                <a:gd name="T70" fmla="*/ 100 w 127"/>
                <a:gd name="T71" fmla="*/ 43 h 325"/>
                <a:gd name="T72" fmla="*/ 105 w 127"/>
                <a:gd name="T73" fmla="*/ 54 h 325"/>
                <a:gd name="T74" fmla="*/ 110 w 127"/>
                <a:gd name="T75" fmla="*/ 65 h 325"/>
                <a:gd name="T76" fmla="*/ 115 w 127"/>
                <a:gd name="T77" fmla="*/ 79 h 325"/>
                <a:gd name="T78" fmla="*/ 119 w 127"/>
                <a:gd name="T79" fmla="*/ 94 h 325"/>
                <a:gd name="T80" fmla="*/ 122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2" y="111"/>
                  </a:moveTo>
                  <a:lnTo>
                    <a:pt x="125" y="144"/>
                  </a:lnTo>
                  <a:lnTo>
                    <a:pt x="127" y="178"/>
                  </a:lnTo>
                  <a:lnTo>
                    <a:pt x="127" y="215"/>
                  </a:lnTo>
                  <a:lnTo>
                    <a:pt x="123" y="246"/>
                  </a:lnTo>
                  <a:lnTo>
                    <a:pt x="119" y="266"/>
                  </a:lnTo>
                  <a:lnTo>
                    <a:pt x="115" y="283"/>
                  </a:lnTo>
                  <a:lnTo>
                    <a:pt x="108" y="297"/>
                  </a:lnTo>
                  <a:lnTo>
                    <a:pt x="102" y="308"/>
                  </a:lnTo>
                  <a:lnTo>
                    <a:pt x="95" y="317"/>
                  </a:lnTo>
                  <a:lnTo>
                    <a:pt x="87" y="323"/>
                  </a:lnTo>
                  <a:lnTo>
                    <a:pt x="80" y="325"/>
                  </a:lnTo>
                  <a:lnTo>
                    <a:pt x="71" y="325"/>
                  </a:lnTo>
                  <a:lnTo>
                    <a:pt x="61" y="323"/>
                  </a:lnTo>
                  <a:lnTo>
                    <a:pt x="50" y="317"/>
                  </a:lnTo>
                  <a:lnTo>
                    <a:pt x="41" y="306"/>
                  </a:lnTo>
                  <a:lnTo>
                    <a:pt x="32" y="291"/>
                  </a:lnTo>
                  <a:lnTo>
                    <a:pt x="24" y="274"/>
                  </a:lnTo>
                  <a:lnTo>
                    <a:pt x="17" y="255"/>
                  </a:lnTo>
                  <a:lnTo>
                    <a:pt x="10" y="232"/>
                  </a:lnTo>
                  <a:lnTo>
                    <a:pt x="5" y="207"/>
                  </a:lnTo>
                  <a:lnTo>
                    <a:pt x="2" y="167"/>
                  </a:lnTo>
                  <a:lnTo>
                    <a:pt x="0" y="128"/>
                  </a:lnTo>
                  <a:lnTo>
                    <a:pt x="2" y="88"/>
                  </a:lnTo>
                  <a:lnTo>
                    <a:pt x="7" y="51"/>
                  </a:lnTo>
                  <a:lnTo>
                    <a:pt x="13" y="29"/>
                  </a:lnTo>
                  <a:lnTo>
                    <a:pt x="22" y="12"/>
                  </a:lnTo>
                  <a:lnTo>
                    <a:pt x="31" y="3"/>
                  </a:lnTo>
                  <a:lnTo>
                    <a:pt x="41" y="0"/>
                  </a:lnTo>
                  <a:lnTo>
                    <a:pt x="51" y="3"/>
                  </a:lnTo>
                  <a:lnTo>
                    <a:pt x="62" y="6"/>
                  </a:lnTo>
                  <a:lnTo>
                    <a:pt x="73" y="12"/>
                  </a:lnTo>
                  <a:lnTo>
                    <a:pt x="82" y="17"/>
                  </a:lnTo>
                  <a:lnTo>
                    <a:pt x="88" y="23"/>
                  </a:lnTo>
                  <a:lnTo>
                    <a:pt x="94" y="31"/>
                  </a:lnTo>
                  <a:lnTo>
                    <a:pt x="100" y="43"/>
                  </a:lnTo>
                  <a:lnTo>
                    <a:pt x="105" y="54"/>
                  </a:lnTo>
                  <a:lnTo>
                    <a:pt x="110" y="65"/>
                  </a:lnTo>
                  <a:lnTo>
                    <a:pt x="115" y="79"/>
                  </a:lnTo>
                  <a:lnTo>
                    <a:pt x="119" y="94"/>
                  </a:lnTo>
                  <a:lnTo>
                    <a:pt x="122"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6"/>
            <p:cNvSpPr>
              <a:spLocks/>
            </p:cNvSpPr>
            <p:nvPr/>
          </p:nvSpPr>
          <p:spPr bwMode="auto">
            <a:xfrm>
              <a:off x="6873723" y="6133275"/>
              <a:ext cx="84053" cy="109846"/>
            </a:xfrm>
            <a:custGeom>
              <a:avLst/>
              <a:gdLst>
                <a:gd name="T0" fmla="*/ 115 w 117"/>
                <a:gd name="T1" fmla="*/ 99 h 421"/>
                <a:gd name="T2" fmla="*/ 117 w 117"/>
                <a:gd name="T3" fmla="*/ 144 h 421"/>
                <a:gd name="T4" fmla="*/ 117 w 117"/>
                <a:gd name="T5" fmla="*/ 190 h 421"/>
                <a:gd name="T6" fmla="*/ 114 w 117"/>
                <a:gd name="T7" fmla="*/ 232 h 421"/>
                <a:gd name="T8" fmla="*/ 109 w 117"/>
                <a:gd name="T9" fmla="*/ 274 h 421"/>
                <a:gd name="T10" fmla="*/ 103 w 117"/>
                <a:gd name="T11" fmla="*/ 314 h 421"/>
                <a:gd name="T12" fmla="*/ 93 w 117"/>
                <a:gd name="T13" fmla="*/ 348 h 421"/>
                <a:gd name="T14" fmla="*/ 81 w 117"/>
                <a:gd name="T15" fmla="*/ 382 h 421"/>
                <a:gd name="T16" fmla="*/ 68 w 117"/>
                <a:gd name="T17" fmla="*/ 410 h 421"/>
                <a:gd name="T18" fmla="*/ 64 w 117"/>
                <a:gd name="T19" fmla="*/ 416 h 421"/>
                <a:gd name="T20" fmla="*/ 58 w 117"/>
                <a:gd name="T21" fmla="*/ 419 h 421"/>
                <a:gd name="T22" fmla="*/ 53 w 117"/>
                <a:gd name="T23" fmla="*/ 421 h 421"/>
                <a:gd name="T24" fmla="*/ 48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6 w 117"/>
                <a:gd name="T39" fmla="*/ 351 h 421"/>
                <a:gd name="T40" fmla="*/ 2 w 117"/>
                <a:gd name="T41" fmla="*/ 328 h 421"/>
                <a:gd name="T42" fmla="*/ 0 w 117"/>
                <a:gd name="T43" fmla="*/ 283 h 421"/>
                <a:gd name="T44" fmla="*/ 0 w 117"/>
                <a:gd name="T45" fmla="*/ 241 h 421"/>
                <a:gd name="T46" fmla="*/ 3 w 117"/>
                <a:gd name="T47" fmla="*/ 198 h 421"/>
                <a:gd name="T48" fmla="*/ 9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4 w 117"/>
                <a:gd name="T63" fmla="*/ 9 h 421"/>
                <a:gd name="T64" fmla="*/ 68 w 117"/>
                <a:gd name="T65" fmla="*/ 3 h 421"/>
                <a:gd name="T66" fmla="*/ 72 w 117"/>
                <a:gd name="T67" fmla="*/ 0 h 421"/>
                <a:gd name="T68" fmla="*/ 77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7" y="190"/>
                  </a:lnTo>
                  <a:lnTo>
                    <a:pt x="114" y="232"/>
                  </a:lnTo>
                  <a:lnTo>
                    <a:pt x="109" y="274"/>
                  </a:lnTo>
                  <a:lnTo>
                    <a:pt x="103" y="314"/>
                  </a:lnTo>
                  <a:lnTo>
                    <a:pt x="93" y="348"/>
                  </a:lnTo>
                  <a:lnTo>
                    <a:pt x="81" y="382"/>
                  </a:lnTo>
                  <a:lnTo>
                    <a:pt x="68" y="410"/>
                  </a:lnTo>
                  <a:lnTo>
                    <a:pt x="64" y="416"/>
                  </a:lnTo>
                  <a:lnTo>
                    <a:pt x="58" y="419"/>
                  </a:lnTo>
                  <a:lnTo>
                    <a:pt x="53" y="421"/>
                  </a:lnTo>
                  <a:lnTo>
                    <a:pt x="48" y="421"/>
                  </a:lnTo>
                  <a:lnTo>
                    <a:pt x="41" y="419"/>
                  </a:lnTo>
                  <a:lnTo>
                    <a:pt x="36" y="416"/>
                  </a:lnTo>
                  <a:lnTo>
                    <a:pt x="31" y="413"/>
                  </a:lnTo>
                  <a:lnTo>
                    <a:pt x="25" y="410"/>
                  </a:lnTo>
                  <a:lnTo>
                    <a:pt x="17" y="393"/>
                  </a:lnTo>
                  <a:lnTo>
                    <a:pt x="11" y="373"/>
                  </a:lnTo>
                  <a:lnTo>
                    <a:pt x="6" y="351"/>
                  </a:lnTo>
                  <a:lnTo>
                    <a:pt x="2" y="328"/>
                  </a:lnTo>
                  <a:lnTo>
                    <a:pt x="0" y="283"/>
                  </a:lnTo>
                  <a:lnTo>
                    <a:pt x="0" y="241"/>
                  </a:lnTo>
                  <a:lnTo>
                    <a:pt x="3" y="198"/>
                  </a:lnTo>
                  <a:lnTo>
                    <a:pt x="9" y="156"/>
                  </a:lnTo>
                  <a:lnTo>
                    <a:pt x="15" y="116"/>
                  </a:lnTo>
                  <a:lnTo>
                    <a:pt x="24" y="82"/>
                  </a:lnTo>
                  <a:lnTo>
                    <a:pt x="36" y="48"/>
                  </a:lnTo>
                  <a:lnTo>
                    <a:pt x="50" y="20"/>
                  </a:lnTo>
                  <a:lnTo>
                    <a:pt x="54" y="17"/>
                  </a:lnTo>
                  <a:lnTo>
                    <a:pt x="58" y="12"/>
                  </a:lnTo>
                  <a:lnTo>
                    <a:pt x="64" y="9"/>
                  </a:lnTo>
                  <a:lnTo>
                    <a:pt x="68" y="3"/>
                  </a:lnTo>
                  <a:lnTo>
                    <a:pt x="72" y="0"/>
                  </a:lnTo>
                  <a:lnTo>
                    <a:pt x="77"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7"/>
            <p:cNvSpPr>
              <a:spLocks/>
            </p:cNvSpPr>
            <p:nvPr/>
          </p:nvSpPr>
          <p:spPr bwMode="auto">
            <a:xfrm>
              <a:off x="696424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9 w 150"/>
                <a:gd name="T31" fmla="*/ 399 h 407"/>
                <a:gd name="T32" fmla="*/ 18 w 150"/>
                <a:gd name="T33" fmla="*/ 388 h 407"/>
                <a:gd name="T34" fmla="*/ 7 w 150"/>
                <a:gd name="T35" fmla="*/ 342 h 407"/>
                <a:gd name="T36" fmla="*/ 1 w 150"/>
                <a:gd name="T37" fmla="*/ 289 h 407"/>
                <a:gd name="T38" fmla="*/ 0 w 150"/>
                <a:gd name="T39" fmla="*/ 235 h 407"/>
                <a:gd name="T40" fmla="*/ 6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8 w 150"/>
                <a:gd name="T63" fmla="*/ 34 h 407"/>
                <a:gd name="T64" fmla="*/ 127 w 150"/>
                <a:gd name="T65" fmla="*/ 54 h 407"/>
                <a:gd name="T66" fmla="*/ 134 w 150"/>
                <a:gd name="T67" fmla="*/ 74 h 407"/>
                <a:gd name="T68" fmla="*/ 141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9" y="399"/>
                  </a:lnTo>
                  <a:lnTo>
                    <a:pt x="18" y="388"/>
                  </a:lnTo>
                  <a:lnTo>
                    <a:pt x="7" y="342"/>
                  </a:lnTo>
                  <a:lnTo>
                    <a:pt x="1" y="289"/>
                  </a:lnTo>
                  <a:lnTo>
                    <a:pt x="0" y="235"/>
                  </a:lnTo>
                  <a:lnTo>
                    <a:pt x="6" y="184"/>
                  </a:lnTo>
                  <a:lnTo>
                    <a:pt x="14" y="153"/>
                  </a:lnTo>
                  <a:lnTo>
                    <a:pt x="23" y="125"/>
                  </a:lnTo>
                  <a:lnTo>
                    <a:pt x="34" y="102"/>
                  </a:lnTo>
                  <a:lnTo>
                    <a:pt x="44" y="80"/>
                  </a:lnTo>
                  <a:lnTo>
                    <a:pt x="56" y="60"/>
                  </a:lnTo>
                  <a:lnTo>
                    <a:pt x="68" y="40"/>
                  </a:lnTo>
                  <a:lnTo>
                    <a:pt x="79" y="20"/>
                  </a:lnTo>
                  <a:lnTo>
                    <a:pt x="90" y="0"/>
                  </a:lnTo>
                  <a:lnTo>
                    <a:pt x="99" y="6"/>
                  </a:lnTo>
                  <a:lnTo>
                    <a:pt x="109" y="20"/>
                  </a:lnTo>
                  <a:lnTo>
                    <a:pt x="118" y="34"/>
                  </a:lnTo>
                  <a:lnTo>
                    <a:pt x="127" y="54"/>
                  </a:lnTo>
                  <a:lnTo>
                    <a:pt x="134" y="74"/>
                  </a:lnTo>
                  <a:lnTo>
                    <a:pt x="141"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8"/>
            <p:cNvSpPr>
              <a:spLocks/>
            </p:cNvSpPr>
            <p:nvPr/>
          </p:nvSpPr>
          <p:spPr bwMode="auto">
            <a:xfrm>
              <a:off x="6789671" y="6255907"/>
              <a:ext cx="187501" cy="194646"/>
            </a:xfrm>
            <a:custGeom>
              <a:avLst/>
              <a:gdLst>
                <a:gd name="T0" fmla="*/ 258 w 263"/>
                <a:gd name="T1" fmla="*/ 234 h 746"/>
                <a:gd name="T2" fmla="*/ 263 w 263"/>
                <a:gd name="T3" fmla="*/ 271 h 746"/>
                <a:gd name="T4" fmla="*/ 263 w 263"/>
                <a:gd name="T5" fmla="*/ 308 h 746"/>
                <a:gd name="T6" fmla="*/ 261 w 263"/>
                <a:gd name="T7" fmla="*/ 342 h 746"/>
                <a:gd name="T8" fmla="*/ 255 w 263"/>
                <a:gd name="T9" fmla="*/ 375 h 746"/>
                <a:gd name="T10" fmla="*/ 249 w 263"/>
                <a:gd name="T11" fmla="*/ 407 h 746"/>
                <a:gd name="T12" fmla="*/ 242 w 263"/>
                <a:gd name="T13" fmla="*/ 440 h 746"/>
                <a:gd name="T14" fmla="*/ 235 w 263"/>
                <a:gd name="T15" fmla="*/ 472 h 746"/>
                <a:gd name="T16" fmla="*/ 229 w 263"/>
                <a:gd name="T17" fmla="*/ 503 h 746"/>
                <a:gd name="T18" fmla="*/ 226 w 263"/>
                <a:gd name="T19" fmla="*/ 537 h 746"/>
                <a:gd name="T20" fmla="*/ 223 w 263"/>
                <a:gd name="T21" fmla="*/ 570 h 746"/>
                <a:gd name="T22" fmla="*/ 221 w 263"/>
                <a:gd name="T23" fmla="*/ 607 h 746"/>
                <a:gd name="T24" fmla="*/ 217 w 263"/>
                <a:gd name="T25" fmla="*/ 641 h 746"/>
                <a:gd name="T26" fmla="*/ 212 w 263"/>
                <a:gd name="T27" fmla="*/ 672 h 746"/>
                <a:gd name="T28" fmla="*/ 206 w 263"/>
                <a:gd name="T29" fmla="*/ 703 h 746"/>
                <a:gd name="T30" fmla="*/ 197 w 263"/>
                <a:gd name="T31" fmla="*/ 726 h 746"/>
                <a:gd name="T32" fmla="*/ 186 w 263"/>
                <a:gd name="T33" fmla="*/ 746 h 746"/>
                <a:gd name="T34" fmla="*/ 169 w 263"/>
                <a:gd name="T35" fmla="*/ 743 h 746"/>
                <a:gd name="T36" fmla="*/ 152 w 263"/>
                <a:gd name="T37" fmla="*/ 734 h 746"/>
                <a:gd name="T38" fmla="*/ 137 w 263"/>
                <a:gd name="T39" fmla="*/ 717 h 746"/>
                <a:gd name="T40" fmla="*/ 123 w 263"/>
                <a:gd name="T41" fmla="*/ 695 h 746"/>
                <a:gd name="T42" fmla="*/ 110 w 263"/>
                <a:gd name="T43" fmla="*/ 667 h 746"/>
                <a:gd name="T44" fmla="*/ 96 w 263"/>
                <a:gd name="T45" fmla="*/ 638 h 746"/>
                <a:gd name="T46" fmla="*/ 83 w 263"/>
                <a:gd name="T47" fmla="*/ 607 h 746"/>
                <a:gd name="T48" fmla="*/ 71 w 263"/>
                <a:gd name="T49" fmla="*/ 573 h 746"/>
                <a:gd name="T50" fmla="*/ 56 w 263"/>
                <a:gd name="T51" fmla="*/ 525 h 746"/>
                <a:gd name="T52" fmla="*/ 42 w 263"/>
                <a:gd name="T53" fmla="*/ 477 h 746"/>
                <a:gd name="T54" fmla="*/ 28 w 263"/>
                <a:gd name="T55" fmla="*/ 429 h 746"/>
                <a:gd name="T56" fmla="*/ 17 w 263"/>
                <a:gd name="T57" fmla="*/ 375 h 746"/>
                <a:gd name="T58" fmla="*/ 8 w 263"/>
                <a:gd name="T59" fmla="*/ 325 h 746"/>
                <a:gd name="T60" fmla="*/ 2 w 263"/>
                <a:gd name="T61" fmla="*/ 268 h 746"/>
                <a:gd name="T62" fmla="*/ 0 w 263"/>
                <a:gd name="T63" fmla="*/ 209 h 746"/>
                <a:gd name="T64" fmla="*/ 3 w 263"/>
                <a:gd name="T65" fmla="*/ 146 h 746"/>
                <a:gd name="T66" fmla="*/ 15 w 263"/>
                <a:gd name="T67" fmla="*/ 113 h 746"/>
                <a:gd name="T68" fmla="*/ 27 w 263"/>
                <a:gd name="T69" fmla="*/ 79 h 746"/>
                <a:gd name="T70" fmla="*/ 41 w 263"/>
                <a:gd name="T71" fmla="*/ 50 h 746"/>
                <a:gd name="T72" fmla="*/ 56 w 263"/>
                <a:gd name="T73" fmla="*/ 28 h 746"/>
                <a:gd name="T74" fmla="*/ 72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5 w 263"/>
                <a:gd name="T95" fmla="*/ 189 h 746"/>
                <a:gd name="T96" fmla="*/ 258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8" y="234"/>
                  </a:moveTo>
                  <a:lnTo>
                    <a:pt x="263" y="271"/>
                  </a:lnTo>
                  <a:lnTo>
                    <a:pt x="263" y="308"/>
                  </a:lnTo>
                  <a:lnTo>
                    <a:pt x="261" y="342"/>
                  </a:lnTo>
                  <a:lnTo>
                    <a:pt x="255" y="375"/>
                  </a:lnTo>
                  <a:lnTo>
                    <a:pt x="249" y="407"/>
                  </a:lnTo>
                  <a:lnTo>
                    <a:pt x="242" y="440"/>
                  </a:lnTo>
                  <a:lnTo>
                    <a:pt x="235" y="472"/>
                  </a:lnTo>
                  <a:lnTo>
                    <a:pt x="229" y="503"/>
                  </a:lnTo>
                  <a:lnTo>
                    <a:pt x="226" y="537"/>
                  </a:lnTo>
                  <a:lnTo>
                    <a:pt x="223" y="570"/>
                  </a:lnTo>
                  <a:lnTo>
                    <a:pt x="221" y="607"/>
                  </a:lnTo>
                  <a:lnTo>
                    <a:pt x="217" y="641"/>
                  </a:lnTo>
                  <a:lnTo>
                    <a:pt x="212" y="672"/>
                  </a:lnTo>
                  <a:lnTo>
                    <a:pt x="206" y="703"/>
                  </a:lnTo>
                  <a:lnTo>
                    <a:pt x="197" y="726"/>
                  </a:lnTo>
                  <a:lnTo>
                    <a:pt x="186" y="746"/>
                  </a:lnTo>
                  <a:lnTo>
                    <a:pt x="169" y="743"/>
                  </a:lnTo>
                  <a:lnTo>
                    <a:pt x="152" y="734"/>
                  </a:lnTo>
                  <a:lnTo>
                    <a:pt x="137" y="717"/>
                  </a:lnTo>
                  <a:lnTo>
                    <a:pt x="123" y="695"/>
                  </a:lnTo>
                  <a:lnTo>
                    <a:pt x="110" y="667"/>
                  </a:lnTo>
                  <a:lnTo>
                    <a:pt x="96" y="638"/>
                  </a:lnTo>
                  <a:lnTo>
                    <a:pt x="83" y="607"/>
                  </a:lnTo>
                  <a:lnTo>
                    <a:pt x="71" y="573"/>
                  </a:lnTo>
                  <a:lnTo>
                    <a:pt x="56" y="525"/>
                  </a:lnTo>
                  <a:lnTo>
                    <a:pt x="42" y="477"/>
                  </a:lnTo>
                  <a:lnTo>
                    <a:pt x="28" y="429"/>
                  </a:lnTo>
                  <a:lnTo>
                    <a:pt x="17" y="375"/>
                  </a:lnTo>
                  <a:lnTo>
                    <a:pt x="8" y="325"/>
                  </a:lnTo>
                  <a:lnTo>
                    <a:pt x="2" y="268"/>
                  </a:lnTo>
                  <a:lnTo>
                    <a:pt x="0" y="209"/>
                  </a:lnTo>
                  <a:lnTo>
                    <a:pt x="3" y="146"/>
                  </a:lnTo>
                  <a:lnTo>
                    <a:pt x="15" y="113"/>
                  </a:lnTo>
                  <a:lnTo>
                    <a:pt x="27" y="79"/>
                  </a:lnTo>
                  <a:lnTo>
                    <a:pt x="41" y="50"/>
                  </a:lnTo>
                  <a:lnTo>
                    <a:pt x="56" y="28"/>
                  </a:lnTo>
                  <a:lnTo>
                    <a:pt x="72" y="11"/>
                  </a:lnTo>
                  <a:lnTo>
                    <a:pt x="87" y="2"/>
                  </a:lnTo>
                  <a:lnTo>
                    <a:pt x="105" y="0"/>
                  </a:lnTo>
                  <a:lnTo>
                    <a:pt x="123" y="11"/>
                  </a:lnTo>
                  <a:lnTo>
                    <a:pt x="142" y="25"/>
                  </a:lnTo>
                  <a:lnTo>
                    <a:pt x="161" y="42"/>
                  </a:lnTo>
                  <a:lnTo>
                    <a:pt x="179" y="65"/>
                  </a:lnTo>
                  <a:lnTo>
                    <a:pt x="197" y="87"/>
                  </a:lnTo>
                  <a:lnTo>
                    <a:pt x="214" y="118"/>
                  </a:lnTo>
                  <a:lnTo>
                    <a:pt x="230" y="149"/>
                  </a:lnTo>
                  <a:lnTo>
                    <a:pt x="245" y="189"/>
                  </a:lnTo>
                  <a:lnTo>
                    <a:pt x="258"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9"/>
            <p:cNvSpPr>
              <a:spLocks/>
            </p:cNvSpPr>
            <p:nvPr/>
          </p:nvSpPr>
          <p:spPr bwMode="auto">
            <a:xfrm>
              <a:off x="7003034" y="6266083"/>
              <a:ext cx="122846" cy="98888"/>
            </a:xfrm>
            <a:custGeom>
              <a:avLst/>
              <a:gdLst>
                <a:gd name="T0" fmla="*/ 158 w 175"/>
                <a:gd name="T1" fmla="*/ 28 h 379"/>
                <a:gd name="T2" fmla="*/ 169 w 175"/>
                <a:gd name="T3" fmla="*/ 68 h 379"/>
                <a:gd name="T4" fmla="*/ 175 w 175"/>
                <a:gd name="T5" fmla="*/ 113 h 379"/>
                <a:gd name="T6" fmla="*/ 175 w 175"/>
                <a:gd name="T7" fmla="*/ 164 h 379"/>
                <a:gd name="T8" fmla="*/ 172 w 175"/>
                <a:gd name="T9" fmla="*/ 212 h 379"/>
                <a:gd name="T10" fmla="*/ 169 w 175"/>
                <a:gd name="T11" fmla="*/ 240 h 379"/>
                <a:gd name="T12" fmla="*/ 164 w 175"/>
                <a:gd name="T13" fmla="*/ 266 h 379"/>
                <a:gd name="T14" fmla="*/ 156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1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4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5" y="113"/>
                  </a:lnTo>
                  <a:lnTo>
                    <a:pt x="175" y="164"/>
                  </a:lnTo>
                  <a:lnTo>
                    <a:pt x="172" y="212"/>
                  </a:lnTo>
                  <a:lnTo>
                    <a:pt x="169" y="240"/>
                  </a:lnTo>
                  <a:lnTo>
                    <a:pt x="164" y="266"/>
                  </a:lnTo>
                  <a:lnTo>
                    <a:pt x="156" y="291"/>
                  </a:lnTo>
                  <a:lnTo>
                    <a:pt x="149" y="311"/>
                  </a:lnTo>
                  <a:lnTo>
                    <a:pt x="140" y="331"/>
                  </a:lnTo>
                  <a:lnTo>
                    <a:pt x="131" y="348"/>
                  </a:lnTo>
                  <a:lnTo>
                    <a:pt x="120" y="362"/>
                  </a:lnTo>
                  <a:lnTo>
                    <a:pt x="110" y="370"/>
                  </a:lnTo>
                  <a:lnTo>
                    <a:pt x="98" y="376"/>
                  </a:lnTo>
                  <a:lnTo>
                    <a:pt x="85" y="379"/>
                  </a:lnTo>
                  <a:lnTo>
                    <a:pt x="74" y="376"/>
                  </a:lnTo>
                  <a:lnTo>
                    <a:pt x="61"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4"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0"/>
            <p:cNvSpPr>
              <a:spLocks/>
            </p:cNvSpPr>
            <p:nvPr/>
          </p:nvSpPr>
          <p:spPr bwMode="auto">
            <a:xfrm>
              <a:off x="7494418" y="6357665"/>
              <a:ext cx="122846" cy="113500"/>
            </a:xfrm>
            <a:custGeom>
              <a:avLst/>
              <a:gdLst>
                <a:gd name="T0" fmla="*/ 170 w 172"/>
                <a:gd name="T1" fmla="*/ 79 h 435"/>
                <a:gd name="T2" fmla="*/ 172 w 172"/>
                <a:gd name="T3" fmla="*/ 110 h 435"/>
                <a:gd name="T4" fmla="*/ 172 w 172"/>
                <a:gd name="T5" fmla="*/ 141 h 435"/>
                <a:gd name="T6" fmla="*/ 171 w 172"/>
                <a:gd name="T7" fmla="*/ 172 h 435"/>
                <a:gd name="T8" fmla="*/ 168 w 172"/>
                <a:gd name="T9" fmla="*/ 200 h 435"/>
                <a:gd name="T10" fmla="*/ 164 w 172"/>
                <a:gd name="T11" fmla="*/ 229 h 435"/>
                <a:gd name="T12" fmla="*/ 158 w 172"/>
                <a:gd name="T13" fmla="*/ 257 h 435"/>
                <a:gd name="T14" fmla="*/ 152 w 172"/>
                <a:gd name="T15" fmla="*/ 282 h 435"/>
                <a:gd name="T16" fmla="*/ 146 w 172"/>
                <a:gd name="T17" fmla="*/ 308 h 435"/>
                <a:gd name="T18" fmla="*/ 134 w 172"/>
                <a:gd name="T19" fmla="*/ 342 h 435"/>
                <a:gd name="T20" fmla="*/ 121 w 172"/>
                <a:gd name="T21" fmla="*/ 370 h 435"/>
                <a:gd name="T22" fmla="*/ 107 w 172"/>
                <a:gd name="T23" fmla="*/ 392 h 435"/>
                <a:gd name="T24" fmla="*/ 93 w 172"/>
                <a:gd name="T25" fmla="*/ 409 h 435"/>
                <a:gd name="T26" fmla="*/ 77 w 172"/>
                <a:gd name="T27" fmla="*/ 424 h 435"/>
                <a:gd name="T28" fmla="*/ 61 w 172"/>
                <a:gd name="T29" fmla="*/ 432 h 435"/>
                <a:gd name="T30" fmla="*/ 44 w 172"/>
                <a:gd name="T31" fmla="*/ 435 h 435"/>
                <a:gd name="T32" fmla="*/ 27 w 172"/>
                <a:gd name="T33" fmla="*/ 429 h 435"/>
                <a:gd name="T34" fmla="*/ 20 w 172"/>
                <a:gd name="T35" fmla="*/ 418 h 435"/>
                <a:gd name="T36" fmla="*/ 12 w 172"/>
                <a:gd name="T37" fmla="*/ 404 h 435"/>
                <a:gd name="T38" fmla="*/ 6 w 172"/>
                <a:gd name="T39" fmla="*/ 387 h 435"/>
                <a:gd name="T40" fmla="*/ 2 w 172"/>
                <a:gd name="T41" fmla="*/ 364 h 435"/>
                <a:gd name="T42" fmla="*/ 0 w 172"/>
                <a:gd name="T43" fmla="*/ 325 h 435"/>
                <a:gd name="T44" fmla="*/ 0 w 172"/>
                <a:gd name="T45" fmla="*/ 285 h 435"/>
                <a:gd name="T46" fmla="*/ 2 w 172"/>
                <a:gd name="T47" fmla="*/ 248 h 435"/>
                <a:gd name="T48" fmla="*/ 6 w 172"/>
                <a:gd name="T49" fmla="*/ 214 h 435"/>
                <a:gd name="T50" fmla="*/ 11 w 172"/>
                <a:gd name="T51" fmla="*/ 180 h 435"/>
                <a:gd name="T52" fmla="*/ 19 w 172"/>
                <a:gd name="T53" fmla="*/ 147 h 435"/>
                <a:gd name="T54" fmla="*/ 27 w 172"/>
                <a:gd name="T55" fmla="*/ 115 h 435"/>
                <a:gd name="T56" fmla="*/ 36 w 172"/>
                <a:gd name="T57" fmla="*/ 87 h 435"/>
                <a:gd name="T58" fmla="*/ 46 w 172"/>
                <a:gd name="T59" fmla="*/ 62 h 435"/>
                <a:gd name="T60" fmla="*/ 59 w 172"/>
                <a:gd name="T61" fmla="*/ 42 h 435"/>
                <a:gd name="T62" fmla="*/ 71 w 172"/>
                <a:gd name="T63" fmla="*/ 25 h 435"/>
                <a:gd name="T64" fmla="*/ 83 w 172"/>
                <a:gd name="T65" fmla="*/ 11 h 435"/>
                <a:gd name="T66" fmla="*/ 97 w 172"/>
                <a:gd name="T67" fmla="*/ 2 h 435"/>
                <a:gd name="T68" fmla="*/ 111 w 172"/>
                <a:gd name="T69" fmla="*/ 0 h 435"/>
                <a:gd name="T70" fmla="*/ 124 w 172"/>
                <a:gd name="T71" fmla="*/ 0 h 435"/>
                <a:gd name="T72" fmla="*/ 139 w 172"/>
                <a:gd name="T73" fmla="*/ 8 h 435"/>
                <a:gd name="T74" fmla="*/ 149 w 172"/>
                <a:gd name="T75" fmla="*/ 19 h 435"/>
                <a:gd name="T76" fmla="*/ 157 w 172"/>
                <a:gd name="T77" fmla="*/ 36 h 435"/>
                <a:gd name="T78" fmla="*/ 165 w 172"/>
                <a:gd name="T79" fmla="*/ 56 h 435"/>
                <a:gd name="T80" fmla="*/ 170 w 172"/>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5">
                  <a:moveTo>
                    <a:pt x="170" y="79"/>
                  </a:moveTo>
                  <a:lnTo>
                    <a:pt x="172" y="110"/>
                  </a:lnTo>
                  <a:lnTo>
                    <a:pt x="172" y="141"/>
                  </a:lnTo>
                  <a:lnTo>
                    <a:pt x="171" y="172"/>
                  </a:lnTo>
                  <a:lnTo>
                    <a:pt x="168" y="200"/>
                  </a:lnTo>
                  <a:lnTo>
                    <a:pt x="164" y="229"/>
                  </a:lnTo>
                  <a:lnTo>
                    <a:pt x="158" y="257"/>
                  </a:lnTo>
                  <a:lnTo>
                    <a:pt x="152" y="282"/>
                  </a:lnTo>
                  <a:lnTo>
                    <a:pt x="146"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1" y="25"/>
                  </a:lnTo>
                  <a:lnTo>
                    <a:pt x="83" y="11"/>
                  </a:lnTo>
                  <a:lnTo>
                    <a:pt x="97" y="2"/>
                  </a:lnTo>
                  <a:lnTo>
                    <a:pt x="111" y="0"/>
                  </a:lnTo>
                  <a:lnTo>
                    <a:pt x="124" y="0"/>
                  </a:lnTo>
                  <a:lnTo>
                    <a:pt x="139" y="8"/>
                  </a:lnTo>
                  <a:lnTo>
                    <a:pt x="149" y="19"/>
                  </a:lnTo>
                  <a:lnTo>
                    <a:pt x="157" y="36"/>
                  </a:lnTo>
                  <a:lnTo>
                    <a:pt x="165" y="56"/>
                  </a:lnTo>
                  <a:lnTo>
                    <a:pt x="170"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1"/>
            <p:cNvSpPr>
              <a:spLocks/>
            </p:cNvSpPr>
            <p:nvPr/>
          </p:nvSpPr>
          <p:spPr bwMode="auto">
            <a:xfrm>
              <a:off x="6970707" y="6378278"/>
              <a:ext cx="109915" cy="81668"/>
            </a:xfrm>
            <a:custGeom>
              <a:avLst/>
              <a:gdLst>
                <a:gd name="T0" fmla="*/ 143 w 152"/>
                <a:gd name="T1" fmla="*/ 62 h 313"/>
                <a:gd name="T2" fmla="*/ 152 w 152"/>
                <a:gd name="T3" fmla="*/ 110 h 313"/>
                <a:gd name="T4" fmla="*/ 152 w 152"/>
                <a:gd name="T5" fmla="*/ 164 h 313"/>
                <a:gd name="T6" fmla="*/ 147 w 152"/>
                <a:gd name="T7" fmla="*/ 217 h 313"/>
                <a:gd name="T8" fmla="*/ 141 w 152"/>
                <a:gd name="T9" fmla="*/ 265 h 313"/>
                <a:gd name="T10" fmla="*/ 131 w 152"/>
                <a:gd name="T11" fmla="*/ 288 h 313"/>
                <a:gd name="T12" fmla="*/ 120 w 152"/>
                <a:gd name="T13" fmla="*/ 302 h 313"/>
                <a:gd name="T14" fmla="*/ 108 w 152"/>
                <a:gd name="T15" fmla="*/ 311 h 313"/>
                <a:gd name="T16" fmla="*/ 96 w 152"/>
                <a:gd name="T17" fmla="*/ 313 h 313"/>
                <a:gd name="T18" fmla="*/ 83 w 152"/>
                <a:gd name="T19" fmla="*/ 313 h 313"/>
                <a:gd name="T20" fmla="*/ 70 w 152"/>
                <a:gd name="T21" fmla="*/ 311 h 313"/>
                <a:gd name="T22" fmla="*/ 59 w 152"/>
                <a:gd name="T23" fmla="*/ 302 h 313"/>
                <a:gd name="T24" fmla="*/ 47 w 152"/>
                <a:gd name="T25" fmla="*/ 294 h 313"/>
                <a:gd name="T26" fmla="*/ 38 w 152"/>
                <a:gd name="T27" fmla="*/ 280 h 313"/>
                <a:gd name="T28" fmla="*/ 30 w 152"/>
                <a:gd name="T29" fmla="*/ 265 h 313"/>
                <a:gd name="T30" fmla="*/ 23 w 152"/>
                <a:gd name="T31" fmla="*/ 246 h 313"/>
                <a:gd name="T32" fmla="*/ 16 w 152"/>
                <a:gd name="T33" fmla="*/ 226 h 313"/>
                <a:gd name="T34" fmla="*/ 11 w 152"/>
                <a:gd name="T35" fmla="*/ 203 h 313"/>
                <a:gd name="T36" fmla="*/ 6 w 152"/>
                <a:gd name="T37" fmla="*/ 181 h 313"/>
                <a:gd name="T38" fmla="*/ 3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1 w 152"/>
                <a:gd name="T57" fmla="*/ 3 h 313"/>
                <a:gd name="T58" fmla="*/ 98 w 152"/>
                <a:gd name="T59" fmla="*/ 8 h 313"/>
                <a:gd name="T60" fmla="*/ 115 w 152"/>
                <a:gd name="T61" fmla="*/ 22 h 313"/>
                <a:gd name="T62" fmla="*/ 129 w 152"/>
                <a:gd name="T63" fmla="*/ 39 h 313"/>
                <a:gd name="T64" fmla="*/ 143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3" y="62"/>
                  </a:moveTo>
                  <a:lnTo>
                    <a:pt x="152" y="110"/>
                  </a:lnTo>
                  <a:lnTo>
                    <a:pt x="152" y="164"/>
                  </a:lnTo>
                  <a:lnTo>
                    <a:pt x="147" y="217"/>
                  </a:lnTo>
                  <a:lnTo>
                    <a:pt x="141" y="265"/>
                  </a:lnTo>
                  <a:lnTo>
                    <a:pt x="131" y="288"/>
                  </a:lnTo>
                  <a:lnTo>
                    <a:pt x="120" y="302"/>
                  </a:lnTo>
                  <a:lnTo>
                    <a:pt x="108" y="311"/>
                  </a:lnTo>
                  <a:lnTo>
                    <a:pt x="96" y="313"/>
                  </a:lnTo>
                  <a:lnTo>
                    <a:pt x="83" y="313"/>
                  </a:lnTo>
                  <a:lnTo>
                    <a:pt x="70" y="311"/>
                  </a:lnTo>
                  <a:lnTo>
                    <a:pt x="59" y="302"/>
                  </a:lnTo>
                  <a:lnTo>
                    <a:pt x="47" y="294"/>
                  </a:lnTo>
                  <a:lnTo>
                    <a:pt x="38" y="280"/>
                  </a:lnTo>
                  <a:lnTo>
                    <a:pt x="30" y="265"/>
                  </a:lnTo>
                  <a:lnTo>
                    <a:pt x="23" y="246"/>
                  </a:lnTo>
                  <a:lnTo>
                    <a:pt x="16" y="226"/>
                  </a:lnTo>
                  <a:lnTo>
                    <a:pt x="11" y="203"/>
                  </a:lnTo>
                  <a:lnTo>
                    <a:pt x="6" y="181"/>
                  </a:lnTo>
                  <a:lnTo>
                    <a:pt x="3" y="158"/>
                  </a:lnTo>
                  <a:lnTo>
                    <a:pt x="0" y="133"/>
                  </a:lnTo>
                  <a:lnTo>
                    <a:pt x="1" y="104"/>
                  </a:lnTo>
                  <a:lnTo>
                    <a:pt x="4" y="79"/>
                  </a:lnTo>
                  <a:lnTo>
                    <a:pt x="8" y="56"/>
                  </a:lnTo>
                  <a:lnTo>
                    <a:pt x="14" y="36"/>
                  </a:lnTo>
                  <a:lnTo>
                    <a:pt x="29" y="17"/>
                  </a:lnTo>
                  <a:lnTo>
                    <a:pt x="46" y="5"/>
                  </a:lnTo>
                  <a:lnTo>
                    <a:pt x="63" y="0"/>
                  </a:lnTo>
                  <a:lnTo>
                    <a:pt x="81" y="3"/>
                  </a:lnTo>
                  <a:lnTo>
                    <a:pt x="98" y="8"/>
                  </a:lnTo>
                  <a:lnTo>
                    <a:pt x="115"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2"/>
            <p:cNvSpPr>
              <a:spLocks/>
            </p:cNvSpPr>
            <p:nvPr/>
          </p:nvSpPr>
          <p:spPr bwMode="auto">
            <a:xfrm>
              <a:off x="7584936" y="6445334"/>
              <a:ext cx="135777" cy="93670"/>
            </a:xfrm>
            <a:custGeom>
              <a:avLst/>
              <a:gdLst>
                <a:gd name="T0" fmla="*/ 173 w 189"/>
                <a:gd name="T1" fmla="*/ 25 h 359"/>
                <a:gd name="T2" fmla="*/ 182 w 189"/>
                <a:gd name="T3" fmla="*/ 71 h 359"/>
                <a:gd name="T4" fmla="*/ 188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4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3 w 189"/>
                <a:gd name="T33" fmla="*/ 155 h 359"/>
                <a:gd name="T34" fmla="*/ 14 w 189"/>
                <a:gd name="T35" fmla="*/ 121 h 359"/>
                <a:gd name="T36" fmla="*/ 26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3 w 189"/>
                <a:gd name="T57" fmla="*/ 3 h 359"/>
                <a:gd name="T58" fmla="*/ 150 w 189"/>
                <a:gd name="T59" fmla="*/ 8 h 359"/>
                <a:gd name="T60" fmla="*/ 159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2" y="71"/>
                  </a:lnTo>
                  <a:lnTo>
                    <a:pt x="188" y="119"/>
                  </a:lnTo>
                  <a:lnTo>
                    <a:pt x="189" y="167"/>
                  </a:lnTo>
                  <a:lnTo>
                    <a:pt x="186" y="215"/>
                  </a:lnTo>
                  <a:lnTo>
                    <a:pt x="168" y="257"/>
                  </a:lnTo>
                  <a:lnTo>
                    <a:pt x="149" y="291"/>
                  </a:lnTo>
                  <a:lnTo>
                    <a:pt x="129" y="319"/>
                  </a:lnTo>
                  <a:lnTo>
                    <a:pt x="108" y="339"/>
                  </a:lnTo>
                  <a:lnTo>
                    <a:pt x="86" y="353"/>
                  </a:lnTo>
                  <a:lnTo>
                    <a:pt x="64" y="359"/>
                  </a:lnTo>
                  <a:lnTo>
                    <a:pt x="41" y="356"/>
                  </a:lnTo>
                  <a:lnTo>
                    <a:pt x="18" y="348"/>
                  </a:lnTo>
                  <a:lnTo>
                    <a:pt x="3" y="311"/>
                  </a:lnTo>
                  <a:lnTo>
                    <a:pt x="0" y="260"/>
                  </a:lnTo>
                  <a:lnTo>
                    <a:pt x="2" y="206"/>
                  </a:lnTo>
                  <a:lnTo>
                    <a:pt x="3" y="155"/>
                  </a:lnTo>
                  <a:lnTo>
                    <a:pt x="14" y="121"/>
                  </a:lnTo>
                  <a:lnTo>
                    <a:pt x="26" y="93"/>
                  </a:lnTo>
                  <a:lnTo>
                    <a:pt x="37" y="71"/>
                  </a:lnTo>
                  <a:lnTo>
                    <a:pt x="51" y="51"/>
                  </a:lnTo>
                  <a:lnTo>
                    <a:pt x="65" y="37"/>
                  </a:lnTo>
                  <a:lnTo>
                    <a:pt x="79" y="23"/>
                  </a:lnTo>
                  <a:lnTo>
                    <a:pt x="94" y="11"/>
                  </a:lnTo>
                  <a:lnTo>
                    <a:pt x="109" y="0"/>
                  </a:lnTo>
                  <a:lnTo>
                    <a:pt x="117" y="0"/>
                  </a:lnTo>
                  <a:lnTo>
                    <a:pt x="126" y="0"/>
                  </a:lnTo>
                  <a:lnTo>
                    <a:pt x="134" y="0"/>
                  </a:lnTo>
                  <a:lnTo>
                    <a:pt x="143" y="3"/>
                  </a:lnTo>
                  <a:lnTo>
                    <a:pt x="150" y="8"/>
                  </a:lnTo>
                  <a:lnTo>
                    <a:pt x="159"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3"/>
            <p:cNvSpPr>
              <a:spLocks/>
            </p:cNvSpPr>
            <p:nvPr/>
          </p:nvSpPr>
          <p:spPr bwMode="auto">
            <a:xfrm>
              <a:off x="7390969" y="6462294"/>
              <a:ext cx="174571" cy="194646"/>
            </a:xfrm>
            <a:custGeom>
              <a:avLst/>
              <a:gdLst>
                <a:gd name="T0" fmla="*/ 227 w 245"/>
                <a:gd name="T1" fmla="*/ 246 h 746"/>
                <a:gd name="T2" fmla="*/ 238 w 245"/>
                <a:gd name="T3" fmla="*/ 271 h 746"/>
                <a:gd name="T4" fmla="*/ 243 w 245"/>
                <a:gd name="T5" fmla="*/ 302 h 746"/>
                <a:gd name="T6" fmla="*/ 245 w 245"/>
                <a:gd name="T7" fmla="*/ 336 h 746"/>
                <a:gd name="T8" fmla="*/ 243 w 245"/>
                <a:gd name="T9" fmla="*/ 373 h 746"/>
                <a:gd name="T10" fmla="*/ 235 w 245"/>
                <a:gd name="T11" fmla="*/ 430 h 746"/>
                <a:gd name="T12" fmla="*/ 223 w 245"/>
                <a:gd name="T13" fmla="*/ 486 h 746"/>
                <a:gd name="T14" fmla="*/ 210 w 245"/>
                <a:gd name="T15" fmla="*/ 540 h 746"/>
                <a:gd name="T16" fmla="*/ 194 w 245"/>
                <a:gd name="T17" fmla="*/ 588 h 746"/>
                <a:gd name="T18" fmla="*/ 179 w 245"/>
                <a:gd name="T19" fmla="*/ 636 h 746"/>
                <a:gd name="T20" fmla="*/ 160 w 245"/>
                <a:gd name="T21" fmla="*/ 678 h 746"/>
                <a:gd name="T22" fmla="*/ 140 w 245"/>
                <a:gd name="T23" fmla="*/ 715 h 746"/>
                <a:gd name="T24" fmla="*/ 120 w 245"/>
                <a:gd name="T25" fmla="*/ 746 h 746"/>
                <a:gd name="T26" fmla="*/ 106 w 245"/>
                <a:gd name="T27" fmla="*/ 743 h 746"/>
                <a:gd name="T28" fmla="*/ 93 w 245"/>
                <a:gd name="T29" fmla="*/ 732 h 746"/>
                <a:gd name="T30" fmla="*/ 80 w 245"/>
                <a:gd name="T31" fmla="*/ 715 h 746"/>
                <a:gd name="T32" fmla="*/ 69 w 245"/>
                <a:gd name="T33" fmla="*/ 695 h 746"/>
                <a:gd name="T34" fmla="*/ 57 w 245"/>
                <a:gd name="T35" fmla="*/ 673 h 746"/>
                <a:gd name="T36" fmla="*/ 45 w 245"/>
                <a:gd name="T37" fmla="*/ 650 h 746"/>
                <a:gd name="T38" fmla="*/ 34 w 245"/>
                <a:gd name="T39" fmla="*/ 627 h 746"/>
                <a:gd name="T40" fmla="*/ 22 w 245"/>
                <a:gd name="T41" fmla="*/ 605 h 746"/>
                <a:gd name="T42" fmla="*/ 12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6 w 245"/>
                <a:gd name="T69" fmla="*/ 3 h 746"/>
                <a:gd name="T70" fmla="*/ 98 w 245"/>
                <a:gd name="T71" fmla="*/ 0 h 746"/>
                <a:gd name="T72" fmla="*/ 111 w 245"/>
                <a:gd name="T73" fmla="*/ 6 h 746"/>
                <a:gd name="T74" fmla="*/ 127 w 245"/>
                <a:gd name="T75" fmla="*/ 28 h 746"/>
                <a:gd name="T76" fmla="*/ 143 w 245"/>
                <a:gd name="T77" fmla="*/ 51 h 746"/>
                <a:gd name="T78" fmla="*/ 157 w 245"/>
                <a:gd name="T79" fmla="*/ 79 h 746"/>
                <a:gd name="T80" fmla="*/ 172 w 245"/>
                <a:gd name="T81" fmla="*/ 110 h 746"/>
                <a:gd name="T82" fmla="*/ 186 w 245"/>
                <a:gd name="T83" fmla="*/ 144 h 746"/>
                <a:gd name="T84" fmla="*/ 200 w 245"/>
                <a:gd name="T85" fmla="*/ 178 h 746"/>
                <a:gd name="T86" fmla="*/ 213 w 245"/>
                <a:gd name="T87" fmla="*/ 212 h 746"/>
                <a:gd name="T88" fmla="*/ 227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7" y="246"/>
                  </a:moveTo>
                  <a:lnTo>
                    <a:pt x="238" y="271"/>
                  </a:lnTo>
                  <a:lnTo>
                    <a:pt x="243" y="302"/>
                  </a:lnTo>
                  <a:lnTo>
                    <a:pt x="245" y="336"/>
                  </a:lnTo>
                  <a:lnTo>
                    <a:pt x="243" y="373"/>
                  </a:lnTo>
                  <a:lnTo>
                    <a:pt x="235" y="430"/>
                  </a:lnTo>
                  <a:lnTo>
                    <a:pt x="223" y="486"/>
                  </a:lnTo>
                  <a:lnTo>
                    <a:pt x="210" y="540"/>
                  </a:lnTo>
                  <a:lnTo>
                    <a:pt x="194" y="588"/>
                  </a:lnTo>
                  <a:lnTo>
                    <a:pt x="179" y="636"/>
                  </a:lnTo>
                  <a:lnTo>
                    <a:pt x="160" y="678"/>
                  </a:lnTo>
                  <a:lnTo>
                    <a:pt x="140" y="715"/>
                  </a:lnTo>
                  <a:lnTo>
                    <a:pt x="120" y="746"/>
                  </a:lnTo>
                  <a:lnTo>
                    <a:pt x="106" y="743"/>
                  </a:lnTo>
                  <a:lnTo>
                    <a:pt x="93" y="732"/>
                  </a:lnTo>
                  <a:lnTo>
                    <a:pt x="80" y="715"/>
                  </a:lnTo>
                  <a:lnTo>
                    <a:pt x="69" y="695"/>
                  </a:lnTo>
                  <a:lnTo>
                    <a:pt x="57" y="673"/>
                  </a:lnTo>
                  <a:lnTo>
                    <a:pt x="45" y="650"/>
                  </a:lnTo>
                  <a:lnTo>
                    <a:pt x="34" y="627"/>
                  </a:lnTo>
                  <a:lnTo>
                    <a:pt x="22" y="605"/>
                  </a:lnTo>
                  <a:lnTo>
                    <a:pt x="12"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6" y="3"/>
                  </a:lnTo>
                  <a:lnTo>
                    <a:pt x="98"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4"/>
            <p:cNvSpPr>
              <a:spLocks/>
            </p:cNvSpPr>
            <p:nvPr/>
          </p:nvSpPr>
          <p:spPr bwMode="auto">
            <a:xfrm>
              <a:off x="7591401" y="6558051"/>
              <a:ext cx="135777" cy="91582"/>
            </a:xfrm>
            <a:custGeom>
              <a:avLst/>
              <a:gdLst>
                <a:gd name="T0" fmla="*/ 174 w 187"/>
                <a:gd name="T1" fmla="*/ 82 h 351"/>
                <a:gd name="T2" fmla="*/ 181 w 187"/>
                <a:gd name="T3" fmla="*/ 111 h 351"/>
                <a:gd name="T4" fmla="*/ 185 w 187"/>
                <a:gd name="T5" fmla="*/ 142 h 351"/>
                <a:gd name="T6" fmla="*/ 187 w 187"/>
                <a:gd name="T7" fmla="*/ 176 h 351"/>
                <a:gd name="T8" fmla="*/ 185 w 187"/>
                <a:gd name="T9" fmla="*/ 210 h 351"/>
                <a:gd name="T10" fmla="*/ 183 w 187"/>
                <a:gd name="T11" fmla="*/ 235 h 351"/>
                <a:gd name="T12" fmla="*/ 177 w 187"/>
                <a:gd name="T13" fmla="*/ 258 h 351"/>
                <a:gd name="T14" fmla="*/ 172 w 187"/>
                <a:gd name="T15" fmla="*/ 277 h 351"/>
                <a:gd name="T16" fmla="*/ 165 w 187"/>
                <a:gd name="T17" fmla="*/ 297 h 351"/>
                <a:gd name="T18" fmla="*/ 157 w 187"/>
                <a:gd name="T19" fmla="*/ 314 h 351"/>
                <a:gd name="T20" fmla="*/ 149 w 187"/>
                <a:gd name="T21" fmla="*/ 328 h 351"/>
                <a:gd name="T22" fmla="*/ 139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4 w 187"/>
                <a:gd name="T39" fmla="*/ 212 h 351"/>
                <a:gd name="T40" fmla="*/ 3 w 187"/>
                <a:gd name="T41" fmla="*/ 167 h 351"/>
                <a:gd name="T42" fmla="*/ 0 w 187"/>
                <a:gd name="T43" fmla="*/ 145 h 351"/>
                <a:gd name="T44" fmla="*/ 0 w 187"/>
                <a:gd name="T45" fmla="*/ 119 h 351"/>
                <a:gd name="T46" fmla="*/ 1 w 187"/>
                <a:gd name="T47" fmla="*/ 94 h 351"/>
                <a:gd name="T48" fmla="*/ 4 w 187"/>
                <a:gd name="T49" fmla="*/ 71 h 351"/>
                <a:gd name="T50" fmla="*/ 13 w 187"/>
                <a:gd name="T51" fmla="*/ 51 h 351"/>
                <a:gd name="T52" fmla="*/ 22 w 187"/>
                <a:gd name="T53" fmla="*/ 31 h 351"/>
                <a:gd name="T54" fmla="*/ 33 w 187"/>
                <a:gd name="T55" fmla="*/ 20 h 351"/>
                <a:gd name="T56" fmla="*/ 43 w 187"/>
                <a:gd name="T57" fmla="*/ 9 h 351"/>
                <a:gd name="T58" fmla="*/ 54 w 187"/>
                <a:gd name="T59" fmla="*/ 3 h 351"/>
                <a:gd name="T60" fmla="*/ 65 w 187"/>
                <a:gd name="T61" fmla="*/ 0 h 351"/>
                <a:gd name="T62" fmla="*/ 77 w 187"/>
                <a:gd name="T63" fmla="*/ 0 h 351"/>
                <a:gd name="T64" fmla="*/ 89 w 187"/>
                <a:gd name="T65" fmla="*/ 3 h 351"/>
                <a:gd name="T66" fmla="*/ 100 w 187"/>
                <a:gd name="T67" fmla="*/ 6 h 351"/>
                <a:gd name="T68" fmla="*/ 112 w 187"/>
                <a:gd name="T69" fmla="*/ 15 h 351"/>
                <a:gd name="T70" fmla="*/ 124 w 187"/>
                <a:gd name="T71" fmla="*/ 23 h 351"/>
                <a:gd name="T72" fmla="*/ 135 w 187"/>
                <a:gd name="T73" fmla="*/ 31 h 351"/>
                <a:gd name="T74" fmla="*/ 146 w 187"/>
                <a:gd name="T75" fmla="*/ 43 h 351"/>
                <a:gd name="T76" fmla="*/ 155 w 187"/>
                <a:gd name="T77" fmla="*/ 57 h 351"/>
                <a:gd name="T78" fmla="*/ 166 w 187"/>
                <a:gd name="T79" fmla="*/ 68 h 351"/>
                <a:gd name="T80" fmla="*/ 174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4" y="82"/>
                  </a:moveTo>
                  <a:lnTo>
                    <a:pt x="181" y="111"/>
                  </a:lnTo>
                  <a:lnTo>
                    <a:pt x="185" y="142"/>
                  </a:lnTo>
                  <a:lnTo>
                    <a:pt x="187" y="176"/>
                  </a:lnTo>
                  <a:lnTo>
                    <a:pt x="185" y="210"/>
                  </a:lnTo>
                  <a:lnTo>
                    <a:pt x="183" y="235"/>
                  </a:lnTo>
                  <a:lnTo>
                    <a:pt x="177" y="258"/>
                  </a:lnTo>
                  <a:lnTo>
                    <a:pt x="172" y="277"/>
                  </a:lnTo>
                  <a:lnTo>
                    <a:pt x="165" y="297"/>
                  </a:lnTo>
                  <a:lnTo>
                    <a:pt x="157" y="314"/>
                  </a:lnTo>
                  <a:lnTo>
                    <a:pt x="149" y="328"/>
                  </a:lnTo>
                  <a:lnTo>
                    <a:pt x="139" y="340"/>
                  </a:lnTo>
                  <a:lnTo>
                    <a:pt x="131" y="348"/>
                  </a:lnTo>
                  <a:lnTo>
                    <a:pt x="111" y="351"/>
                  </a:lnTo>
                  <a:lnTo>
                    <a:pt x="92" y="342"/>
                  </a:lnTo>
                  <a:lnTo>
                    <a:pt x="73" y="331"/>
                  </a:lnTo>
                  <a:lnTo>
                    <a:pt x="56" y="311"/>
                  </a:lnTo>
                  <a:lnTo>
                    <a:pt x="40" y="283"/>
                  </a:lnTo>
                  <a:lnTo>
                    <a:pt x="25" y="252"/>
                  </a:lnTo>
                  <a:lnTo>
                    <a:pt x="14" y="212"/>
                  </a:lnTo>
                  <a:lnTo>
                    <a:pt x="3" y="167"/>
                  </a:lnTo>
                  <a:lnTo>
                    <a:pt x="0" y="145"/>
                  </a:lnTo>
                  <a:lnTo>
                    <a:pt x="0" y="119"/>
                  </a:lnTo>
                  <a:lnTo>
                    <a:pt x="1" y="94"/>
                  </a:lnTo>
                  <a:lnTo>
                    <a:pt x="4" y="71"/>
                  </a:lnTo>
                  <a:lnTo>
                    <a:pt x="13" y="51"/>
                  </a:lnTo>
                  <a:lnTo>
                    <a:pt x="22" y="31"/>
                  </a:lnTo>
                  <a:lnTo>
                    <a:pt x="33" y="20"/>
                  </a:lnTo>
                  <a:lnTo>
                    <a:pt x="43" y="9"/>
                  </a:lnTo>
                  <a:lnTo>
                    <a:pt x="54" y="3"/>
                  </a:lnTo>
                  <a:lnTo>
                    <a:pt x="65" y="0"/>
                  </a:lnTo>
                  <a:lnTo>
                    <a:pt x="77" y="0"/>
                  </a:lnTo>
                  <a:lnTo>
                    <a:pt x="89" y="3"/>
                  </a:lnTo>
                  <a:lnTo>
                    <a:pt x="100" y="6"/>
                  </a:lnTo>
                  <a:lnTo>
                    <a:pt x="112" y="15"/>
                  </a:lnTo>
                  <a:lnTo>
                    <a:pt x="124" y="23"/>
                  </a:lnTo>
                  <a:lnTo>
                    <a:pt x="135" y="31"/>
                  </a:lnTo>
                  <a:lnTo>
                    <a:pt x="146" y="43"/>
                  </a:lnTo>
                  <a:lnTo>
                    <a:pt x="155" y="57"/>
                  </a:lnTo>
                  <a:lnTo>
                    <a:pt x="166" y="68"/>
                  </a:lnTo>
                  <a:lnTo>
                    <a:pt x="174"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5"/>
            <p:cNvSpPr>
              <a:spLocks/>
            </p:cNvSpPr>
            <p:nvPr/>
          </p:nvSpPr>
          <p:spPr bwMode="auto">
            <a:xfrm>
              <a:off x="7539677" y="6639197"/>
              <a:ext cx="90518" cy="84798"/>
            </a:xfrm>
            <a:custGeom>
              <a:avLst/>
              <a:gdLst>
                <a:gd name="T0" fmla="*/ 121 w 128"/>
                <a:gd name="T1" fmla="*/ 111 h 325"/>
                <a:gd name="T2" fmla="*/ 124 w 128"/>
                <a:gd name="T3" fmla="*/ 144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8 h 325"/>
                <a:gd name="T18" fmla="*/ 94 w 128"/>
                <a:gd name="T19" fmla="*/ 317 h 325"/>
                <a:gd name="T20" fmla="*/ 86 w 128"/>
                <a:gd name="T21" fmla="*/ 323 h 325"/>
                <a:gd name="T22" fmla="*/ 79 w 128"/>
                <a:gd name="T23" fmla="*/ 325 h 325"/>
                <a:gd name="T24" fmla="*/ 71 w 128"/>
                <a:gd name="T25" fmla="*/ 325 h 325"/>
                <a:gd name="T26" fmla="*/ 60 w 128"/>
                <a:gd name="T27" fmla="*/ 323 h 325"/>
                <a:gd name="T28" fmla="*/ 49 w 128"/>
                <a:gd name="T29" fmla="*/ 317 h 325"/>
                <a:gd name="T30" fmla="*/ 40 w 128"/>
                <a:gd name="T31" fmla="*/ 306 h 325"/>
                <a:gd name="T32" fmla="*/ 31 w 128"/>
                <a:gd name="T33" fmla="*/ 291 h 325"/>
                <a:gd name="T34" fmla="*/ 23 w 128"/>
                <a:gd name="T35" fmla="*/ 274 h 325"/>
                <a:gd name="T36" fmla="*/ 16 w 128"/>
                <a:gd name="T37" fmla="*/ 255 h 325"/>
                <a:gd name="T38" fmla="*/ 9 w 128"/>
                <a:gd name="T39" fmla="*/ 232 h 325"/>
                <a:gd name="T40" fmla="*/ 4 w 128"/>
                <a:gd name="T41" fmla="*/ 207 h 325"/>
                <a:gd name="T42" fmla="*/ 1 w 128"/>
                <a:gd name="T43" fmla="*/ 167 h 325"/>
                <a:gd name="T44" fmla="*/ 0 w 128"/>
                <a:gd name="T45" fmla="*/ 128 h 325"/>
                <a:gd name="T46" fmla="*/ 1 w 128"/>
                <a:gd name="T47" fmla="*/ 88 h 325"/>
                <a:gd name="T48" fmla="*/ 6 w 128"/>
                <a:gd name="T49" fmla="*/ 51 h 325"/>
                <a:gd name="T50" fmla="*/ 14 w 128"/>
                <a:gd name="T51" fmla="*/ 29 h 325"/>
                <a:gd name="T52" fmla="*/ 21 w 128"/>
                <a:gd name="T53" fmla="*/ 12 h 325"/>
                <a:gd name="T54" fmla="*/ 30 w 128"/>
                <a:gd name="T55" fmla="*/ 3 h 325"/>
                <a:gd name="T56" fmla="*/ 41 w 128"/>
                <a:gd name="T57" fmla="*/ 0 h 325"/>
                <a:gd name="T58" fmla="*/ 50 w 128"/>
                <a:gd name="T59" fmla="*/ 3 h 325"/>
                <a:gd name="T60" fmla="*/ 61 w 128"/>
                <a:gd name="T61" fmla="*/ 6 h 325"/>
                <a:gd name="T62" fmla="*/ 72 w 128"/>
                <a:gd name="T63" fmla="*/ 12 h 325"/>
                <a:gd name="T64" fmla="*/ 81 w 128"/>
                <a:gd name="T65" fmla="*/ 17 h 325"/>
                <a:gd name="T66" fmla="*/ 87 w 128"/>
                <a:gd name="T67" fmla="*/ 23 h 325"/>
                <a:gd name="T68" fmla="*/ 93 w 128"/>
                <a:gd name="T69" fmla="*/ 31 h 325"/>
                <a:gd name="T70" fmla="*/ 99 w 128"/>
                <a:gd name="T71" fmla="*/ 43 h 325"/>
                <a:gd name="T72" fmla="*/ 104 w 128"/>
                <a:gd name="T73" fmla="*/ 54 h 325"/>
                <a:gd name="T74" fmla="*/ 109 w 128"/>
                <a:gd name="T75" fmla="*/ 65 h 325"/>
                <a:gd name="T76" fmla="*/ 114 w 128"/>
                <a:gd name="T77" fmla="*/ 79 h 325"/>
                <a:gd name="T78" fmla="*/ 118 w 128"/>
                <a:gd name="T79" fmla="*/ 94 h 325"/>
                <a:gd name="T80" fmla="*/ 121 w 128"/>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11"/>
                  </a:moveTo>
                  <a:lnTo>
                    <a:pt x="124" y="144"/>
                  </a:lnTo>
                  <a:lnTo>
                    <a:pt x="128" y="178"/>
                  </a:lnTo>
                  <a:lnTo>
                    <a:pt x="127" y="215"/>
                  </a:lnTo>
                  <a:lnTo>
                    <a:pt x="123" y="246"/>
                  </a:lnTo>
                  <a:lnTo>
                    <a:pt x="119" y="266"/>
                  </a:lnTo>
                  <a:lnTo>
                    <a:pt x="114" y="283"/>
                  </a:lnTo>
                  <a:lnTo>
                    <a:pt x="108" y="297"/>
                  </a:lnTo>
                  <a:lnTo>
                    <a:pt x="101" y="308"/>
                  </a:lnTo>
                  <a:lnTo>
                    <a:pt x="94" y="317"/>
                  </a:lnTo>
                  <a:lnTo>
                    <a:pt x="86" y="323"/>
                  </a:lnTo>
                  <a:lnTo>
                    <a:pt x="79" y="325"/>
                  </a:lnTo>
                  <a:lnTo>
                    <a:pt x="71" y="325"/>
                  </a:lnTo>
                  <a:lnTo>
                    <a:pt x="60" y="323"/>
                  </a:lnTo>
                  <a:lnTo>
                    <a:pt x="49" y="317"/>
                  </a:lnTo>
                  <a:lnTo>
                    <a:pt x="40" y="306"/>
                  </a:lnTo>
                  <a:lnTo>
                    <a:pt x="31" y="291"/>
                  </a:lnTo>
                  <a:lnTo>
                    <a:pt x="23" y="274"/>
                  </a:lnTo>
                  <a:lnTo>
                    <a:pt x="16" y="255"/>
                  </a:lnTo>
                  <a:lnTo>
                    <a:pt x="9" y="232"/>
                  </a:lnTo>
                  <a:lnTo>
                    <a:pt x="4" y="207"/>
                  </a:lnTo>
                  <a:lnTo>
                    <a:pt x="1" y="167"/>
                  </a:lnTo>
                  <a:lnTo>
                    <a:pt x="0" y="128"/>
                  </a:lnTo>
                  <a:lnTo>
                    <a:pt x="1" y="88"/>
                  </a:lnTo>
                  <a:lnTo>
                    <a:pt x="6" y="51"/>
                  </a:lnTo>
                  <a:lnTo>
                    <a:pt x="14" y="29"/>
                  </a:lnTo>
                  <a:lnTo>
                    <a:pt x="21" y="12"/>
                  </a:lnTo>
                  <a:lnTo>
                    <a:pt x="30" y="3"/>
                  </a:lnTo>
                  <a:lnTo>
                    <a:pt x="41" y="0"/>
                  </a:lnTo>
                  <a:lnTo>
                    <a:pt x="50" y="3"/>
                  </a:lnTo>
                  <a:lnTo>
                    <a:pt x="61" y="6"/>
                  </a:lnTo>
                  <a:lnTo>
                    <a:pt x="72" y="12"/>
                  </a:lnTo>
                  <a:lnTo>
                    <a:pt x="81" y="17"/>
                  </a:lnTo>
                  <a:lnTo>
                    <a:pt x="87" y="23"/>
                  </a:lnTo>
                  <a:lnTo>
                    <a:pt x="93" y="31"/>
                  </a:lnTo>
                  <a:lnTo>
                    <a:pt x="99" y="43"/>
                  </a:lnTo>
                  <a:lnTo>
                    <a:pt x="104" y="54"/>
                  </a:lnTo>
                  <a:lnTo>
                    <a:pt x="109"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16"/>
            <p:cNvSpPr>
              <a:spLocks/>
            </p:cNvSpPr>
            <p:nvPr/>
          </p:nvSpPr>
          <p:spPr bwMode="auto">
            <a:xfrm>
              <a:off x="7966404" y="6133275"/>
              <a:ext cx="84053" cy="109846"/>
            </a:xfrm>
            <a:custGeom>
              <a:avLst/>
              <a:gdLst>
                <a:gd name="T0" fmla="*/ 115 w 117"/>
                <a:gd name="T1" fmla="*/ 99 h 421"/>
                <a:gd name="T2" fmla="*/ 117 w 117"/>
                <a:gd name="T3" fmla="*/ 144 h 421"/>
                <a:gd name="T4" fmla="*/ 116 w 117"/>
                <a:gd name="T5" fmla="*/ 190 h 421"/>
                <a:gd name="T6" fmla="*/ 113 w 117"/>
                <a:gd name="T7" fmla="*/ 232 h 421"/>
                <a:gd name="T8" fmla="*/ 109 w 117"/>
                <a:gd name="T9" fmla="*/ 274 h 421"/>
                <a:gd name="T10" fmla="*/ 101 w 117"/>
                <a:gd name="T11" fmla="*/ 314 h 421"/>
                <a:gd name="T12" fmla="*/ 92 w 117"/>
                <a:gd name="T13" fmla="*/ 348 h 421"/>
                <a:gd name="T14" fmla="*/ 80 w 117"/>
                <a:gd name="T15" fmla="*/ 382 h 421"/>
                <a:gd name="T16" fmla="*/ 66 w 117"/>
                <a:gd name="T17" fmla="*/ 410 h 421"/>
                <a:gd name="T18" fmla="*/ 62 w 117"/>
                <a:gd name="T19" fmla="*/ 416 h 421"/>
                <a:gd name="T20" fmla="*/ 57 w 117"/>
                <a:gd name="T21" fmla="*/ 419 h 421"/>
                <a:gd name="T22" fmla="*/ 52 w 117"/>
                <a:gd name="T23" fmla="*/ 421 h 421"/>
                <a:gd name="T24" fmla="*/ 46 w 117"/>
                <a:gd name="T25" fmla="*/ 421 h 421"/>
                <a:gd name="T26" fmla="*/ 41 w 117"/>
                <a:gd name="T27" fmla="*/ 419 h 421"/>
                <a:gd name="T28" fmla="*/ 36 w 117"/>
                <a:gd name="T29" fmla="*/ 416 h 421"/>
                <a:gd name="T30" fmla="*/ 32 w 117"/>
                <a:gd name="T31" fmla="*/ 413 h 421"/>
                <a:gd name="T32" fmla="*/ 26 w 117"/>
                <a:gd name="T33" fmla="*/ 410 h 421"/>
                <a:gd name="T34" fmla="*/ 18 w 117"/>
                <a:gd name="T35" fmla="*/ 393 h 421"/>
                <a:gd name="T36" fmla="*/ 12 w 117"/>
                <a:gd name="T37" fmla="*/ 373 h 421"/>
                <a:gd name="T38" fmla="*/ 6 w 117"/>
                <a:gd name="T39" fmla="*/ 351 h 421"/>
                <a:gd name="T40" fmla="*/ 2 w 117"/>
                <a:gd name="T41" fmla="*/ 328 h 421"/>
                <a:gd name="T42" fmla="*/ 0 w 117"/>
                <a:gd name="T43" fmla="*/ 283 h 421"/>
                <a:gd name="T44" fmla="*/ 1 w 117"/>
                <a:gd name="T45" fmla="*/ 241 h 421"/>
                <a:gd name="T46" fmla="*/ 3 w 117"/>
                <a:gd name="T47" fmla="*/ 198 h 421"/>
                <a:gd name="T48" fmla="*/ 8 w 117"/>
                <a:gd name="T49" fmla="*/ 156 h 421"/>
                <a:gd name="T50" fmla="*/ 16 w 117"/>
                <a:gd name="T51" fmla="*/ 116 h 421"/>
                <a:gd name="T52" fmla="*/ 25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6 w 117"/>
                <a:gd name="T65" fmla="*/ 3 h 421"/>
                <a:gd name="T66" fmla="*/ 71 w 117"/>
                <a:gd name="T67" fmla="*/ 0 h 421"/>
                <a:gd name="T68" fmla="*/ 76 w 117"/>
                <a:gd name="T69" fmla="*/ 0 h 421"/>
                <a:gd name="T70" fmla="*/ 80 w 117"/>
                <a:gd name="T71" fmla="*/ 3 h 421"/>
                <a:gd name="T72" fmla="*/ 84 w 117"/>
                <a:gd name="T73" fmla="*/ 9 h 421"/>
                <a:gd name="T74" fmla="*/ 94 w 117"/>
                <a:gd name="T75" fmla="*/ 26 h 421"/>
                <a:gd name="T76" fmla="*/ 102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3" y="232"/>
                  </a:lnTo>
                  <a:lnTo>
                    <a:pt x="109" y="274"/>
                  </a:lnTo>
                  <a:lnTo>
                    <a:pt x="101" y="314"/>
                  </a:lnTo>
                  <a:lnTo>
                    <a:pt x="92" y="348"/>
                  </a:lnTo>
                  <a:lnTo>
                    <a:pt x="80" y="382"/>
                  </a:lnTo>
                  <a:lnTo>
                    <a:pt x="66" y="410"/>
                  </a:lnTo>
                  <a:lnTo>
                    <a:pt x="62" y="416"/>
                  </a:lnTo>
                  <a:lnTo>
                    <a:pt x="57" y="419"/>
                  </a:lnTo>
                  <a:lnTo>
                    <a:pt x="52" y="421"/>
                  </a:lnTo>
                  <a:lnTo>
                    <a:pt x="46" y="421"/>
                  </a:lnTo>
                  <a:lnTo>
                    <a:pt x="41" y="419"/>
                  </a:lnTo>
                  <a:lnTo>
                    <a:pt x="36" y="416"/>
                  </a:lnTo>
                  <a:lnTo>
                    <a:pt x="32" y="413"/>
                  </a:lnTo>
                  <a:lnTo>
                    <a:pt x="26" y="410"/>
                  </a:lnTo>
                  <a:lnTo>
                    <a:pt x="18" y="393"/>
                  </a:lnTo>
                  <a:lnTo>
                    <a:pt x="12" y="373"/>
                  </a:lnTo>
                  <a:lnTo>
                    <a:pt x="6" y="351"/>
                  </a:lnTo>
                  <a:lnTo>
                    <a:pt x="2" y="328"/>
                  </a:lnTo>
                  <a:lnTo>
                    <a:pt x="0" y="283"/>
                  </a:lnTo>
                  <a:lnTo>
                    <a:pt x="1" y="241"/>
                  </a:lnTo>
                  <a:lnTo>
                    <a:pt x="3" y="198"/>
                  </a:lnTo>
                  <a:lnTo>
                    <a:pt x="8" y="156"/>
                  </a:lnTo>
                  <a:lnTo>
                    <a:pt x="16" y="116"/>
                  </a:lnTo>
                  <a:lnTo>
                    <a:pt x="25" y="82"/>
                  </a:lnTo>
                  <a:lnTo>
                    <a:pt x="36" y="48"/>
                  </a:lnTo>
                  <a:lnTo>
                    <a:pt x="50" y="20"/>
                  </a:lnTo>
                  <a:lnTo>
                    <a:pt x="54" y="17"/>
                  </a:lnTo>
                  <a:lnTo>
                    <a:pt x="58" y="12"/>
                  </a:lnTo>
                  <a:lnTo>
                    <a:pt x="62" y="9"/>
                  </a:lnTo>
                  <a:lnTo>
                    <a:pt x="66" y="3"/>
                  </a:lnTo>
                  <a:lnTo>
                    <a:pt x="71" y="0"/>
                  </a:lnTo>
                  <a:lnTo>
                    <a:pt x="76" y="0"/>
                  </a:lnTo>
                  <a:lnTo>
                    <a:pt x="80" y="3"/>
                  </a:lnTo>
                  <a:lnTo>
                    <a:pt x="84" y="9"/>
                  </a:lnTo>
                  <a:lnTo>
                    <a:pt x="94" y="26"/>
                  </a:lnTo>
                  <a:lnTo>
                    <a:pt x="102"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17"/>
            <p:cNvSpPr>
              <a:spLocks/>
            </p:cNvSpPr>
            <p:nvPr/>
          </p:nvSpPr>
          <p:spPr bwMode="auto">
            <a:xfrm>
              <a:off x="8063388" y="6170848"/>
              <a:ext cx="103449" cy="106194"/>
            </a:xfrm>
            <a:custGeom>
              <a:avLst/>
              <a:gdLst>
                <a:gd name="T0" fmla="*/ 150 w 150"/>
                <a:gd name="T1" fmla="*/ 145 h 407"/>
                <a:gd name="T2" fmla="*/ 150 w 150"/>
                <a:gd name="T3" fmla="*/ 176 h 407"/>
                <a:gd name="T4" fmla="*/ 147 w 150"/>
                <a:gd name="T5" fmla="*/ 207 h 407"/>
                <a:gd name="T6" fmla="*/ 142 w 150"/>
                <a:gd name="T7" fmla="*/ 238 h 407"/>
                <a:gd name="T8" fmla="*/ 136 w 150"/>
                <a:gd name="T9" fmla="*/ 266 h 407"/>
                <a:gd name="T10" fmla="*/ 128 w 150"/>
                <a:gd name="T11" fmla="*/ 292 h 407"/>
                <a:gd name="T12" fmla="*/ 118 w 150"/>
                <a:gd name="T13" fmla="*/ 314 h 407"/>
                <a:gd name="T14" fmla="*/ 109 w 150"/>
                <a:gd name="T15" fmla="*/ 337 h 407"/>
                <a:gd name="T16" fmla="*/ 99 w 150"/>
                <a:gd name="T17" fmla="*/ 357 h 407"/>
                <a:gd name="T18" fmla="*/ 90 w 150"/>
                <a:gd name="T19" fmla="*/ 371 h 407"/>
                <a:gd name="T20" fmla="*/ 80 w 150"/>
                <a:gd name="T21" fmla="*/ 385 h 407"/>
                <a:gd name="T22" fmla="*/ 70 w 150"/>
                <a:gd name="T23" fmla="*/ 396 h 407"/>
                <a:gd name="T24" fmla="*/ 59 w 150"/>
                <a:gd name="T25" fmla="*/ 405 h 407"/>
                <a:gd name="T26" fmla="*/ 48 w 150"/>
                <a:gd name="T27" fmla="*/ 407 h 407"/>
                <a:gd name="T28" fmla="*/ 38 w 150"/>
                <a:gd name="T29" fmla="*/ 407 h 407"/>
                <a:gd name="T30" fmla="*/ 27 w 150"/>
                <a:gd name="T31" fmla="*/ 399 h 407"/>
                <a:gd name="T32" fmla="*/ 17 w 150"/>
                <a:gd name="T33" fmla="*/ 388 h 407"/>
                <a:gd name="T34" fmla="*/ 6 w 150"/>
                <a:gd name="T35" fmla="*/ 342 h 407"/>
                <a:gd name="T36" fmla="*/ 0 w 150"/>
                <a:gd name="T37" fmla="*/ 289 h 407"/>
                <a:gd name="T38" fmla="*/ 0 w 150"/>
                <a:gd name="T39" fmla="*/ 235 h 407"/>
                <a:gd name="T40" fmla="*/ 5 w 150"/>
                <a:gd name="T41" fmla="*/ 184 h 407"/>
                <a:gd name="T42" fmla="*/ 13 w 150"/>
                <a:gd name="T43" fmla="*/ 153 h 407"/>
                <a:gd name="T44" fmla="*/ 22 w 150"/>
                <a:gd name="T45" fmla="*/ 125 h 407"/>
                <a:gd name="T46" fmla="*/ 33 w 150"/>
                <a:gd name="T47" fmla="*/ 102 h 407"/>
                <a:gd name="T48" fmla="*/ 43 w 150"/>
                <a:gd name="T49" fmla="*/ 80 h 407"/>
                <a:gd name="T50" fmla="*/ 55 w 150"/>
                <a:gd name="T51" fmla="*/ 60 h 407"/>
                <a:gd name="T52" fmla="*/ 66 w 150"/>
                <a:gd name="T53" fmla="*/ 40 h 407"/>
                <a:gd name="T54" fmla="*/ 78 w 150"/>
                <a:gd name="T55" fmla="*/ 20 h 407"/>
                <a:gd name="T56" fmla="*/ 89 w 150"/>
                <a:gd name="T57" fmla="*/ 0 h 407"/>
                <a:gd name="T58" fmla="*/ 98 w 150"/>
                <a:gd name="T59" fmla="*/ 6 h 407"/>
                <a:gd name="T60" fmla="*/ 108 w 150"/>
                <a:gd name="T61" fmla="*/ 20 h 407"/>
                <a:gd name="T62" fmla="*/ 117 w 150"/>
                <a:gd name="T63" fmla="*/ 34 h 407"/>
                <a:gd name="T64" fmla="*/ 126 w 150"/>
                <a:gd name="T65" fmla="*/ 54 h 407"/>
                <a:gd name="T66" fmla="*/ 133 w 150"/>
                <a:gd name="T67" fmla="*/ 74 h 407"/>
                <a:gd name="T68" fmla="*/ 139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7" y="207"/>
                  </a:lnTo>
                  <a:lnTo>
                    <a:pt x="142" y="238"/>
                  </a:lnTo>
                  <a:lnTo>
                    <a:pt x="136" y="266"/>
                  </a:lnTo>
                  <a:lnTo>
                    <a:pt x="128" y="292"/>
                  </a:lnTo>
                  <a:lnTo>
                    <a:pt x="118" y="314"/>
                  </a:lnTo>
                  <a:lnTo>
                    <a:pt x="109" y="337"/>
                  </a:lnTo>
                  <a:lnTo>
                    <a:pt x="99" y="357"/>
                  </a:lnTo>
                  <a:lnTo>
                    <a:pt x="90" y="371"/>
                  </a:lnTo>
                  <a:lnTo>
                    <a:pt x="80" y="385"/>
                  </a:lnTo>
                  <a:lnTo>
                    <a:pt x="70" y="396"/>
                  </a:lnTo>
                  <a:lnTo>
                    <a:pt x="59" y="405"/>
                  </a:lnTo>
                  <a:lnTo>
                    <a:pt x="48" y="407"/>
                  </a:lnTo>
                  <a:lnTo>
                    <a:pt x="38" y="407"/>
                  </a:lnTo>
                  <a:lnTo>
                    <a:pt x="27" y="399"/>
                  </a:lnTo>
                  <a:lnTo>
                    <a:pt x="17" y="388"/>
                  </a:lnTo>
                  <a:lnTo>
                    <a:pt x="6" y="342"/>
                  </a:lnTo>
                  <a:lnTo>
                    <a:pt x="0" y="289"/>
                  </a:lnTo>
                  <a:lnTo>
                    <a:pt x="0" y="235"/>
                  </a:lnTo>
                  <a:lnTo>
                    <a:pt x="5" y="184"/>
                  </a:lnTo>
                  <a:lnTo>
                    <a:pt x="13" y="153"/>
                  </a:lnTo>
                  <a:lnTo>
                    <a:pt x="22" y="125"/>
                  </a:lnTo>
                  <a:lnTo>
                    <a:pt x="33" y="102"/>
                  </a:lnTo>
                  <a:lnTo>
                    <a:pt x="43" y="80"/>
                  </a:lnTo>
                  <a:lnTo>
                    <a:pt x="55" y="60"/>
                  </a:lnTo>
                  <a:lnTo>
                    <a:pt x="66" y="40"/>
                  </a:lnTo>
                  <a:lnTo>
                    <a:pt x="78" y="20"/>
                  </a:lnTo>
                  <a:lnTo>
                    <a:pt x="89" y="0"/>
                  </a:lnTo>
                  <a:lnTo>
                    <a:pt x="98" y="6"/>
                  </a:lnTo>
                  <a:lnTo>
                    <a:pt x="108" y="20"/>
                  </a:lnTo>
                  <a:lnTo>
                    <a:pt x="117" y="34"/>
                  </a:lnTo>
                  <a:lnTo>
                    <a:pt x="126" y="54"/>
                  </a:lnTo>
                  <a:lnTo>
                    <a:pt x="133" y="74"/>
                  </a:lnTo>
                  <a:lnTo>
                    <a:pt x="139"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8"/>
            <p:cNvSpPr>
              <a:spLocks/>
            </p:cNvSpPr>
            <p:nvPr/>
          </p:nvSpPr>
          <p:spPr bwMode="auto">
            <a:xfrm>
              <a:off x="7882352" y="6255907"/>
              <a:ext cx="187501" cy="194646"/>
            </a:xfrm>
            <a:custGeom>
              <a:avLst/>
              <a:gdLst>
                <a:gd name="T0" fmla="*/ 256 w 262"/>
                <a:gd name="T1" fmla="*/ 234 h 746"/>
                <a:gd name="T2" fmla="*/ 262 w 262"/>
                <a:gd name="T3" fmla="*/ 271 h 746"/>
                <a:gd name="T4" fmla="*/ 262 w 262"/>
                <a:gd name="T5" fmla="*/ 308 h 746"/>
                <a:gd name="T6" fmla="*/ 259 w 262"/>
                <a:gd name="T7" fmla="*/ 342 h 746"/>
                <a:gd name="T8" fmla="*/ 254 w 262"/>
                <a:gd name="T9" fmla="*/ 375 h 746"/>
                <a:gd name="T10" fmla="*/ 248 w 262"/>
                <a:gd name="T11" fmla="*/ 407 h 746"/>
                <a:gd name="T12" fmla="*/ 240 w 262"/>
                <a:gd name="T13" fmla="*/ 440 h 746"/>
                <a:gd name="T14" fmla="*/ 234 w 262"/>
                <a:gd name="T15" fmla="*/ 472 h 746"/>
                <a:gd name="T16" fmla="*/ 228 w 262"/>
                <a:gd name="T17" fmla="*/ 503 h 746"/>
                <a:gd name="T18" fmla="*/ 225 w 262"/>
                <a:gd name="T19" fmla="*/ 537 h 746"/>
                <a:gd name="T20" fmla="*/ 221 w 262"/>
                <a:gd name="T21" fmla="*/ 570 h 746"/>
                <a:gd name="T22" fmla="*/ 219 w 262"/>
                <a:gd name="T23" fmla="*/ 607 h 746"/>
                <a:gd name="T24" fmla="*/ 216 w 262"/>
                <a:gd name="T25" fmla="*/ 641 h 746"/>
                <a:gd name="T26" fmla="*/ 211 w 262"/>
                <a:gd name="T27" fmla="*/ 672 h 746"/>
                <a:gd name="T28" fmla="*/ 205 w 262"/>
                <a:gd name="T29" fmla="*/ 703 h 746"/>
                <a:gd name="T30" fmla="*/ 196 w 262"/>
                <a:gd name="T31" fmla="*/ 726 h 746"/>
                <a:gd name="T32" fmla="*/ 184 w 262"/>
                <a:gd name="T33" fmla="*/ 746 h 746"/>
                <a:gd name="T34" fmla="*/ 168 w 262"/>
                <a:gd name="T35" fmla="*/ 743 h 746"/>
                <a:gd name="T36" fmla="*/ 152 w 262"/>
                <a:gd name="T37" fmla="*/ 734 h 746"/>
                <a:gd name="T38" fmla="*/ 137 w 262"/>
                <a:gd name="T39" fmla="*/ 717 h 746"/>
                <a:gd name="T40" fmla="*/ 123 w 262"/>
                <a:gd name="T41" fmla="*/ 695 h 746"/>
                <a:gd name="T42" fmla="*/ 109 w 262"/>
                <a:gd name="T43" fmla="*/ 667 h 746"/>
                <a:gd name="T44" fmla="*/ 96 w 262"/>
                <a:gd name="T45" fmla="*/ 638 h 746"/>
                <a:gd name="T46" fmla="*/ 83 w 262"/>
                <a:gd name="T47" fmla="*/ 607 h 746"/>
                <a:gd name="T48" fmla="*/ 70 w 262"/>
                <a:gd name="T49" fmla="*/ 573 h 746"/>
                <a:gd name="T50" fmla="*/ 56 w 262"/>
                <a:gd name="T51" fmla="*/ 525 h 746"/>
                <a:gd name="T52" fmla="*/ 42 w 262"/>
                <a:gd name="T53" fmla="*/ 477 h 746"/>
                <a:gd name="T54" fmla="*/ 28 w 262"/>
                <a:gd name="T55" fmla="*/ 429 h 746"/>
                <a:gd name="T56" fmla="*/ 16 w 262"/>
                <a:gd name="T57" fmla="*/ 375 h 746"/>
                <a:gd name="T58" fmla="*/ 8 w 262"/>
                <a:gd name="T59" fmla="*/ 325 h 746"/>
                <a:gd name="T60" fmla="*/ 2 w 262"/>
                <a:gd name="T61" fmla="*/ 268 h 746"/>
                <a:gd name="T62" fmla="*/ 0 w 262"/>
                <a:gd name="T63" fmla="*/ 209 h 746"/>
                <a:gd name="T64" fmla="*/ 3 w 262"/>
                <a:gd name="T65" fmla="*/ 146 h 746"/>
                <a:gd name="T66" fmla="*/ 14 w 262"/>
                <a:gd name="T67" fmla="*/ 113 h 746"/>
                <a:gd name="T68" fmla="*/ 28 w 262"/>
                <a:gd name="T69" fmla="*/ 79 h 746"/>
                <a:gd name="T70" fmla="*/ 42 w 262"/>
                <a:gd name="T71" fmla="*/ 50 h 746"/>
                <a:gd name="T72" fmla="*/ 57 w 262"/>
                <a:gd name="T73" fmla="*/ 28 h 746"/>
                <a:gd name="T74" fmla="*/ 72 w 262"/>
                <a:gd name="T75" fmla="*/ 11 h 746"/>
                <a:gd name="T76" fmla="*/ 88 w 262"/>
                <a:gd name="T77" fmla="*/ 2 h 746"/>
                <a:gd name="T78" fmla="*/ 106 w 262"/>
                <a:gd name="T79" fmla="*/ 0 h 746"/>
                <a:gd name="T80" fmla="*/ 124 w 262"/>
                <a:gd name="T81" fmla="*/ 11 h 746"/>
                <a:gd name="T82" fmla="*/ 142 w 262"/>
                <a:gd name="T83" fmla="*/ 25 h 746"/>
                <a:gd name="T84" fmla="*/ 161 w 262"/>
                <a:gd name="T85" fmla="*/ 42 h 746"/>
                <a:gd name="T86" fmla="*/ 179 w 262"/>
                <a:gd name="T87" fmla="*/ 65 h 746"/>
                <a:gd name="T88" fmla="*/ 197 w 262"/>
                <a:gd name="T89" fmla="*/ 87 h 746"/>
                <a:gd name="T90" fmla="*/ 214 w 262"/>
                <a:gd name="T91" fmla="*/ 118 h 746"/>
                <a:gd name="T92" fmla="*/ 230 w 262"/>
                <a:gd name="T93" fmla="*/ 149 h 746"/>
                <a:gd name="T94" fmla="*/ 244 w 262"/>
                <a:gd name="T95" fmla="*/ 189 h 746"/>
                <a:gd name="T96" fmla="*/ 256 w 262"/>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 h="746">
                  <a:moveTo>
                    <a:pt x="256" y="234"/>
                  </a:moveTo>
                  <a:lnTo>
                    <a:pt x="262" y="271"/>
                  </a:lnTo>
                  <a:lnTo>
                    <a:pt x="262" y="308"/>
                  </a:lnTo>
                  <a:lnTo>
                    <a:pt x="259" y="342"/>
                  </a:lnTo>
                  <a:lnTo>
                    <a:pt x="254" y="375"/>
                  </a:lnTo>
                  <a:lnTo>
                    <a:pt x="248" y="407"/>
                  </a:lnTo>
                  <a:lnTo>
                    <a:pt x="240" y="440"/>
                  </a:lnTo>
                  <a:lnTo>
                    <a:pt x="234" y="472"/>
                  </a:lnTo>
                  <a:lnTo>
                    <a:pt x="228" y="503"/>
                  </a:lnTo>
                  <a:lnTo>
                    <a:pt x="225" y="537"/>
                  </a:lnTo>
                  <a:lnTo>
                    <a:pt x="221" y="570"/>
                  </a:lnTo>
                  <a:lnTo>
                    <a:pt x="219" y="607"/>
                  </a:lnTo>
                  <a:lnTo>
                    <a:pt x="216" y="641"/>
                  </a:lnTo>
                  <a:lnTo>
                    <a:pt x="211" y="672"/>
                  </a:lnTo>
                  <a:lnTo>
                    <a:pt x="205" y="703"/>
                  </a:lnTo>
                  <a:lnTo>
                    <a:pt x="196" y="726"/>
                  </a:lnTo>
                  <a:lnTo>
                    <a:pt x="184" y="746"/>
                  </a:lnTo>
                  <a:lnTo>
                    <a:pt x="168" y="743"/>
                  </a:lnTo>
                  <a:lnTo>
                    <a:pt x="152" y="734"/>
                  </a:lnTo>
                  <a:lnTo>
                    <a:pt x="137" y="717"/>
                  </a:lnTo>
                  <a:lnTo>
                    <a:pt x="123" y="695"/>
                  </a:lnTo>
                  <a:lnTo>
                    <a:pt x="109" y="667"/>
                  </a:lnTo>
                  <a:lnTo>
                    <a:pt x="96" y="638"/>
                  </a:lnTo>
                  <a:lnTo>
                    <a:pt x="83" y="607"/>
                  </a:lnTo>
                  <a:lnTo>
                    <a:pt x="70" y="573"/>
                  </a:lnTo>
                  <a:lnTo>
                    <a:pt x="56" y="525"/>
                  </a:lnTo>
                  <a:lnTo>
                    <a:pt x="42" y="477"/>
                  </a:lnTo>
                  <a:lnTo>
                    <a:pt x="28" y="429"/>
                  </a:lnTo>
                  <a:lnTo>
                    <a:pt x="16" y="375"/>
                  </a:lnTo>
                  <a:lnTo>
                    <a:pt x="8" y="325"/>
                  </a:lnTo>
                  <a:lnTo>
                    <a:pt x="2" y="268"/>
                  </a:lnTo>
                  <a:lnTo>
                    <a:pt x="0" y="209"/>
                  </a:lnTo>
                  <a:lnTo>
                    <a:pt x="3" y="146"/>
                  </a:lnTo>
                  <a:lnTo>
                    <a:pt x="14" y="113"/>
                  </a:lnTo>
                  <a:lnTo>
                    <a:pt x="28" y="79"/>
                  </a:lnTo>
                  <a:lnTo>
                    <a:pt x="42" y="50"/>
                  </a:lnTo>
                  <a:lnTo>
                    <a:pt x="57" y="28"/>
                  </a:lnTo>
                  <a:lnTo>
                    <a:pt x="72" y="11"/>
                  </a:lnTo>
                  <a:lnTo>
                    <a:pt x="88" y="2"/>
                  </a:lnTo>
                  <a:lnTo>
                    <a:pt x="106" y="0"/>
                  </a:lnTo>
                  <a:lnTo>
                    <a:pt x="124"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19"/>
            <p:cNvSpPr>
              <a:spLocks/>
            </p:cNvSpPr>
            <p:nvPr/>
          </p:nvSpPr>
          <p:spPr bwMode="auto">
            <a:xfrm>
              <a:off x="8095715" y="6266083"/>
              <a:ext cx="129311" cy="98888"/>
            </a:xfrm>
            <a:custGeom>
              <a:avLst/>
              <a:gdLst>
                <a:gd name="T0" fmla="*/ 159 w 175"/>
                <a:gd name="T1" fmla="*/ 28 h 379"/>
                <a:gd name="T2" fmla="*/ 170 w 175"/>
                <a:gd name="T3" fmla="*/ 68 h 379"/>
                <a:gd name="T4" fmla="*/ 175 w 175"/>
                <a:gd name="T5" fmla="*/ 113 h 379"/>
                <a:gd name="T6" fmla="*/ 175 w 175"/>
                <a:gd name="T7" fmla="*/ 164 h 379"/>
                <a:gd name="T8" fmla="*/ 173 w 175"/>
                <a:gd name="T9" fmla="*/ 212 h 379"/>
                <a:gd name="T10" fmla="*/ 169 w 175"/>
                <a:gd name="T11" fmla="*/ 240 h 379"/>
                <a:gd name="T12" fmla="*/ 163 w 175"/>
                <a:gd name="T13" fmla="*/ 266 h 379"/>
                <a:gd name="T14" fmla="*/ 157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2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0 w 175"/>
                <a:gd name="T57" fmla="*/ 48 h 379"/>
                <a:gd name="T58" fmla="*/ 67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40 w 175"/>
                <a:gd name="T73" fmla="*/ 3 h 379"/>
                <a:gd name="T74" fmla="*/ 144 w 175"/>
                <a:gd name="T75" fmla="*/ 6 h 379"/>
                <a:gd name="T76" fmla="*/ 150 w 175"/>
                <a:gd name="T77" fmla="*/ 11 h 379"/>
                <a:gd name="T78" fmla="*/ 155 w 175"/>
                <a:gd name="T79" fmla="*/ 20 h 379"/>
                <a:gd name="T80" fmla="*/ 159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9" y="28"/>
                  </a:moveTo>
                  <a:lnTo>
                    <a:pt x="170" y="68"/>
                  </a:lnTo>
                  <a:lnTo>
                    <a:pt x="175" y="113"/>
                  </a:lnTo>
                  <a:lnTo>
                    <a:pt x="175" y="164"/>
                  </a:lnTo>
                  <a:lnTo>
                    <a:pt x="173" y="212"/>
                  </a:lnTo>
                  <a:lnTo>
                    <a:pt x="169" y="240"/>
                  </a:lnTo>
                  <a:lnTo>
                    <a:pt x="163" y="266"/>
                  </a:lnTo>
                  <a:lnTo>
                    <a:pt x="157" y="291"/>
                  </a:lnTo>
                  <a:lnTo>
                    <a:pt x="149" y="311"/>
                  </a:lnTo>
                  <a:lnTo>
                    <a:pt x="140" y="331"/>
                  </a:lnTo>
                  <a:lnTo>
                    <a:pt x="131" y="348"/>
                  </a:lnTo>
                  <a:lnTo>
                    <a:pt x="120" y="362"/>
                  </a:lnTo>
                  <a:lnTo>
                    <a:pt x="110" y="370"/>
                  </a:lnTo>
                  <a:lnTo>
                    <a:pt x="98" y="376"/>
                  </a:lnTo>
                  <a:lnTo>
                    <a:pt x="85" y="379"/>
                  </a:lnTo>
                  <a:lnTo>
                    <a:pt x="74" y="376"/>
                  </a:lnTo>
                  <a:lnTo>
                    <a:pt x="62"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0" y="48"/>
                  </a:lnTo>
                  <a:lnTo>
                    <a:pt x="67" y="31"/>
                  </a:lnTo>
                  <a:lnTo>
                    <a:pt x="83" y="20"/>
                  </a:lnTo>
                  <a:lnTo>
                    <a:pt x="100" y="9"/>
                  </a:lnTo>
                  <a:lnTo>
                    <a:pt x="117" y="0"/>
                  </a:lnTo>
                  <a:lnTo>
                    <a:pt x="123" y="0"/>
                  </a:lnTo>
                  <a:lnTo>
                    <a:pt x="129" y="0"/>
                  </a:lnTo>
                  <a:lnTo>
                    <a:pt x="134" y="0"/>
                  </a:lnTo>
                  <a:lnTo>
                    <a:pt x="140" y="3"/>
                  </a:lnTo>
                  <a:lnTo>
                    <a:pt x="144" y="6"/>
                  </a:lnTo>
                  <a:lnTo>
                    <a:pt x="150" y="11"/>
                  </a:lnTo>
                  <a:lnTo>
                    <a:pt x="155" y="20"/>
                  </a:lnTo>
                  <a:lnTo>
                    <a:pt x="159"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20"/>
            <p:cNvSpPr>
              <a:spLocks/>
            </p:cNvSpPr>
            <p:nvPr/>
          </p:nvSpPr>
          <p:spPr bwMode="auto">
            <a:xfrm>
              <a:off x="8593564" y="6357665"/>
              <a:ext cx="122846" cy="113500"/>
            </a:xfrm>
            <a:custGeom>
              <a:avLst/>
              <a:gdLst>
                <a:gd name="T0" fmla="*/ 171 w 173"/>
                <a:gd name="T1" fmla="*/ 79 h 435"/>
                <a:gd name="T2" fmla="*/ 173 w 173"/>
                <a:gd name="T3" fmla="*/ 110 h 435"/>
                <a:gd name="T4" fmla="*/ 173 w 173"/>
                <a:gd name="T5" fmla="*/ 141 h 435"/>
                <a:gd name="T6" fmla="*/ 172 w 173"/>
                <a:gd name="T7" fmla="*/ 172 h 435"/>
                <a:gd name="T8" fmla="*/ 168 w 173"/>
                <a:gd name="T9" fmla="*/ 200 h 435"/>
                <a:gd name="T10" fmla="*/ 164 w 173"/>
                <a:gd name="T11" fmla="*/ 229 h 435"/>
                <a:gd name="T12" fmla="*/ 159 w 173"/>
                <a:gd name="T13" fmla="*/ 257 h 435"/>
                <a:gd name="T14" fmla="*/ 153 w 173"/>
                <a:gd name="T15" fmla="*/ 282 h 435"/>
                <a:gd name="T16" fmla="*/ 146 w 173"/>
                <a:gd name="T17" fmla="*/ 308 h 435"/>
                <a:gd name="T18" fmla="*/ 135 w 173"/>
                <a:gd name="T19" fmla="*/ 342 h 435"/>
                <a:gd name="T20" fmla="*/ 122 w 173"/>
                <a:gd name="T21" fmla="*/ 370 h 435"/>
                <a:gd name="T22" fmla="*/ 108 w 173"/>
                <a:gd name="T23" fmla="*/ 392 h 435"/>
                <a:gd name="T24" fmla="*/ 93 w 173"/>
                <a:gd name="T25" fmla="*/ 409 h 435"/>
                <a:gd name="T26" fmla="*/ 78 w 173"/>
                <a:gd name="T27" fmla="*/ 424 h 435"/>
                <a:gd name="T28" fmla="*/ 62 w 173"/>
                <a:gd name="T29" fmla="*/ 432 h 435"/>
                <a:gd name="T30" fmla="*/ 46 w 173"/>
                <a:gd name="T31" fmla="*/ 435 h 435"/>
                <a:gd name="T32" fmla="*/ 29 w 173"/>
                <a:gd name="T33" fmla="*/ 429 h 435"/>
                <a:gd name="T34" fmla="*/ 21 w 173"/>
                <a:gd name="T35" fmla="*/ 418 h 435"/>
                <a:gd name="T36" fmla="*/ 13 w 173"/>
                <a:gd name="T37" fmla="*/ 404 h 435"/>
                <a:gd name="T38" fmla="*/ 7 w 173"/>
                <a:gd name="T39" fmla="*/ 387 h 435"/>
                <a:gd name="T40" fmla="*/ 3 w 173"/>
                <a:gd name="T41" fmla="*/ 364 h 435"/>
                <a:gd name="T42" fmla="*/ 0 w 173"/>
                <a:gd name="T43" fmla="*/ 325 h 435"/>
                <a:gd name="T44" fmla="*/ 0 w 173"/>
                <a:gd name="T45" fmla="*/ 285 h 435"/>
                <a:gd name="T46" fmla="*/ 3 w 173"/>
                <a:gd name="T47" fmla="*/ 248 h 435"/>
                <a:gd name="T48" fmla="*/ 7 w 173"/>
                <a:gd name="T49" fmla="*/ 214 h 435"/>
                <a:gd name="T50" fmla="*/ 12 w 173"/>
                <a:gd name="T51" fmla="*/ 180 h 435"/>
                <a:gd name="T52" fmla="*/ 19 w 173"/>
                <a:gd name="T53" fmla="*/ 147 h 435"/>
                <a:gd name="T54" fmla="*/ 28 w 173"/>
                <a:gd name="T55" fmla="*/ 115 h 435"/>
                <a:gd name="T56" fmla="*/ 37 w 173"/>
                <a:gd name="T57" fmla="*/ 87 h 435"/>
                <a:gd name="T58" fmla="*/ 48 w 173"/>
                <a:gd name="T59" fmla="*/ 62 h 435"/>
                <a:gd name="T60" fmla="*/ 60 w 173"/>
                <a:gd name="T61" fmla="*/ 42 h 435"/>
                <a:gd name="T62" fmla="*/ 72 w 173"/>
                <a:gd name="T63" fmla="*/ 25 h 435"/>
                <a:gd name="T64" fmla="*/ 85 w 173"/>
                <a:gd name="T65" fmla="*/ 11 h 435"/>
                <a:gd name="T66" fmla="*/ 99 w 173"/>
                <a:gd name="T67" fmla="*/ 2 h 435"/>
                <a:gd name="T68" fmla="*/ 112 w 173"/>
                <a:gd name="T69" fmla="*/ 0 h 435"/>
                <a:gd name="T70" fmla="*/ 126 w 173"/>
                <a:gd name="T71" fmla="*/ 0 h 435"/>
                <a:gd name="T72" fmla="*/ 141 w 173"/>
                <a:gd name="T73" fmla="*/ 8 h 435"/>
                <a:gd name="T74" fmla="*/ 149 w 173"/>
                <a:gd name="T75" fmla="*/ 19 h 435"/>
                <a:gd name="T76" fmla="*/ 158 w 173"/>
                <a:gd name="T77" fmla="*/ 36 h 435"/>
                <a:gd name="T78" fmla="*/ 165 w 173"/>
                <a:gd name="T79" fmla="*/ 56 h 435"/>
                <a:gd name="T80" fmla="*/ 171 w 173"/>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435">
                  <a:moveTo>
                    <a:pt x="171" y="79"/>
                  </a:moveTo>
                  <a:lnTo>
                    <a:pt x="173" y="110"/>
                  </a:lnTo>
                  <a:lnTo>
                    <a:pt x="173" y="141"/>
                  </a:lnTo>
                  <a:lnTo>
                    <a:pt x="172" y="172"/>
                  </a:lnTo>
                  <a:lnTo>
                    <a:pt x="168" y="200"/>
                  </a:lnTo>
                  <a:lnTo>
                    <a:pt x="164" y="229"/>
                  </a:lnTo>
                  <a:lnTo>
                    <a:pt x="159" y="257"/>
                  </a:lnTo>
                  <a:lnTo>
                    <a:pt x="153" y="282"/>
                  </a:lnTo>
                  <a:lnTo>
                    <a:pt x="146" y="308"/>
                  </a:lnTo>
                  <a:lnTo>
                    <a:pt x="135" y="342"/>
                  </a:lnTo>
                  <a:lnTo>
                    <a:pt x="122" y="370"/>
                  </a:lnTo>
                  <a:lnTo>
                    <a:pt x="108" y="392"/>
                  </a:lnTo>
                  <a:lnTo>
                    <a:pt x="93" y="409"/>
                  </a:lnTo>
                  <a:lnTo>
                    <a:pt x="78" y="424"/>
                  </a:lnTo>
                  <a:lnTo>
                    <a:pt x="62" y="432"/>
                  </a:lnTo>
                  <a:lnTo>
                    <a:pt x="46" y="435"/>
                  </a:lnTo>
                  <a:lnTo>
                    <a:pt x="29" y="429"/>
                  </a:lnTo>
                  <a:lnTo>
                    <a:pt x="21" y="418"/>
                  </a:lnTo>
                  <a:lnTo>
                    <a:pt x="13" y="404"/>
                  </a:lnTo>
                  <a:lnTo>
                    <a:pt x="7" y="387"/>
                  </a:lnTo>
                  <a:lnTo>
                    <a:pt x="3" y="364"/>
                  </a:lnTo>
                  <a:lnTo>
                    <a:pt x="0" y="325"/>
                  </a:lnTo>
                  <a:lnTo>
                    <a:pt x="0" y="285"/>
                  </a:lnTo>
                  <a:lnTo>
                    <a:pt x="3" y="248"/>
                  </a:lnTo>
                  <a:lnTo>
                    <a:pt x="7" y="214"/>
                  </a:lnTo>
                  <a:lnTo>
                    <a:pt x="12" y="180"/>
                  </a:lnTo>
                  <a:lnTo>
                    <a:pt x="19" y="147"/>
                  </a:lnTo>
                  <a:lnTo>
                    <a:pt x="28" y="115"/>
                  </a:lnTo>
                  <a:lnTo>
                    <a:pt x="37" y="87"/>
                  </a:lnTo>
                  <a:lnTo>
                    <a:pt x="48" y="62"/>
                  </a:lnTo>
                  <a:lnTo>
                    <a:pt x="60" y="42"/>
                  </a:lnTo>
                  <a:lnTo>
                    <a:pt x="72" y="25"/>
                  </a:lnTo>
                  <a:lnTo>
                    <a:pt x="85" y="11"/>
                  </a:lnTo>
                  <a:lnTo>
                    <a:pt x="99" y="2"/>
                  </a:lnTo>
                  <a:lnTo>
                    <a:pt x="112" y="0"/>
                  </a:lnTo>
                  <a:lnTo>
                    <a:pt x="126" y="0"/>
                  </a:lnTo>
                  <a:lnTo>
                    <a:pt x="141" y="8"/>
                  </a:lnTo>
                  <a:lnTo>
                    <a:pt x="149" y="19"/>
                  </a:lnTo>
                  <a:lnTo>
                    <a:pt x="158" y="36"/>
                  </a:lnTo>
                  <a:lnTo>
                    <a:pt x="165" y="56"/>
                  </a:lnTo>
                  <a:lnTo>
                    <a:pt x="171"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21"/>
            <p:cNvSpPr>
              <a:spLocks/>
            </p:cNvSpPr>
            <p:nvPr/>
          </p:nvSpPr>
          <p:spPr bwMode="auto">
            <a:xfrm>
              <a:off x="8063388" y="6378278"/>
              <a:ext cx="109915" cy="81668"/>
            </a:xfrm>
            <a:custGeom>
              <a:avLst/>
              <a:gdLst>
                <a:gd name="T0" fmla="*/ 144 w 152"/>
                <a:gd name="T1" fmla="*/ 62 h 313"/>
                <a:gd name="T2" fmla="*/ 151 w 152"/>
                <a:gd name="T3" fmla="*/ 110 h 313"/>
                <a:gd name="T4" fmla="*/ 152 w 152"/>
                <a:gd name="T5" fmla="*/ 164 h 313"/>
                <a:gd name="T6" fmla="*/ 148 w 152"/>
                <a:gd name="T7" fmla="*/ 217 h 313"/>
                <a:gd name="T8" fmla="*/ 141 w 152"/>
                <a:gd name="T9" fmla="*/ 265 h 313"/>
                <a:gd name="T10" fmla="*/ 131 w 152"/>
                <a:gd name="T11" fmla="*/ 288 h 313"/>
                <a:gd name="T12" fmla="*/ 120 w 152"/>
                <a:gd name="T13" fmla="*/ 302 h 313"/>
                <a:gd name="T14" fmla="*/ 108 w 152"/>
                <a:gd name="T15" fmla="*/ 311 h 313"/>
                <a:gd name="T16" fmla="*/ 95 w 152"/>
                <a:gd name="T17" fmla="*/ 313 h 313"/>
                <a:gd name="T18" fmla="*/ 83 w 152"/>
                <a:gd name="T19" fmla="*/ 313 h 313"/>
                <a:gd name="T20" fmla="*/ 70 w 152"/>
                <a:gd name="T21" fmla="*/ 311 h 313"/>
                <a:gd name="T22" fmla="*/ 58 w 152"/>
                <a:gd name="T23" fmla="*/ 302 h 313"/>
                <a:gd name="T24" fmla="*/ 47 w 152"/>
                <a:gd name="T25" fmla="*/ 294 h 313"/>
                <a:gd name="T26" fmla="*/ 38 w 152"/>
                <a:gd name="T27" fmla="*/ 280 h 313"/>
                <a:gd name="T28" fmla="*/ 30 w 152"/>
                <a:gd name="T29" fmla="*/ 265 h 313"/>
                <a:gd name="T30" fmla="*/ 22 w 152"/>
                <a:gd name="T31" fmla="*/ 246 h 313"/>
                <a:gd name="T32" fmla="*/ 16 w 152"/>
                <a:gd name="T33" fmla="*/ 226 h 313"/>
                <a:gd name="T34" fmla="*/ 11 w 152"/>
                <a:gd name="T35" fmla="*/ 203 h 313"/>
                <a:gd name="T36" fmla="*/ 5 w 152"/>
                <a:gd name="T37" fmla="*/ 181 h 313"/>
                <a:gd name="T38" fmla="*/ 2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0 w 152"/>
                <a:gd name="T57" fmla="*/ 3 h 313"/>
                <a:gd name="T58" fmla="*/ 97 w 152"/>
                <a:gd name="T59" fmla="*/ 8 h 313"/>
                <a:gd name="T60" fmla="*/ 114 w 152"/>
                <a:gd name="T61" fmla="*/ 22 h 313"/>
                <a:gd name="T62" fmla="*/ 130 w 152"/>
                <a:gd name="T63" fmla="*/ 39 h 313"/>
                <a:gd name="T64" fmla="*/ 144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4" y="62"/>
                  </a:moveTo>
                  <a:lnTo>
                    <a:pt x="151" y="110"/>
                  </a:lnTo>
                  <a:lnTo>
                    <a:pt x="152" y="164"/>
                  </a:lnTo>
                  <a:lnTo>
                    <a:pt x="148"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2" y="246"/>
                  </a:lnTo>
                  <a:lnTo>
                    <a:pt x="16" y="226"/>
                  </a:lnTo>
                  <a:lnTo>
                    <a:pt x="11" y="203"/>
                  </a:lnTo>
                  <a:lnTo>
                    <a:pt x="5" y="181"/>
                  </a:lnTo>
                  <a:lnTo>
                    <a:pt x="2" y="158"/>
                  </a:lnTo>
                  <a:lnTo>
                    <a:pt x="0" y="133"/>
                  </a:lnTo>
                  <a:lnTo>
                    <a:pt x="1" y="104"/>
                  </a:lnTo>
                  <a:lnTo>
                    <a:pt x="4" y="79"/>
                  </a:lnTo>
                  <a:lnTo>
                    <a:pt x="8" y="56"/>
                  </a:lnTo>
                  <a:lnTo>
                    <a:pt x="14" y="36"/>
                  </a:lnTo>
                  <a:lnTo>
                    <a:pt x="29" y="17"/>
                  </a:lnTo>
                  <a:lnTo>
                    <a:pt x="46" y="5"/>
                  </a:lnTo>
                  <a:lnTo>
                    <a:pt x="63" y="0"/>
                  </a:lnTo>
                  <a:lnTo>
                    <a:pt x="80" y="3"/>
                  </a:lnTo>
                  <a:lnTo>
                    <a:pt x="97" y="8"/>
                  </a:lnTo>
                  <a:lnTo>
                    <a:pt x="114" y="22"/>
                  </a:lnTo>
                  <a:lnTo>
                    <a:pt x="130" y="39"/>
                  </a:lnTo>
                  <a:lnTo>
                    <a:pt x="144"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22"/>
            <p:cNvSpPr>
              <a:spLocks/>
            </p:cNvSpPr>
            <p:nvPr/>
          </p:nvSpPr>
          <p:spPr bwMode="auto">
            <a:xfrm>
              <a:off x="8677617" y="6445334"/>
              <a:ext cx="135777" cy="93670"/>
            </a:xfrm>
            <a:custGeom>
              <a:avLst/>
              <a:gdLst>
                <a:gd name="T0" fmla="*/ 173 w 190"/>
                <a:gd name="T1" fmla="*/ 25 h 359"/>
                <a:gd name="T2" fmla="*/ 182 w 190"/>
                <a:gd name="T3" fmla="*/ 71 h 359"/>
                <a:gd name="T4" fmla="*/ 188 w 190"/>
                <a:gd name="T5" fmla="*/ 119 h 359"/>
                <a:gd name="T6" fmla="*/ 190 w 190"/>
                <a:gd name="T7" fmla="*/ 167 h 359"/>
                <a:gd name="T8" fmla="*/ 187 w 190"/>
                <a:gd name="T9" fmla="*/ 215 h 359"/>
                <a:gd name="T10" fmla="*/ 179 w 190"/>
                <a:gd name="T11" fmla="*/ 237 h 359"/>
                <a:gd name="T12" fmla="*/ 169 w 190"/>
                <a:gd name="T13" fmla="*/ 257 h 359"/>
                <a:gd name="T14" fmla="*/ 159 w 190"/>
                <a:gd name="T15" fmla="*/ 274 h 359"/>
                <a:gd name="T16" fmla="*/ 150 w 190"/>
                <a:gd name="T17" fmla="*/ 291 h 359"/>
                <a:gd name="T18" fmla="*/ 140 w 190"/>
                <a:gd name="T19" fmla="*/ 305 h 359"/>
                <a:gd name="T20" fmla="*/ 130 w 190"/>
                <a:gd name="T21" fmla="*/ 319 h 359"/>
                <a:gd name="T22" fmla="*/ 119 w 190"/>
                <a:gd name="T23" fmla="*/ 331 h 359"/>
                <a:gd name="T24" fmla="*/ 109 w 190"/>
                <a:gd name="T25" fmla="*/ 339 h 359"/>
                <a:gd name="T26" fmla="*/ 97 w 190"/>
                <a:gd name="T27" fmla="*/ 348 h 359"/>
                <a:gd name="T28" fmla="*/ 87 w 190"/>
                <a:gd name="T29" fmla="*/ 353 h 359"/>
                <a:gd name="T30" fmla="*/ 75 w 190"/>
                <a:gd name="T31" fmla="*/ 356 h 359"/>
                <a:gd name="T32" fmla="*/ 63 w 190"/>
                <a:gd name="T33" fmla="*/ 359 h 359"/>
                <a:gd name="T34" fmla="*/ 53 w 190"/>
                <a:gd name="T35" fmla="*/ 359 h 359"/>
                <a:gd name="T36" fmla="*/ 41 w 190"/>
                <a:gd name="T37" fmla="*/ 356 h 359"/>
                <a:gd name="T38" fmla="*/ 30 w 190"/>
                <a:gd name="T39" fmla="*/ 353 h 359"/>
                <a:gd name="T40" fmla="*/ 18 w 190"/>
                <a:gd name="T41" fmla="*/ 348 h 359"/>
                <a:gd name="T42" fmla="*/ 3 w 190"/>
                <a:gd name="T43" fmla="*/ 311 h 359"/>
                <a:gd name="T44" fmla="*/ 0 w 190"/>
                <a:gd name="T45" fmla="*/ 260 h 359"/>
                <a:gd name="T46" fmla="*/ 2 w 190"/>
                <a:gd name="T47" fmla="*/ 206 h 359"/>
                <a:gd name="T48" fmla="*/ 3 w 190"/>
                <a:gd name="T49" fmla="*/ 155 h 359"/>
                <a:gd name="T50" fmla="*/ 14 w 190"/>
                <a:gd name="T51" fmla="*/ 121 h 359"/>
                <a:gd name="T52" fmla="*/ 25 w 190"/>
                <a:gd name="T53" fmla="*/ 93 h 359"/>
                <a:gd name="T54" fmla="*/ 38 w 190"/>
                <a:gd name="T55" fmla="*/ 71 h 359"/>
                <a:gd name="T56" fmla="*/ 52 w 190"/>
                <a:gd name="T57" fmla="*/ 51 h 359"/>
                <a:gd name="T58" fmla="*/ 65 w 190"/>
                <a:gd name="T59" fmla="*/ 37 h 359"/>
                <a:gd name="T60" fmla="*/ 79 w 190"/>
                <a:gd name="T61" fmla="*/ 23 h 359"/>
                <a:gd name="T62" fmla="*/ 94 w 190"/>
                <a:gd name="T63" fmla="*/ 11 h 359"/>
                <a:gd name="T64" fmla="*/ 109 w 190"/>
                <a:gd name="T65" fmla="*/ 0 h 359"/>
                <a:gd name="T66" fmla="*/ 117 w 190"/>
                <a:gd name="T67" fmla="*/ 0 h 359"/>
                <a:gd name="T68" fmla="*/ 127 w 190"/>
                <a:gd name="T69" fmla="*/ 0 h 359"/>
                <a:gd name="T70" fmla="*/ 134 w 190"/>
                <a:gd name="T71" fmla="*/ 0 h 359"/>
                <a:gd name="T72" fmla="*/ 143 w 190"/>
                <a:gd name="T73" fmla="*/ 3 h 359"/>
                <a:gd name="T74" fmla="*/ 150 w 190"/>
                <a:gd name="T75" fmla="*/ 8 h 359"/>
                <a:gd name="T76" fmla="*/ 158 w 190"/>
                <a:gd name="T77" fmla="*/ 14 h 359"/>
                <a:gd name="T78" fmla="*/ 166 w 190"/>
                <a:gd name="T79" fmla="*/ 20 h 359"/>
                <a:gd name="T80" fmla="*/ 173 w 190"/>
                <a:gd name="T81"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59">
                  <a:moveTo>
                    <a:pt x="173" y="25"/>
                  </a:moveTo>
                  <a:lnTo>
                    <a:pt x="182" y="71"/>
                  </a:lnTo>
                  <a:lnTo>
                    <a:pt x="188" y="119"/>
                  </a:lnTo>
                  <a:lnTo>
                    <a:pt x="190" y="167"/>
                  </a:lnTo>
                  <a:lnTo>
                    <a:pt x="187" y="215"/>
                  </a:lnTo>
                  <a:lnTo>
                    <a:pt x="179" y="237"/>
                  </a:lnTo>
                  <a:lnTo>
                    <a:pt x="169" y="257"/>
                  </a:lnTo>
                  <a:lnTo>
                    <a:pt x="159" y="274"/>
                  </a:lnTo>
                  <a:lnTo>
                    <a:pt x="150" y="291"/>
                  </a:lnTo>
                  <a:lnTo>
                    <a:pt x="140" y="305"/>
                  </a:lnTo>
                  <a:lnTo>
                    <a:pt x="130" y="319"/>
                  </a:lnTo>
                  <a:lnTo>
                    <a:pt x="119" y="331"/>
                  </a:lnTo>
                  <a:lnTo>
                    <a:pt x="109" y="339"/>
                  </a:lnTo>
                  <a:lnTo>
                    <a:pt x="97" y="348"/>
                  </a:lnTo>
                  <a:lnTo>
                    <a:pt x="87" y="353"/>
                  </a:lnTo>
                  <a:lnTo>
                    <a:pt x="75" y="356"/>
                  </a:lnTo>
                  <a:lnTo>
                    <a:pt x="63" y="359"/>
                  </a:lnTo>
                  <a:lnTo>
                    <a:pt x="53" y="359"/>
                  </a:lnTo>
                  <a:lnTo>
                    <a:pt x="41" y="356"/>
                  </a:lnTo>
                  <a:lnTo>
                    <a:pt x="30" y="353"/>
                  </a:lnTo>
                  <a:lnTo>
                    <a:pt x="18" y="348"/>
                  </a:lnTo>
                  <a:lnTo>
                    <a:pt x="3" y="311"/>
                  </a:lnTo>
                  <a:lnTo>
                    <a:pt x="0" y="260"/>
                  </a:lnTo>
                  <a:lnTo>
                    <a:pt x="2" y="206"/>
                  </a:lnTo>
                  <a:lnTo>
                    <a:pt x="3" y="155"/>
                  </a:lnTo>
                  <a:lnTo>
                    <a:pt x="14" y="121"/>
                  </a:lnTo>
                  <a:lnTo>
                    <a:pt x="25" y="93"/>
                  </a:lnTo>
                  <a:lnTo>
                    <a:pt x="38" y="71"/>
                  </a:lnTo>
                  <a:lnTo>
                    <a:pt x="52" y="51"/>
                  </a:lnTo>
                  <a:lnTo>
                    <a:pt x="65" y="37"/>
                  </a:lnTo>
                  <a:lnTo>
                    <a:pt x="79" y="23"/>
                  </a:lnTo>
                  <a:lnTo>
                    <a:pt x="94" y="11"/>
                  </a:lnTo>
                  <a:lnTo>
                    <a:pt x="109" y="0"/>
                  </a:lnTo>
                  <a:lnTo>
                    <a:pt x="117" y="0"/>
                  </a:lnTo>
                  <a:lnTo>
                    <a:pt x="127" y="0"/>
                  </a:lnTo>
                  <a:lnTo>
                    <a:pt x="134" y="0"/>
                  </a:lnTo>
                  <a:lnTo>
                    <a:pt x="143"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23"/>
            <p:cNvSpPr>
              <a:spLocks/>
            </p:cNvSpPr>
            <p:nvPr/>
          </p:nvSpPr>
          <p:spPr bwMode="auto">
            <a:xfrm>
              <a:off x="8490115" y="6462294"/>
              <a:ext cx="174571" cy="194646"/>
            </a:xfrm>
            <a:custGeom>
              <a:avLst/>
              <a:gdLst>
                <a:gd name="T0" fmla="*/ 228 w 245"/>
                <a:gd name="T1" fmla="*/ 246 h 746"/>
                <a:gd name="T2" fmla="*/ 237 w 245"/>
                <a:gd name="T3" fmla="*/ 271 h 746"/>
                <a:gd name="T4" fmla="*/ 243 w 245"/>
                <a:gd name="T5" fmla="*/ 302 h 746"/>
                <a:gd name="T6" fmla="*/ 245 w 245"/>
                <a:gd name="T7" fmla="*/ 336 h 746"/>
                <a:gd name="T8" fmla="*/ 243 w 245"/>
                <a:gd name="T9" fmla="*/ 373 h 746"/>
                <a:gd name="T10" fmla="*/ 234 w 245"/>
                <a:gd name="T11" fmla="*/ 430 h 746"/>
                <a:gd name="T12" fmla="*/ 224 w 245"/>
                <a:gd name="T13" fmla="*/ 486 h 746"/>
                <a:gd name="T14" fmla="*/ 210 w 245"/>
                <a:gd name="T15" fmla="*/ 540 h 746"/>
                <a:gd name="T16" fmla="*/ 195 w 245"/>
                <a:gd name="T17" fmla="*/ 588 h 746"/>
                <a:gd name="T18" fmla="*/ 178 w 245"/>
                <a:gd name="T19" fmla="*/ 636 h 746"/>
                <a:gd name="T20" fmla="*/ 160 w 245"/>
                <a:gd name="T21" fmla="*/ 678 h 746"/>
                <a:gd name="T22" fmla="*/ 140 w 245"/>
                <a:gd name="T23" fmla="*/ 715 h 746"/>
                <a:gd name="T24" fmla="*/ 120 w 245"/>
                <a:gd name="T25" fmla="*/ 746 h 746"/>
                <a:gd name="T26" fmla="*/ 105 w 245"/>
                <a:gd name="T27" fmla="*/ 743 h 746"/>
                <a:gd name="T28" fmla="*/ 93 w 245"/>
                <a:gd name="T29" fmla="*/ 732 h 746"/>
                <a:gd name="T30" fmla="*/ 80 w 245"/>
                <a:gd name="T31" fmla="*/ 715 h 746"/>
                <a:gd name="T32" fmla="*/ 68 w 245"/>
                <a:gd name="T33" fmla="*/ 695 h 746"/>
                <a:gd name="T34" fmla="*/ 57 w 245"/>
                <a:gd name="T35" fmla="*/ 673 h 746"/>
                <a:gd name="T36" fmla="*/ 45 w 245"/>
                <a:gd name="T37" fmla="*/ 650 h 746"/>
                <a:gd name="T38" fmla="*/ 34 w 245"/>
                <a:gd name="T39" fmla="*/ 627 h 746"/>
                <a:gd name="T40" fmla="*/ 22 w 245"/>
                <a:gd name="T41" fmla="*/ 605 h 746"/>
                <a:gd name="T42" fmla="*/ 11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5 w 245"/>
                <a:gd name="T69" fmla="*/ 3 h 746"/>
                <a:gd name="T70" fmla="*/ 98 w 245"/>
                <a:gd name="T71" fmla="*/ 0 h 746"/>
                <a:gd name="T72" fmla="*/ 111 w 245"/>
                <a:gd name="T73" fmla="*/ 6 h 746"/>
                <a:gd name="T74" fmla="*/ 126 w 245"/>
                <a:gd name="T75" fmla="*/ 28 h 746"/>
                <a:gd name="T76" fmla="*/ 142 w 245"/>
                <a:gd name="T77" fmla="*/ 51 h 746"/>
                <a:gd name="T78" fmla="*/ 157 w 245"/>
                <a:gd name="T79" fmla="*/ 79 h 746"/>
                <a:gd name="T80" fmla="*/ 172 w 245"/>
                <a:gd name="T81" fmla="*/ 110 h 746"/>
                <a:gd name="T82" fmla="*/ 187 w 245"/>
                <a:gd name="T83" fmla="*/ 144 h 746"/>
                <a:gd name="T84" fmla="*/ 200 w 245"/>
                <a:gd name="T85" fmla="*/ 178 h 746"/>
                <a:gd name="T86" fmla="*/ 214 w 245"/>
                <a:gd name="T87" fmla="*/ 212 h 746"/>
                <a:gd name="T88" fmla="*/ 228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8" y="246"/>
                  </a:moveTo>
                  <a:lnTo>
                    <a:pt x="237" y="271"/>
                  </a:lnTo>
                  <a:lnTo>
                    <a:pt x="243" y="302"/>
                  </a:lnTo>
                  <a:lnTo>
                    <a:pt x="245" y="336"/>
                  </a:lnTo>
                  <a:lnTo>
                    <a:pt x="243" y="373"/>
                  </a:lnTo>
                  <a:lnTo>
                    <a:pt x="234" y="430"/>
                  </a:lnTo>
                  <a:lnTo>
                    <a:pt x="224" y="486"/>
                  </a:lnTo>
                  <a:lnTo>
                    <a:pt x="210" y="540"/>
                  </a:lnTo>
                  <a:lnTo>
                    <a:pt x="195" y="588"/>
                  </a:lnTo>
                  <a:lnTo>
                    <a:pt x="178" y="636"/>
                  </a:lnTo>
                  <a:lnTo>
                    <a:pt x="160" y="678"/>
                  </a:lnTo>
                  <a:lnTo>
                    <a:pt x="140" y="715"/>
                  </a:lnTo>
                  <a:lnTo>
                    <a:pt x="120" y="746"/>
                  </a:lnTo>
                  <a:lnTo>
                    <a:pt x="105" y="743"/>
                  </a:lnTo>
                  <a:lnTo>
                    <a:pt x="93" y="732"/>
                  </a:lnTo>
                  <a:lnTo>
                    <a:pt x="80" y="715"/>
                  </a:lnTo>
                  <a:lnTo>
                    <a:pt x="68" y="695"/>
                  </a:lnTo>
                  <a:lnTo>
                    <a:pt x="57" y="673"/>
                  </a:lnTo>
                  <a:lnTo>
                    <a:pt x="45" y="650"/>
                  </a:lnTo>
                  <a:lnTo>
                    <a:pt x="34" y="627"/>
                  </a:lnTo>
                  <a:lnTo>
                    <a:pt x="22" y="605"/>
                  </a:lnTo>
                  <a:lnTo>
                    <a:pt x="11"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5" y="3"/>
                  </a:lnTo>
                  <a:lnTo>
                    <a:pt x="98" y="0"/>
                  </a:lnTo>
                  <a:lnTo>
                    <a:pt x="111" y="6"/>
                  </a:lnTo>
                  <a:lnTo>
                    <a:pt x="126" y="28"/>
                  </a:lnTo>
                  <a:lnTo>
                    <a:pt x="142" y="51"/>
                  </a:lnTo>
                  <a:lnTo>
                    <a:pt x="157" y="79"/>
                  </a:lnTo>
                  <a:lnTo>
                    <a:pt x="172" y="110"/>
                  </a:lnTo>
                  <a:lnTo>
                    <a:pt x="187" y="144"/>
                  </a:lnTo>
                  <a:lnTo>
                    <a:pt x="200" y="178"/>
                  </a:lnTo>
                  <a:lnTo>
                    <a:pt x="214" y="212"/>
                  </a:lnTo>
                  <a:lnTo>
                    <a:pt x="228"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4"/>
            <p:cNvSpPr>
              <a:spLocks/>
            </p:cNvSpPr>
            <p:nvPr/>
          </p:nvSpPr>
          <p:spPr bwMode="auto">
            <a:xfrm>
              <a:off x="8690548" y="6558051"/>
              <a:ext cx="129311" cy="91582"/>
            </a:xfrm>
            <a:custGeom>
              <a:avLst/>
              <a:gdLst>
                <a:gd name="T0" fmla="*/ 175 w 187"/>
                <a:gd name="T1" fmla="*/ 82 h 351"/>
                <a:gd name="T2" fmla="*/ 181 w 187"/>
                <a:gd name="T3" fmla="*/ 111 h 351"/>
                <a:gd name="T4" fmla="*/ 186 w 187"/>
                <a:gd name="T5" fmla="*/ 142 h 351"/>
                <a:gd name="T6" fmla="*/ 187 w 187"/>
                <a:gd name="T7" fmla="*/ 176 h 351"/>
                <a:gd name="T8" fmla="*/ 185 w 187"/>
                <a:gd name="T9" fmla="*/ 210 h 351"/>
                <a:gd name="T10" fmla="*/ 183 w 187"/>
                <a:gd name="T11" fmla="*/ 235 h 351"/>
                <a:gd name="T12" fmla="*/ 178 w 187"/>
                <a:gd name="T13" fmla="*/ 258 h 351"/>
                <a:gd name="T14" fmla="*/ 172 w 187"/>
                <a:gd name="T15" fmla="*/ 277 h 351"/>
                <a:gd name="T16" fmla="*/ 166 w 187"/>
                <a:gd name="T17" fmla="*/ 297 h 351"/>
                <a:gd name="T18" fmla="*/ 157 w 187"/>
                <a:gd name="T19" fmla="*/ 314 h 351"/>
                <a:gd name="T20" fmla="*/ 149 w 187"/>
                <a:gd name="T21" fmla="*/ 328 h 351"/>
                <a:gd name="T22" fmla="*/ 140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3 w 187"/>
                <a:gd name="T39" fmla="*/ 212 h 351"/>
                <a:gd name="T40" fmla="*/ 3 w 187"/>
                <a:gd name="T41" fmla="*/ 167 h 351"/>
                <a:gd name="T42" fmla="*/ 0 w 187"/>
                <a:gd name="T43" fmla="*/ 145 h 351"/>
                <a:gd name="T44" fmla="*/ 0 w 187"/>
                <a:gd name="T45" fmla="*/ 119 h 351"/>
                <a:gd name="T46" fmla="*/ 1 w 187"/>
                <a:gd name="T47" fmla="*/ 94 h 351"/>
                <a:gd name="T48" fmla="*/ 5 w 187"/>
                <a:gd name="T49" fmla="*/ 71 h 351"/>
                <a:gd name="T50" fmla="*/ 13 w 187"/>
                <a:gd name="T51" fmla="*/ 51 h 351"/>
                <a:gd name="T52" fmla="*/ 23 w 187"/>
                <a:gd name="T53" fmla="*/ 31 h 351"/>
                <a:gd name="T54" fmla="*/ 32 w 187"/>
                <a:gd name="T55" fmla="*/ 20 h 351"/>
                <a:gd name="T56" fmla="*/ 43 w 187"/>
                <a:gd name="T57" fmla="*/ 9 h 351"/>
                <a:gd name="T58" fmla="*/ 55 w 187"/>
                <a:gd name="T59" fmla="*/ 3 h 351"/>
                <a:gd name="T60" fmla="*/ 65 w 187"/>
                <a:gd name="T61" fmla="*/ 0 h 351"/>
                <a:gd name="T62" fmla="*/ 77 w 187"/>
                <a:gd name="T63" fmla="*/ 0 h 351"/>
                <a:gd name="T64" fmla="*/ 88 w 187"/>
                <a:gd name="T65" fmla="*/ 3 h 351"/>
                <a:gd name="T66" fmla="*/ 100 w 187"/>
                <a:gd name="T67" fmla="*/ 6 h 351"/>
                <a:gd name="T68" fmla="*/ 113 w 187"/>
                <a:gd name="T69" fmla="*/ 15 h 351"/>
                <a:gd name="T70" fmla="*/ 123 w 187"/>
                <a:gd name="T71" fmla="*/ 23 h 351"/>
                <a:gd name="T72" fmla="*/ 135 w 187"/>
                <a:gd name="T73" fmla="*/ 31 h 351"/>
                <a:gd name="T74" fmla="*/ 146 w 187"/>
                <a:gd name="T75" fmla="*/ 43 h 351"/>
                <a:gd name="T76" fmla="*/ 156 w 187"/>
                <a:gd name="T77" fmla="*/ 57 h 351"/>
                <a:gd name="T78" fmla="*/ 166 w 187"/>
                <a:gd name="T79" fmla="*/ 68 h 351"/>
                <a:gd name="T80" fmla="*/ 175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5" y="82"/>
                  </a:moveTo>
                  <a:lnTo>
                    <a:pt x="181" y="111"/>
                  </a:lnTo>
                  <a:lnTo>
                    <a:pt x="186" y="142"/>
                  </a:lnTo>
                  <a:lnTo>
                    <a:pt x="187" y="176"/>
                  </a:lnTo>
                  <a:lnTo>
                    <a:pt x="185" y="210"/>
                  </a:lnTo>
                  <a:lnTo>
                    <a:pt x="183" y="235"/>
                  </a:lnTo>
                  <a:lnTo>
                    <a:pt x="178" y="258"/>
                  </a:lnTo>
                  <a:lnTo>
                    <a:pt x="172" y="277"/>
                  </a:lnTo>
                  <a:lnTo>
                    <a:pt x="166" y="297"/>
                  </a:lnTo>
                  <a:lnTo>
                    <a:pt x="157" y="314"/>
                  </a:lnTo>
                  <a:lnTo>
                    <a:pt x="149" y="328"/>
                  </a:lnTo>
                  <a:lnTo>
                    <a:pt x="140" y="340"/>
                  </a:lnTo>
                  <a:lnTo>
                    <a:pt x="131" y="348"/>
                  </a:lnTo>
                  <a:lnTo>
                    <a:pt x="111" y="351"/>
                  </a:lnTo>
                  <a:lnTo>
                    <a:pt x="92" y="342"/>
                  </a:lnTo>
                  <a:lnTo>
                    <a:pt x="73" y="331"/>
                  </a:lnTo>
                  <a:lnTo>
                    <a:pt x="56" y="311"/>
                  </a:lnTo>
                  <a:lnTo>
                    <a:pt x="40" y="283"/>
                  </a:lnTo>
                  <a:lnTo>
                    <a:pt x="25" y="252"/>
                  </a:lnTo>
                  <a:lnTo>
                    <a:pt x="13" y="212"/>
                  </a:lnTo>
                  <a:lnTo>
                    <a:pt x="3" y="167"/>
                  </a:lnTo>
                  <a:lnTo>
                    <a:pt x="0" y="145"/>
                  </a:lnTo>
                  <a:lnTo>
                    <a:pt x="0" y="119"/>
                  </a:lnTo>
                  <a:lnTo>
                    <a:pt x="1" y="94"/>
                  </a:lnTo>
                  <a:lnTo>
                    <a:pt x="5" y="71"/>
                  </a:lnTo>
                  <a:lnTo>
                    <a:pt x="13" y="51"/>
                  </a:lnTo>
                  <a:lnTo>
                    <a:pt x="23" y="31"/>
                  </a:lnTo>
                  <a:lnTo>
                    <a:pt x="32" y="20"/>
                  </a:lnTo>
                  <a:lnTo>
                    <a:pt x="43" y="9"/>
                  </a:lnTo>
                  <a:lnTo>
                    <a:pt x="55" y="3"/>
                  </a:lnTo>
                  <a:lnTo>
                    <a:pt x="65" y="0"/>
                  </a:lnTo>
                  <a:lnTo>
                    <a:pt x="77" y="0"/>
                  </a:lnTo>
                  <a:lnTo>
                    <a:pt x="88" y="3"/>
                  </a:lnTo>
                  <a:lnTo>
                    <a:pt x="100" y="6"/>
                  </a:lnTo>
                  <a:lnTo>
                    <a:pt x="113" y="15"/>
                  </a:lnTo>
                  <a:lnTo>
                    <a:pt x="123" y="23"/>
                  </a:lnTo>
                  <a:lnTo>
                    <a:pt x="135" y="31"/>
                  </a:lnTo>
                  <a:lnTo>
                    <a:pt x="146" y="43"/>
                  </a:lnTo>
                  <a:lnTo>
                    <a:pt x="156" y="57"/>
                  </a:lnTo>
                  <a:lnTo>
                    <a:pt x="166"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5"/>
            <p:cNvSpPr>
              <a:spLocks/>
            </p:cNvSpPr>
            <p:nvPr/>
          </p:nvSpPr>
          <p:spPr bwMode="auto">
            <a:xfrm>
              <a:off x="8632357" y="6639197"/>
              <a:ext cx="90518" cy="84798"/>
            </a:xfrm>
            <a:custGeom>
              <a:avLst/>
              <a:gdLst>
                <a:gd name="T0" fmla="*/ 121 w 127"/>
                <a:gd name="T1" fmla="*/ 111 h 325"/>
                <a:gd name="T2" fmla="*/ 124 w 127"/>
                <a:gd name="T3" fmla="*/ 144 h 325"/>
                <a:gd name="T4" fmla="*/ 127 w 127"/>
                <a:gd name="T5" fmla="*/ 178 h 325"/>
                <a:gd name="T6" fmla="*/ 126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8 h 325"/>
                <a:gd name="T18" fmla="*/ 95 w 127"/>
                <a:gd name="T19" fmla="*/ 317 h 325"/>
                <a:gd name="T20" fmla="*/ 86 w 127"/>
                <a:gd name="T21" fmla="*/ 323 h 325"/>
                <a:gd name="T22" fmla="*/ 79 w 127"/>
                <a:gd name="T23" fmla="*/ 325 h 325"/>
                <a:gd name="T24" fmla="*/ 70 w 127"/>
                <a:gd name="T25" fmla="*/ 325 h 325"/>
                <a:gd name="T26" fmla="*/ 60 w 127"/>
                <a:gd name="T27" fmla="*/ 323 h 325"/>
                <a:gd name="T28" fmla="*/ 50 w 127"/>
                <a:gd name="T29" fmla="*/ 317 h 325"/>
                <a:gd name="T30" fmla="*/ 41 w 127"/>
                <a:gd name="T31" fmla="*/ 306 h 325"/>
                <a:gd name="T32" fmla="*/ 31 w 127"/>
                <a:gd name="T33" fmla="*/ 291 h 325"/>
                <a:gd name="T34" fmla="*/ 23 w 127"/>
                <a:gd name="T35" fmla="*/ 274 h 325"/>
                <a:gd name="T36" fmla="*/ 15 w 127"/>
                <a:gd name="T37" fmla="*/ 255 h 325"/>
                <a:gd name="T38" fmla="*/ 9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0 w 127"/>
                <a:gd name="T55" fmla="*/ 3 h 325"/>
                <a:gd name="T56" fmla="*/ 41 w 127"/>
                <a:gd name="T57" fmla="*/ 0 h 325"/>
                <a:gd name="T58" fmla="*/ 50 w 127"/>
                <a:gd name="T59" fmla="*/ 3 h 325"/>
                <a:gd name="T60" fmla="*/ 61 w 127"/>
                <a:gd name="T61" fmla="*/ 6 h 325"/>
                <a:gd name="T62" fmla="*/ 71 w 127"/>
                <a:gd name="T63" fmla="*/ 12 h 325"/>
                <a:gd name="T64" fmla="*/ 81 w 127"/>
                <a:gd name="T65" fmla="*/ 17 h 325"/>
                <a:gd name="T66" fmla="*/ 87 w 127"/>
                <a:gd name="T67" fmla="*/ 23 h 325"/>
                <a:gd name="T68" fmla="*/ 93 w 127"/>
                <a:gd name="T69" fmla="*/ 31 h 325"/>
                <a:gd name="T70" fmla="*/ 99 w 127"/>
                <a:gd name="T71" fmla="*/ 43 h 325"/>
                <a:gd name="T72" fmla="*/ 104 w 127"/>
                <a:gd name="T73" fmla="*/ 54 h 325"/>
                <a:gd name="T74" fmla="*/ 108 w 127"/>
                <a:gd name="T75" fmla="*/ 65 h 325"/>
                <a:gd name="T76" fmla="*/ 114 w 127"/>
                <a:gd name="T77" fmla="*/ 79 h 325"/>
                <a:gd name="T78" fmla="*/ 118 w 127"/>
                <a:gd name="T79" fmla="*/ 94 h 325"/>
                <a:gd name="T80" fmla="*/ 121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11"/>
                  </a:moveTo>
                  <a:lnTo>
                    <a:pt x="124" y="144"/>
                  </a:lnTo>
                  <a:lnTo>
                    <a:pt x="127" y="178"/>
                  </a:lnTo>
                  <a:lnTo>
                    <a:pt x="126" y="215"/>
                  </a:lnTo>
                  <a:lnTo>
                    <a:pt x="123" y="246"/>
                  </a:lnTo>
                  <a:lnTo>
                    <a:pt x="119" y="266"/>
                  </a:lnTo>
                  <a:lnTo>
                    <a:pt x="114" y="283"/>
                  </a:lnTo>
                  <a:lnTo>
                    <a:pt x="108" y="297"/>
                  </a:lnTo>
                  <a:lnTo>
                    <a:pt x="102" y="308"/>
                  </a:lnTo>
                  <a:lnTo>
                    <a:pt x="95" y="317"/>
                  </a:lnTo>
                  <a:lnTo>
                    <a:pt x="86" y="323"/>
                  </a:lnTo>
                  <a:lnTo>
                    <a:pt x="79" y="325"/>
                  </a:lnTo>
                  <a:lnTo>
                    <a:pt x="70" y="325"/>
                  </a:lnTo>
                  <a:lnTo>
                    <a:pt x="60" y="323"/>
                  </a:lnTo>
                  <a:lnTo>
                    <a:pt x="50" y="317"/>
                  </a:lnTo>
                  <a:lnTo>
                    <a:pt x="41" y="306"/>
                  </a:lnTo>
                  <a:lnTo>
                    <a:pt x="31" y="291"/>
                  </a:lnTo>
                  <a:lnTo>
                    <a:pt x="23" y="274"/>
                  </a:lnTo>
                  <a:lnTo>
                    <a:pt x="15" y="255"/>
                  </a:lnTo>
                  <a:lnTo>
                    <a:pt x="9" y="232"/>
                  </a:lnTo>
                  <a:lnTo>
                    <a:pt x="5" y="207"/>
                  </a:lnTo>
                  <a:lnTo>
                    <a:pt x="2" y="167"/>
                  </a:lnTo>
                  <a:lnTo>
                    <a:pt x="0" y="128"/>
                  </a:lnTo>
                  <a:lnTo>
                    <a:pt x="2" y="88"/>
                  </a:lnTo>
                  <a:lnTo>
                    <a:pt x="7" y="51"/>
                  </a:lnTo>
                  <a:lnTo>
                    <a:pt x="13" y="29"/>
                  </a:lnTo>
                  <a:lnTo>
                    <a:pt x="22" y="12"/>
                  </a:lnTo>
                  <a:lnTo>
                    <a:pt x="30" y="3"/>
                  </a:lnTo>
                  <a:lnTo>
                    <a:pt x="41" y="0"/>
                  </a:lnTo>
                  <a:lnTo>
                    <a:pt x="50" y="3"/>
                  </a:lnTo>
                  <a:lnTo>
                    <a:pt x="61" y="6"/>
                  </a:lnTo>
                  <a:lnTo>
                    <a:pt x="71" y="12"/>
                  </a:lnTo>
                  <a:lnTo>
                    <a:pt x="81" y="17"/>
                  </a:lnTo>
                  <a:lnTo>
                    <a:pt x="87" y="23"/>
                  </a:lnTo>
                  <a:lnTo>
                    <a:pt x="93" y="31"/>
                  </a:lnTo>
                  <a:lnTo>
                    <a:pt x="99" y="43"/>
                  </a:lnTo>
                  <a:lnTo>
                    <a:pt x="104" y="54"/>
                  </a:lnTo>
                  <a:lnTo>
                    <a:pt x="108"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127" name="Table 126"/>
          <p:cNvGraphicFramePr>
            <a:graphicFrameLocks noGrp="1"/>
          </p:cNvGraphicFramePr>
          <p:nvPr>
            <p:extLst>
              <p:ext uri="{D42A27DB-BD31-4B8C-83A1-F6EECF244321}">
                <p14:modId xmlns:p14="http://schemas.microsoft.com/office/powerpoint/2010/main" val="545404190"/>
              </p:ext>
            </p:extLst>
          </p:nvPr>
        </p:nvGraphicFramePr>
        <p:xfrm>
          <a:off x="5603966" y="1638142"/>
          <a:ext cx="3416300" cy="3630930"/>
        </p:xfrm>
        <a:graphic>
          <a:graphicData uri="http://schemas.openxmlformats.org/drawingml/2006/table">
            <a:tbl>
              <a:tblPr>
                <a:tableStyleId>{2D5ABB26-0587-4C30-8999-92F81FD0307C}</a:tableStyleId>
              </a:tblPr>
              <a:tblGrid>
                <a:gridCol w="1863634">
                  <a:extLst>
                    <a:ext uri="{9D8B030D-6E8A-4147-A177-3AD203B41FA5}">
                      <a16:colId xmlns:a16="http://schemas.microsoft.com/office/drawing/2014/main" xmlns="" val="20000"/>
                    </a:ext>
                  </a:extLst>
                </a:gridCol>
                <a:gridCol w="1064986">
                  <a:extLst>
                    <a:ext uri="{9D8B030D-6E8A-4147-A177-3AD203B41FA5}">
                      <a16:colId xmlns:a16="http://schemas.microsoft.com/office/drawing/2014/main" xmlns="" val="20001"/>
                    </a:ext>
                  </a:extLst>
                </a:gridCol>
                <a:gridCol w="487680">
                  <a:extLst>
                    <a:ext uri="{9D8B030D-6E8A-4147-A177-3AD203B41FA5}">
                      <a16:colId xmlns:a16="http://schemas.microsoft.com/office/drawing/2014/main" xmlns="" val="20002"/>
                    </a:ext>
                  </a:extLst>
                </a:gridCol>
              </a:tblGrid>
              <a:tr h="219075">
                <a:tc>
                  <a:txBody>
                    <a:bodyPr/>
                    <a:lstStyle/>
                    <a:p>
                      <a:pPr algn="ctr" fontAlgn="b"/>
                      <a:r>
                        <a:rPr lang="en-US" sz="1100" b="1" u="none" strike="noStrike" dirty="0">
                          <a:effectLst/>
                        </a:rPr>
                        <a:t>Category</a:t>
                      </a:r>
                      <a:endParaRPr lang="en-US" sz="1100" b="1" i="0" u="none" strike="noStrike" dirty="0">
                        <a:effectLst/>
                        <a:latin typeface="Gill Sans MT" panose="020B0502020104020203" pitchFamily="34" charset="0"/>
                      </a:endParaRPr>
                    </a:p>
                  </a:txBody>
                  <a:tcPr marL="9525" marR="9525" marT="9525" marB="0" anchor="b">
                    <a:solidFill>
                      <a:schemeClr val="accent5">
                        <a:lumMod val="20000"/>
                        <a:lumOff val="80000"/>
                      </a:schemeClr>
                    </a:solidFill>
                  </a:tcPr>
                </a:tc>
                <a:tc>
                  <a:txBody>
                    <a:bodyPr/>
                    <a:lstStyle/>
                    <a:p>
                      <a:pPr algn="ctr" fontAlgn="b"/>
                      <a:r>
                        <a:rPr lang="en-US" sz="1100" b="1" u="none" strike="noStrike" dirty="0">
                          <a:effectLst/>
                        </a:rPr>
                        <a:t>Budget</a:t>
                      </a:r>
                      <a:endParaRPr lang="en-US" sz="1100" b="1" i="0" u="none" strike="noStrike" dirty="0">
                        <a:effectLst/>
                        <a:latin typeface="Gill Sans MT" panose="020B0502020104020203" pitchFamily="34" charset="0"/>
                      </a:endParaRPr>
                    </a:p>
                  </a:txBody>
                  <a:tcPr marL="9525" marR="9525" marT="9525" marB="0" anchor="b">
                    <a:solidFill>
                      <a:schemeClr val="accent5">
                        <a:lumMod val="20000"/>
                        <a:lumOff val="80000"/>
                      </a:schemeClr>
                    </a:solidFill>
                  </a:tcPr>
                </a:tc>
                <a:tc>
                  <a:txBody>
                    <a:bodyPr/>
                    <a:lstStyle/>
                    <a:p>
                      <a:pPr algn="ctr" fontAlgn="b"/>
                      <a:r>
                        <a:rPr lang="en-US" sz="1100" b="1" u="none" strike="noStrike" dirty="0">
                          <a:effectLst/>
                        </a:rPr>
                        <a:t>%</a:t>
                      </a:r>
                      <a:endParaRPr lang="en-US" sz="1100" b="1" i="0" u="none" strike="noStrike" dirty="0">
                        <a:effectLst/>
                        <a:latin typeface="Gill Sans MT" panose="020B0502020104020203"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xmlns="" val="10000"/>
                  </a:ext>
                </a:extLst>
              </a:tr>
              <a:tr h="219075">
                <a:tc>
                  <a:txBody>
                    <a:bodyPr/>
                    <a:lstStyle/>
                    <a:p>
                      <a:pPr algn="l" fontAlgn="b"/>
                      <a:r>
                        <a:rPr lang="en-US" sz="1100" u="none" strike="noStrike" dirty="0">
                          <a:effectLst/>
                        </a:rPr>
                        <a:t>Regular Education Program</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a:effectLst/>
                        </a:rPr>
                        <a:t>     $ </a:t>
                      </a:r>
                      <a:r>
                        <a:rPr lang="en-US" sz="1100" u="none" strike="noStrike" dirty="0" smtClean="0">
                          <a:effectLst/>
                        </a:rPr>
                        <a:t>3,001,89100 </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smtClean="0">
                          <a:effectLst/>
                        </a:rPr>
                        <a:t>21.58</a:t>
                      </a:r>
                      <a:endParaRPr lang="en-US" sz="1100" b="0" i="0" u="none" strike="noStrike" dirty="0">
                        <a:effectLst/>
                        <a:latin typeface="Gill Sans MT" panose="020B0502020104020203" pitchFamily="34" charset="0"/>
                      </a:endParaRPr>
                    </a:p>
                  </a:txBody>
                  <a:tcPr marL="9525" marR="9525" marT="9525" marB="0" anchor="b"/>
                </a:tc>
                <a:extLst>
                  <a:ext uri="{0D108BD9-81ED-4DB2-BD59-A6C34878D82A}">
                    <a16:rowId xmlns:a16="http://schemas.microsoft.com/office/drawing/2014/main" xmlns="" val="10001"/>
                  </a:ext>
                </a:extLst>
              </a:tr>
              <a:tr h="219075">
                <a:tc>
                  <a:txBody>
                    <a:bodyPr/>
                    <a:lstStyle/>
                    <a:p>
                      <a:pPr algn="l" fontAlgn="b"/>
                      <a:r>
                        <a:rPr lang="en-US" sz="1100" u="none" strike="noStrike" dirty="0">
                          <a:effectLst/>
                        </a:rPr>
                        <a:t>Special Ed, BSIP, ESL</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a:effectLst/>
                        </a:rPr>
                        <a:t>     </a:t>
                      </a:r>
                      <a:r>
                        <a:rPr lang="en-US" sz="1100" u="none" strike="noStrike" dirty="0" smtClean="0">
                          <a:effectLst/>
                        </a:rPr>
                        <a:t>1,408,575.00 </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smtClean="0">
                          <a:effectLst/>
                        </a:rPr>
                        <a:t>10.13</a:t>
                      </a:r>
                      <a:endParaRPr lang="en-US" sz="1100" b="0" i="0" u="none" strike="noStrike" dirty="0">
                        <a:effectLst/>
                        <a:latin typeface="Gill Sans MT" panose="020B0502020104020203" pitchFamily="34" charset="0"/>
                      </a:endParaRPr>
                    </a:p>
                  </a:txBody>
                  <a:tcPr marL="9525" marR="9525" marT="9525" marB="0" anchor="b"/>
                </a:tc>
                <a:extLst>
                  <a:ext uri="{0D108BD9-81ED-4DB2-BD59-A6C34878D82A}">
                    <a16:rowId xmlns:a16="http://schemas.microsoft.com/office/drawing/2014/main" xmlns="" val="10002"/>
                  </a:ext>
                </a:extLst>
              </a:tr>
              <a:tr h="219075">
                <a:tc>
                  <a:txBody>
                    <a:bodyPr/>
                    <a:lstStyle/>
                    <a:p>
                      <a:pPr algn="l" fontAlgn="b"/>
                      <a:r>
                        <a:rPr lang="en-US" sz="1100" u="none" strike="noStrike" dirty="0">
                          <a:effectLst/>
                        </a:rPr>
                        <a:t>Administration &amp; Tech</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a:effectLst/>
                        </a:rPr>
                        <a:t>       </a:t>
                      </a:r>
                      <a:r>
                        <a:rPr lang="en-US" sz="1100" u="none" strike="noStrike" dirty="0" smtClean="0">
                          <a:effectLst/>
                        </a:rPr>
                        <a:t>887,45100 </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smtClean="0">
                          <a:effectLst/>
                        </a:rPr>
                        <a:t>6.38</a:t>
                      </a:r>
                      <a:endParaRPr lang="en-US" sz="1100" b="0" i="0" u="none" strike="noStrike" dirty="0">
                        <a:effectLst/>
                        <a:latin typeface="Gill Sans MT" panose="020B0502020104020203" pitchFamily="34" charset="0"/>
                      </a:endParaRPr>
                    </a:p>
                  </a:txBody>
                  <a:tcPr marL="9525" marR="9525" marT="9525" marB="0" anchor="b"/>
                </a:tc>
                <a:extLst>
                  <a:ext uri="{0D108BD9-81ED-4DB2-BD59-A6C34878D82A}">
                    <a16:rowId xmlns:a16="http://schemas.microsoft.com/office/drawing/2014/main" xmlns="" val="10003"/>
                  </a:ext>
                </a:extLst>
              </a:tr>
              <a:tr h="219075">
                <a:tc>
                  <a:txBody>
                    <a:bodyPr/>
                    <a:lstStyle/>
                    <a:p>
                      <a:pPr algn="l" fontAlgn="b"/>
                      <a:r>
                        <a:rPr lang="en-US" sz="1100" u="none" strike="noStrike" dirty="0">
                          <a:effectLst/>
                        </a:rPr>
                        <a:t>Tuition</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a:effectLst/>
                        </a:rPr>
                        <a:t>     </a:t>
                      </a:r>
                      <a:r>
                        <a:rPr lang="en-US" sz="1100" u="none" strike="noStrike" dirty="0" smtClean="0">
                          <a:effectLst/>
                        </a:rPr>
                        <a:t>3,703,218.00 </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smtClean="0">
                          <a:effectLst/>
                        </a:rPr>
                        <a:t>26.63</a:t>
                      </a:r>
                      <a:endParaRPr lang="en-US" sz="1100" b="0" i="0" u="none" strike="noStrike" dirty="0">
                        <a:effectLst/>
                        <a:latin typeface="Gill Sans MT" panose="020B0502020104020203" pitchFamily="34" charset="0"/>
                      </a:endParaRPr>
                    </a:p>
                  </a:txBody>
                  <a:tcPr marL="9525" marR="9525" marT="9525" marB="0" anchor="b"/>
                </a:tc>
                <a:extLst>
                  <a:ext uri="{0D108BD9-81ED-4DB2-BD59-A6C34878D82A}">
                    <a16:rowId xmlns:a16="http://schemas.microsoft.com/office/drawing/2014/main" xmlns="" val="10004"/>
                  </a:ext>
                </a:extLst>
              </a:tr>
              <a:tr h="219075">
                <a:tc>
                  <a:txBody>
                    <a:bodyPr/>
                    <a:lstStyle/>
                    <a:p>
                      <a:pPr algn="l" fontAlgn="b"/>
                      <a:r>
                        <a:rPr lang="en-US" sz="1100" u="none" strike="noStrike" dirty="0">
                          <a:effectLst/>
                        </a:rPr>
                        <a:t>Buildings &amp; Grounds</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a:effectLst/>
                        </a:rPr>
                        <a:t>       </a:t>
                      </a:r>
                      <a:r>
                        <a:rPr lang="en-US" sz="1100" u="none" strike="noStrike" dirty="0" smtClean="0">
                          <a:effectLst/>
                        </a:rPr>
                        <a:t>578,636.00 </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smtClean="0">
                          <a:effectLst/>
                        </a:rPr>
                        <a:t>4.16</a:t>
                      </a:r>
                      <a:endParaRPr lang="en-US" sz="1100" b="0" i="0" u="none" strike="noStrike" dirty="0">
                        <a:effectLst/>
                        <a:latin typeface="Gill Sans MT" panose="020B0502020104020203" pitchFamily="34" charset="0"/>
                      </a:endParaRPr>
                    </a:p>
                  </a:txBody>
                  <a:tcPr marL="9525" marR="9525" marT="9525" marB="0" anchor="b"/>
                </a:tc>
                <a:extLst>
                  <a:ext uri="{0D108BD9-81ED-4DB2-BD59-A6C34878D82A}">
                    <a16:rowId xmlns:a16="http://schemas.microsoft.com/office/drawing/2014/main" xmlns="" val="10005"/>
                  </a:ext>
                </a:extLst>
              </a:tr>
              <a:tr h="219075">
                <a:tc>
                  <a:txBody>
                    <a:bodyPr/>
                    <a:lstStyle/>
                    <a:p>
                      <a:pPr algn="l" fontAlgn="b"/>
                      <a:r>
                        <a:rPr lang="en-US" sz="1100" u="none" strike="noStrike" dirty="0">
                          <a:effectLst/>
                        </a:rPr>
                        <a:t>Transportation</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a:effectLst/>
                        </a:rPr>
                        <a:t>       </a:t>
                      </a:r>
                      <a:r>
                        <a:rPr lang="en-US" sz="1100" u="none" strike="noStrike" dirty="0" smtClean="0">
                          <a:effectLst/>
                        </a:rPr>
                        <a:t>434,147.00 </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smtClean="0">
                          <a:effectLst/>
                        </a:rPr>
                        <a:t>3.12</a:t>
                      </a:r>
                      <a:endParaRPr lang="en-US" sz="1100" b="0" i="0" u="none" strike="noStrike" dirty="0">
                        <a:effectLst/>
                        <a:latin typeface="Gill Sans MT" panose="020B0502020104020203" pitchFamily="34" charset="0"/>
                      </a:endParaRPr>
                    </a:p>
                  </a:txBody>
                  <a:tcPr marL="9525" marR="9525" marT="9525" marB="0" anchor="b"/>
                </a:tc>
                <a:extLst>
                  <a:ext uri="{0D108BD9-81ED-4DB2-BD59-A6C34878D82A}">
                    <a16:rowId xmlns:a16="http://schemas.microsoft.com/office/drawing/2014/main" xmlns="" val="10006"/>
                  </a:ext>
                </a:extLst>
              </a:tr>
              <a:tr h="219075">
                <a:tc>
                  <a:txBody>
                    <a:bodyPr/>
                    <a:lstStyle/>
                    <a:p>
                      <a:pPr algn="l" fontAlgn="b"/>
                      <a:r>
                        <a:rPr lang="en-US" sz="1100" u="none" strike="noStrike" dirty="0">
                          <a:effectLst/>
                        </a:rPr>
                        <a:t>Benefits</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a:effectLst/>
                        </a:rPr>
                        <a:t>     </a:t>
                      </a:r>
                      <a:r>
                        <a:rPr lang="en-US" sz="1100" u="none" strike="noStrike" dirty="0" smtClean="0">
                          <a:effectLst/>
                        </a:rPr>
                        <a:t>1,608,500.00 </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smtClean="0">
                          <a:effectLst/>
                        </a:rPr>
                        <a:t>11.56</a:t>
                      </a:r>
                      <a:endParaRPr lang="en-US" sz="1100" b="0" i="0" u="none" strike="noStrike" dirty="0">
                        <a:effectLst/>
                        <a:latin typeface="Gill Sans MT" panose="020B0502020104020203" pitchFamily="34" charset="0"/>
                      </a:endParaRPr>
                    </a:p>
                  </a:txBody>
                  <a:tcPr marL="9525" marR="9525" marT="9525" marB="0" anchor="b"/>
                </a:tc>
                <a:extLst>
                  <a:ext uri="{0D108BD9-81ED-4DB2-BD59-A6C34878D82A}">
                    <a16:rowId xmlns:a16="http://schemas.microsoft.com/office/drawing/2014/main" xmlns="" val="10007"/>
                  </a:ext>
                </a:extLst>
              </a:tr>
              <a:tr h="219075">
                <a:tc>
                  <a:txBody>
                    <a:bodyPr/>
                    <a:lstStyle/>
                    <a:p>
                      <a:pPr algn="l" fontAlgn="b"/>
                      <a:r>
                        <a:rPr lang="en-US" sz="1100" u="none" strike="noStrike" dirty="0">
                          <a:effectLst/>
                        </a:rPr>
                        <a:t>Extra Curricular</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a:effectLst/>
                        </a:rPr>
                        <a:t>         </a:t>
                      </a:r>
                      <a:r>
                        <a:rPr lang="en-US" sz="1100" u="none" strike="noStrike" dirty="0" smtClean="0">
                          <a:effectLst/>
                        </a:rPr>
                        <a:t>44,000.00 </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smtClean="0">
                          <a:effectLst/>
                        </a:rPr>
                        <a:t>0.32</a:t>
                      </a:r>
                      <a:endParaRPr lang="en-US" sz="1100" b="0" i="0" u="none" strike="noStrike" dirty="0">
                        <a:effectLst/>
                        <a:latin typeface="Gill Sans MT" panose="020B0502020104020203" pitchFamily="34" charset="0"/>
                      </a:endParaRPr>
                    </a:p>
                  </a:txBody>
                  <a:tcPr marL="9525" marR="9525" marT="9525" marB="0" anchor="b"/>
                </a:tc>
                <a:extLst>
                  <a:ext uri="{0D108BD9-81ED-4DB2-BD59-A6C34878D82A}">
                    <a16:rowId xmlns:a16="http://schemas.microsoft.com/office/drawing/2014/main" xmlns="" val="10008"/>
                  </a:ext>
                </a:extLst>
              </a:tr>
              <a:tr h="219075">
                <a:tc>
                  <a:txBody>
                    <a:bodyPr/>
                    <a:lstStyle/>
                    <a:p>
                      <a:pPr algn="l" fontAlgn="b"/>
                      <a:r>
                        <a:rPr lang="en-US" sz="1100" u="none" strike="noStrike" dirty="0">
                          <a:effectLst/>
                        </a:rPr>
                        <a:t>Support Services</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a:effectLst/>
                        </a:rPr>
                        <a:t>       </a:t>
                      </a:r>
                      <a:r>
                        <a:rPr lang="en-US" sz="1100" u="none" strike="noStrike" dirty="0" smtClean="0">
                          <a:effectLst/>
                        </a:rPr>
                        <a:t>398,798.00 </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smtClean="0">
                          <a:effectLst/>
                        </a:rPr>
                        <a:t>2.87</a:t>
                      </a:r>
                      <a:endParaRPr lang="en-US" sz="1100" b="0" i="0" u="none" strike="noStrike" dirty="0">
                        <a:effectLst/>
                        <a:latin typeface="Gill Sans MT" panose="020B0502020104020203" pitchFamily="34" charset="0"/>
                      </a:endParaRPr>
                    </a:p>
                  </a:txBody>
                  <a:tcPr marL="9525" marR="9525" marT="9525" marB="0" anchor="b"/>
                </a:tc>
                <a:extLst>
                  <a:ext uri="{0D108BD9-81ED-4DB2-BD59-A6C34878D82A}">
                    <a16:rowId xmlns:a16="http://schemas.microsoft.com/office/drawing/2014/main" xmlns="" val="10009"/>
                  </a:ext>
                </a:extLst>
              </a:tr>
              <a:tr h="219075">
                <a:tc>
                  <a:txBody>
                    <a:bodyPr/>
                    <a:lstStyle/>
                    <a:p>
                      <a:pPr algn="l" fontAlgn="b"/>
                      <a:r>
                        <a:rPr lang="en-US" sz="1100" u="none" strike="noStrike" dirty="0">
                          <a:effectLst/>
                        </a:rPr>
                        <a:t>Support Services - Special</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a:effectLst/>
                        </a:rPr>
                        <a:t>       </a:t>
                      </a:r>
                      <a:r>
                        <a:rPr lang="en-US" sz="1100" u="none" strike="noStrike" dirty="0" smtClean="0">
                          <a:effectLst/>
                        </a:rPr>
                        <a:t>903,468.00 </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smtClean="0">
                          <a:effectLst/>
                        </a:rPr>
                        <a:t>6.50</a:t>
                      </a:r>
                      <a:endParaRPr lang="en-US" sz="1100" b="0" i="0" u="none" strike="noStrike" dirty="0">
                        <a:effectLst/>
                        <a:latin typeface="Gill Sans MT" panose="020B0502020104020203" pitchFamily="34" charset="0"/>
                      </a:endParaRPr>
                    </a:p>
                  </a:txBody>
                  <a:tcPr marL="9525" marR="9525" marT="9525" marB="0" anchor="b"/>
                </a:tc>
                <a:extLst>
                  <a:ext uri="{0D108BD9-81ED-4DB2-BD59-A6C34878D82A}">
                    <a16:rowId xmlns:a16="http://schemas.microsoft.com/office/drawing/2014/main" xmlns="" val="10010"/>
                  </a:ext>
                </a:extLst>
              </a:tr>
              <a:tr h="219075">
                <a:tc>
                  <a:txBody>
                    <a:bodyPr/>
                    <a:lstStyle/>
                    <a:p>
                      <a:pPr algn="l" fontAlgn="b"/>
                      <a:r>
                        <a:rPr lang="en-US" sz="1100" u="none" strike="noStrike" dirty="0">
                          <a:effectLst/>
                        </a:rPr>
                        <a:t>Capital Outlay</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a:effectLst/>
                        </a:rPr>
                        <a:t>       </a:t>
                      </a:r>
                      <a:r>
                        <a:rPr lang="en-US" sz="1100" u="none" strike="noStrike" dirty="0" smtClean="0">
                          <a:effectLst/>
                        </a:rPr>
                        <a:t>214,603.00 </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smtClean="0">
                          <a:effectLst/>
                        </a:rPr>
                        <a:t>1.54</a:t>
                      </a:r>
                      <a:endParaRPr lang="en-US" sz="1100" b="0" i="0" u="none" strike="noStrike" dirty="0">
                        <a:effectLst/>
                        <a:latin typeface="Gill Sans MT" panose="020B0502020104020203" pitchFamily="34" charset="0"/>
                      </a:endParaRPr>
                    </a:p>
                  </a:txBody>
                  <a:tcPr marL="9525" marR="9525" marT="9525" marB="0" anchor="b"/>
                </a:tc>
                <a:extLst>
                  <a:ext uri="{0D108BD9-81ED-4DB2-BD59-A6C34878D82A}">
                    <a16:rowId xmlns:a16="http://schemas.microsoft.com/office/drawing/2014/main" xmlns="" val="10011"/>
                  </a:ext>
                </a:extLst>
              </a:tr>
              <a:tr h="219075">
                <a:tc>
                  <a:txBody>
                    <a:bodyPr/>
                    <a:lstStyle/>
                    <a:p>
                      <a:pPr algn="l" fontAlgn="b"/>
                      <a:r>
                        <a:rPr lang="en-US" sz="1100" u="none" strike="noStrike">
                          <a:effectLst/>
                        </a:rPr>
                        <a:t>Transfer to Charter School</a:t>
                      </a:r>
                      <a:endParaRPr lang="en-US" sz="1100" b="0" i="0" u="none" strike="noStrike">
                        <a:effectLst/>
                        <a:latin typeface="Gill Sans MT" panose="020B0502020104020203" pitchFamily="34" charset="0"/>
                      </a:endParaRPr>
                    </a:p>
                  </a:txBody>
                  <a:tcPr marL="9525" marR="9525" marT="9525" marB="0" anchor="b"/>
                </a:tc>
                <a:tc>
                  <a:txBody>
                    <a:bodyPr/>
                    <a:lstStyle/>
                    <a:p>
                      <a:pPr algn="r" fontAlgn="b"/>
                      <a:r>
                        <a:rPr lang="en-US" sz="1100" u="none" strike="noStrike" dirty="0">
                          <a:effectLst/>
                        </a:rPr>
                        <a:t>         </a:t>
                      </a:r>
                      <a:r>
                        <a:rPr lang="en-US" sz="1100" u="none" strike="noStrike" dirty="0" smtClean="0">
                          <a:effectLst/>
                        </a:rPr>
                        <a:t>54,644.00 </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smtClean="0">
                          <a:effectLst/>
                        </a:rPr>
                        <a:t>0.39</a:t>
                      </a:r>
                      <a:endParaRPr lang="en-US" sz="1100" b="0" i="0" u="none" strike="noStrike" dirty="0">
                        <a:effectLst/>
                        <a:latin typeface="Gill Sans MT" panose="020B0502020104020203" pitchFamily="34" charset="0"/>
                      </a:endParaRPr>
                    </a:p>
                  </a:txBody>
                  <a:tcPr marL="9525" marR="9525" marT="9525" marB="0" anchor="b"/>
                </a:tc>
                <a:extLst>
                  <a:ext uri="{0D108BD9-81ED-4DB2-BD59-A6C34878D82A}">
                    <a16:rowId xmlns:a16="http://schemas.microsoft.com/office/drawing/2014/main" xmlns="" val="10012"/>
                  </a:ext>
                </a:extLst>
              </a:tr>
              <a:tr h="219075">
                <a:tc>
                  <a:txBody>
                    <a:bodyPr/>
                    <a:lstStyle/>
                    <a:p>
                      <a:pPr algn="l" fontAlgn="b"/>
                      <a:r>
                        <a:rPr lang="en-US" sz="1100" u="none" strike="noStrike" dirty="0">
                          <a:effectLst/>
                        </a:rPr>
                        <a:t>Grants &amp; Entitlements</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a:effectLst/>
                        </a:rPr>
                        <a:t>       </a:t>
                      </a:r>
                      <a:r>
                        <a:rPr lang="en-US" sz="1100" u="none" strike="noStrike" dirty="0" smtClean="0">
                          <a:effectLst/>
                        </a:rPr>
                        <a:t>210,794.00 </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smtClean="0">
                          <a:effectLst/>
                        </a:rPr>
                        <a:t>1.52</a:t>
                      </a:r>
                      <a:endParaRPr lang="en-US" sz="1100" b="0" i="0" u="none" strike="noStrike" dirty="0">
                        <a:effectLst/>
                        <a:latin typeface="Gill Sans MT" panose="020B0502020104020203" pitchFamily="34" charset="0"/>
                      </a:endParaRPr>
                    </a:p>
                  </a:txBody>
                  <a:tcPr marL="9525" marR="9525" marT="9525" marB="0" anchor="b"/>
                </a:tc>
                <a:extLst>
                  <a:ext uri="{0D108BD9-81ED-4DB2-BD59-A6C34878D82A}">
                    <a16:rowId xmlns:a16="http://schemas.microsoft.com/office/drawing/2014/main" xmlns="" val="10013"/>
                  </a:ext>
                </a:extLst>
              </a:tr>
              <a:tr h="219075">
                <a:tc>
                  <a:txBody>
                    <a:bodyPr/>
                    <a:lstStyle/>
                    <a:p>
                      <a:pPr algn="l" fontAlgn="b"/>
                      <a:r>
                        <a:rPr lang="en-US" sz="1100" u="none" strike="noStrike" dirty="0">
                          <a:effectLst/>
                        </a:rPr>
                        <a:t>Debt Repayment</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a:effectLst/>
                        </a:rPr>
                        <a:t>       </a:t>
                      </a:r>
                      <a:r>
                        <a:rPr lang="en-US" sz="1100" u="none" strike="noStrike" dirty="0" smtClean="0">
                          <a:effectLst/>
                        </a:rPr>
                        <a:t>459,827.00 </a:t>
                      </a:r>
                      <a:endParaRPr lang="en-US" sz="1100" b="0" i="0" u="none" strike="noStrike" dirty="0">
                        <a:effectLst/>
                        <a:latin typeface="Gill Sans MT" panose="020B0502020104020203" pitchFamily="34" charset="0"/>
                      </a:endParaRPr>
                    </a:p>
                  </a:txBody>
                  <a:tcPr marL="9525" marR="9525" marT="9525" marB="0" anchor="b"/>
                </a:tc>
                <a:tc>
                  <a:txBody>
                    <a:bodyPr/>
                    <a:lstStyle/>
                    <a:p>
                      <a:pPr algn="r" fontAlgn="b"/>
                      <a:r>
                        <a:rPr lang="en-US" sz="1100" u="none" strike="noStrike" dirty="0" smtClean="0">
                          <a:effectLst/>
                        </a:rPr>
                        <a:t>3.31</a:t>
                      </a:r>
                      <a:endParaRPr lang="en-US" sz="1100" b="0" i="0" u="none" strike="noStrike" dirty="0">
                        <a:effectLst/>
                        <a:latin typeface="Gill Sans MT" panose="020B0502020104020203" pitchFamily="34" charset="0"/>
                      </a:endParaRPr>
                    </a:p>
                  </a:txBody>
                  <a:tcPr marL="9525" marR="9525" marT="9525" marB="0" anchor="b"/>
                </a:tc>
                <a:extLst>
                  <a:ext uri="{0D108BD9-81ED-4DB2-BD59-A6C34878D82A}">
                    <a16:rowId xmlns:a16="http://schemas.microsoft.com/office/drawing/2014/main" xmlns="" val="10014"/>
                  </a:ext>
                </a:extLst>
              </a:tr>
              <a:tr h="219075">
                <a:tc>
                  <a:txBody>
                    <a:bodyPr/>
                    <a:lstStyle/>
                    <a:p>
                      <a:pPr algn="l" fontAlgn="b"/>
                      <a:r>
                        <a:rPr lang="en-US" sz="1100" b="1" u="none" strike="noStrike" dirty="0">
                          <a:effectLst/>
                        </a:rPr>
                        <a:t>Total Expenditures</a:t>
                      </a:r>
                      <a:endParaRPr lang="en-US" sz="1100" b="1" i="0" u="none" strike="noStrike" dirty="0">
                        <a:effectLst/>
                        <a:latin typeface="Gill Sans MT" panose="020B0502020104020203" pitchFamily="34" charset="0"/>
                      </a:endParaRPr>
                    </a:p>
                  </a:txBody>
                  <a:tcPr marL="9525" marR="9525" marT="9525" marB="0" anchor="b">
                    <a:solidFill>
                      <a:schemeClr val="accent4">
                        <a:lumMod val="40000"/>
                        <a:lumOff val="60000"/>
                      </a:schemeClr>
                    </a:solidFill>
                  </a:tcPr>
                </a:tc>
                <a:tc>
                  <a:txBody>
                    <a:bodyPr/>
                    <a:lstStyle/>
                    <a:p>
                      <a:pPr algn="l" fontAlgn="b"/>
                      <a:r>
                        <a:rPr lang="en-US" sz="1100" b="1" u="none" strike="noStrike" dirty="0">
                          <a:effectLst/>
                        </a:rPr>
                        <a:t>   $</a:t>
                      </a:r>
                      <a:r>
                        <a:rPr lang="en-US" sz="1100" b="1" u="none" strike="noStrike" dirty="0" smtClean="0">
                          <a:effectLst/>
                        </a:rPr>
                        <a:t>13,908,552.00 </a:t>
                      </a:r>
                      <a:endParaRPr lang="en-US" sz="1100" b="1" i="0" u="none" strike="noStrike" dirty="0">
                        <a:effectLst/>
                        <a:latin typeface="Gill Sans MT" panose="020B0502020104020203" pitchFamily="34" charset="0"/>
                      </a:endParaRPr>
                    </a:p>
                  </a:txBody>
                  <a:tcPr marL="9525" marR="9525" marT="9525" marB="0" anchor="b">
                    <a:solidFill>
                      <a:schemeClr val="accent4">
                        <a:lumMod val="40000"/>
                        <a:lumOff val="60000"/>
                      </a:schemeClr>
                    </a:solidFill>
                  </a:tcPr>
                </a:tc>
                <a:tc>
                  <a:txBody>
                    <a:bodyPr/>
                    <a:lstStyle/>
                    <a:p>
                      <a:pPr algn="l" fontAlgn="b"/>
                      <a:endParaRPr lang="en-US" sz="1100" b="0" i="0" u="none" strike="noStrike" dirty="0">
                        <a:effectLst/>
                        <a:latin typeface="Gill Sans MT" panose="020B0502020104020203" pitchFamily="34" charset="0"/>
                      </a:endParaRPr>
                    </a:p>
                  </a:txBody>
                  <a:tcPr marL="9525" marR="9525" marT="9525" marB="0" anchor="b">
                    <a:solidFill>
                      <a:schemeClr val="accent4">
                        <a:lumMod val="40000"/>
                        <a:lumOff val="60000"/>
                      </a:schemeClr>
                    </a:solidFill>
                  </a:tcPr>
                </a:tc>
                <a:extLst>
                  <a:ext uri="{0D108BD9-81ED-4DB2-BD59-A6C34878D82A}">
                    <a16:rowId xmlns:a16="http://schemas.microsoft.com/office/drawing/2014/main" xmlns="" val="10015"/>
                  </a:ext>
                </a:extLst>
              </a:tr>
            </a:tbl>
          </a:graphicData>
        </a:graphic>
      </p:graphicFrame>
      <p:graphicFrame>
        <p:nvGraphicFramePr>
          <p:cNvPr id="128" name="Chart 127">
            <a:extLst>
              <a:ext uri="{FF2B5EF4-FFF2-40B4-BE49-F238E27FC236}">
                <a16:creationId xmlns:a16="http://schemas.microsoft.com/office/drawing/2014/main" xmlns="" id="{92E799B5-D686-4E15-91D9-D26A569FBF51}"/>
              </a:ext>
            </a:extLst>
          </p:cNvPr>
          <p:cNvGraphicFramePr>
            <a:graphicFrameLocks/>
          </p:cNvGraphicFramePr>
          <p:nvPr>
            <p:extLst>
              <p:ext uri="{D42A27DB-BD31-4B8C-83A1-F6EECF244321}">
                <p14:modId xmlns:p14="http://schemas.microsoft.com/office/powerpoint/2010/main" val="863759747"/>
              </p:ext>
            </p:extLst>
          </p:nvPr>
        </p:nvGraphicFramePr>
        <p:xfrm>
          <a:off x="-31044" y="1798513"/>
          <a:ext cx="5379058" cy="3260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6329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228600"/>
            <a:ext cx="7315200" cy="838200"/>
          </a:xfrm>
        </p:spPr>
        <p:txBody>
          <a:bodyPr>
            <a:noAutofit/>
          </a:bodyPr>
          <a:lstStyle/>
          <a:p>
            <a:pPr algn="ctr"/>
            <a:r>
              <a:rPr lang="en-US" sz="3600" dirty="0"/>
              <a:t>Referendum Impact on 2020-2021 </a:t>
            </a:r>
            <a:br>
              <a:rPr lang="en-US" sz="3600" dirty="0"/>
            </a:br>
            <a:r>
              <a:rPr lang="en-US" sz="3600" dirty="0"/>
              <a:t>School Budget</a:t>
            </a:r>
          </a:p>
        </p:txBody>
      </p:sp>
      <p:sp>
        <p:nvSpPr>
          <p:cNvPr id="7" name="TextBox 6"/>
          <p:cNvSpPr txBox="1"/>
          <p:nvPr/>
        </p:nvSpPr>
        <p:spPr>
          <a:xfrm>
            <a:off x="1143000" y="1295400"/>
            <a:ext cx="7772400" cy="5355312"/>
          </a:xfrm>
          <a:prstGeom prst="rect">
            <a:avLst/>
          </a:prstGeom>
          <a:noFill/>
        </p:spPr>
        <p:txBody>
          <a:bodyPr wrap="square" rtlCol="0">
            <a:spAutoFit/>
          </a:bodyPr>
          <a:lstStyle/>
          <a:p>
            <a:endParaRPr lang="en-US" sz="2000" dirty="0"/>
          </a:p>
          <a:p>
            <a:endParaRPr lang="en-US" sz="2000" dirty="0"/>
          </a:p>
          <a:p>
            <a:pPr algn="ctr"/>
            <a:r>
              <a:rPr lang="en-US" sz="2800" dirty="0">
                <a:solidFill>
                  <a:srgbClr val="663300"/>
                </a:solidFill>
              </a:rPr>
              <a:t>On December 10, 2013, the local taxpayers of Rochelle Park approved the proposed $6,513,000 Referendum.  </a:t>
            </a:r>
          </a:p>
          <a:p>
            <a:endParaRPr lang="en-US" sz="2800" dirty="0">
              <a:solidFill>
                <a:srgbClr val="663300"/>
              </a:solidFill>
            </a:endParaRPr>
          </a:p>
          <a:p>
            <a:pPr algn="ctr"/>
            <a:r>
              <a:rPr lang="en-US" sz="2800" dirty="0">
                <a:solidFill>
                  <a:srgbClr val="663300"/>
                </a:solidFill>
              </a:rPr>
              <a:t>During the 2020-2021 school year, the referendum project will have a tax decrease of </a:t>
            </a:r>
            <a:r>
              <a:rPr lang="en-US" sz="2800" b="1" dirty="0">
                <a:solidFill>
                  <a:srgbClr val="663300"/>
                </a:solidFill>
              </a:rPr>
              <a:t>$2.82 </a:t>
            </a:r>
            <a:r>
              <a:rPr lang="en-US" sz="2800" dirty="0">
                <a:solidFill>
                  <a:srgbClr val="663300"/>
                </a:solidFill>
              </a:rPr>
              <a:t>on the average assessed home of </a:t>
            </a:r>
            <a:r>
              <a:rPr lang="en-US" sz="2800" b="1" dirty="0">
                <a:solidFill>
                  <a:srgbClr val="663300"/>
                </a:solidFill>
              </a:rPr>
              <a:t>$331,600</a:t>
            </a:r>
            <a:r>
              <a:rPr lang="en-US" sz="2800" dirty="0">
                <a:solidFill>
                  <a:srgbClr val="663300"/>
                </a:solidFill>
              </a:rPr>
              <a:t>.</a:t>
            </a:r>
          </a:p>
          <a:p>
            <a:endParaRPr lang="en-US" sz="2000" dirty="0">
              <a:solidFill>
                <a:srgbClr val="663300"/>
              </a:solidFill>
            </a:endParaRPr>
          </a:p>
          <a:p>
            <a:endParaRPr lang="en-US" sz="2000" dirty="0">
              <a:solidFill>
                <a:srgbClr val="663300"/>
              </a:solidFill>
            </a:endParaRPr>
          </a:p>
          <a:p>
            <a:endParaRPr lang="en-US" sz="2000" b="1" i="1" dirty="0">
              <a:solidFill>
                <a:srgbClr val="C00000"/>
              </a:solidFill>
            </a:endParaRPr>
          </a:p>
          <a:p>
            <a:endParaRPr lang="en-US" dirty="0"/>
          </a:p>
        </p:txBody>
      </p:sp>
      <p:grpSp>
        <p:nvGrpSpPr>
          <p:cNvPr id="6" name="Group 5"/>
          <p:cNvGrpSpPr/>
          <p:nvPr/>
        </p:nvGrpSpPr>
        <p:grpSpPr>
          <a:xfrm>
            <a:off x="5638800" y="6130405"/>
            <a:ext cx="3200456" cy="633511"/>
            <a:chOff x="5638800" y="6130405"/>
            <a:chExt cx="3200456" cy="633511"/>
          </a:xfrm>
        </p:grpSpPr>
        <p:sp>
          <p:nvSpPr>
            <p:cNvPr id="8" name="AutoShape 4"/>
            <p:cNvSpPr>
              <a:spLocks noChangeAspect="1" noChangeArrowheads="1" noTextEdit="1"/>
            </p:cNvSpPr>
            <p:nvPr/>
          </p:nvSpPr>
          <p:spPr bwMode="auto">
            <a:xfrm>
              <a:off x="5638800" y="6130405"/>
              <a:ext cx="3200456" cy="63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6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6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6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7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7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7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6"/>
            <p:cNvSpPr>
              <a:spLocks/>
            </p:cNvSpPr>
            <p:nvPr/>
          </p:nvSpPr>
          <p:spPr bwMode="auto">
            <a:xfrm>
              <a:off x="5735783" y="6133275"/>
              <a:ext cx="84053" cy="109846"/>
            </a:xfrm>
            <a:custGeom>
              <a:avLst/>
              <a:gdLst>
                <a:gd name="T0" fmla="*/ 115 w 117"/>
                <a:gd name="T1" fmla="*/ 99 h 421"/>
                <a:gd name="T2" fmla="*/ 117 w 117"/>
                <a:gd name="T3" fmla="*/ 144 h 421"/>
                <a:gd name="T4" fmla="*/ 116 w 117"/>
                <a:gd name="T5" fmla="*/ 190 h 421"/>
                <a:gd name="T6" fmla="*/ 114 w 117"/>
                <a:gd name="T7" fmla="*/ 232 h 421"/>
                <a:gd name="T8" fmla="*/ 109 w 117"/>
                <a:gd name="T9" fmla="*/ 274 h 421"/>
                <a:gd name="T10" fmla="*/ 101 w 117"/>
                <a:gd name="T11" fmla="*/ 314 h 421"/>
                <a:gd name="T12" fmla="*/ 92 w 117"/>
                <a:gd name="T13" fmla="*/ 348 h 421"/>
                <a:gd name="T14" fmla="*/ 81 w 117"/>
                <a:gd name="T15" fmla="*/ 382 h 421"/>
                <a:gd name="T16" fmla="*/ 68 w 117"/>
                <a:gd name="T17" fmla="*/ 410 h 421"/>
                <a:gd name="T18" fmla="*/ 62 w 117"/>
                <a:gd name="T19" fmla="*/ 416 h 421"/>
                <a:gd name="T20" fmla="*/ 58 w 117"/>
                <a:gd name="T21" fmla="*/ 419 h 421"/>
                <a:gd name="T22" fmla="*/ 52 w 117"/>
                <a:gd name="T23" fmla="*/ 421 h 421"/>
                <a:gd name="T24" fmla="*/ 47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5 w 117"/>
                <a:gd name="T39" fmla="*/ 351 h 421"/>
                <a:gd name="T40" fmla="*/ 2 w 117"/>
                <a:gd name="T41" fmla="*/ 328 h 421"/>
                <a:gd name="T42" fmla="*/ 0 w 117"/>
                <a:gd name="T43" fmla="*/ 283 h 421"/>
                <a:gd name="T44" fmla="*/ 0 w 117"/>
                <a:gd name="T45" fmla="*/ 241 h 421"/>
                <a:gd name="T46" fmla="*/ 3 w 117"/>
                <a:gd name="T47" fmla="*/ 198 h 421"/>
                <a:gd name="T48" fmla="*/ 8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8 w 117"/>
                <a:gd name="T65" fmla="*/ 3 h 421"/>
                <a:gd name="T66" fmla="*/ 72 w 117"/>
                <a:gd name="T67" fmla="*/ 0 h 421"/>
                <a:gd name="T68" fmla="*/ 76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4" y="232"/>
                  </a:lnTo>
                  <a:lnTo>
                    <a:pt x="109" y="274"/>
                  </a:lnTo>
                  <a:lnTo>
                    <a:pt x="101" y="314"/>
                  </a:lnTo>
                  <a:lnTo>
                    <a:pt x="92" y="348"/>
                  </a:lnTo>
                  <a:lnTo>
                    <a:pt x="81" y="382"/>
                  </a:lnTo>
                  <a:lnTo>
                    <a:pt x="68" y="410"/>
                  </a:lnTo>
                  <a:lnTo>
                    <a:pt x="62" y="416"/>
                  </a:lnTo>
                  <a:lnTo>
                    <a:pt x="58" y="419"/>
                  </a:lnTo>
                  <a:lnTo>
                    <a:pt x="52" y="421"/>
                  </a:lnTo>
                  <a:lnTo>
                    <a:pt x="47" y="421"/>
                  </a:lnTo>
                  <a:lnTo>
                    <a:pt x="41" y="419"/>
                  </a:lnTo>
                  <a:lnTo>
                    <a:pt x="36" y="416"/>
                  </a:lnTo>
                  <a:lnTo>
                    <a:pt x="31" y="413"/>
                  </a:lnTo>
                  <a:lnTo>
                    <a:pt x="25" y="410"/>
                  </a:lnTo>
                  <a:lnTo>
                    <a:pt x="17" y="393"/>
                  </a:lnTo>
                  <a:lnTo>
                    <a:pt x="11" y="373"/>
                  </a:lnTo>
                  <a:lnTo>
                    <a:pt x="5" y="351"/>
                  </a:lnTo>
                  <a:lnTo>
                    <a:pt x="2" y="328"/>
                  </a:lnTo>
                  <a:lnTo>
                    <a:pt x="0" y="283"/>
                  </a:lnTo>
                  <a:lnTo>
                    <a:pt x="0" y="241"/>
                  </a:lnTo>
                  <a:lnTo>
                    <a:pt x="3" y="198"/>
                  </a:lnTo>
                  <a:lnTo>
                    <a:pt x="8" y="156"/>
                  </a:lnTo>
                  <a:lnTo>
                    <a:pt x="15" y="116"/>
                  </a:lnTo>
                  <a:lnTo>
                    <a:pt x="24" y="82"/>
                  </a:lnTo>
                  <a:lnTo>
                    <a:pt x="36" y="48"/>
                  </a:lnTo>
                  <a:lnTo>
                    <a:pt x="50" y="20"/>
                  </a:lnTo>
                  <a:lnTo>
                    <a:pt x="54" y="17"/>
                  </a:lnTo>
                  <a:lnTo>
                    <a:pt x="58" y="12"/>
                  </a:lnTo>
                  <a:lnTo>
                    <a:pt x="62" y="9"/>
                  </a:lnTo>
                  <a:lnTo>
                    <a:pt x="68" y="3"/>
                  </a:lnTo>
                  <a:lnTo>
                    <a:pt x="72" y="0"/>
                  </a:lnTo>
                  <a:lnTo>
                    <a:pt x="76"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7"/>
            <p:cNvSpPr>
              <a:spLocks/>
            </p:cNvSpPr>
            <p:nvPr/>
          </p:nvSpPr>
          <p:spPr bwMode="auto">
            <a:xfrm>
              <a:off x="582630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8 w 150"/>
                <a:gd name="T31" fmla="*/ 399 h 407"/>
                <a:gd name="T32" fmla="*/ 18 w 150"/>
                <a:gd name="T33" fmla="*/ 388 h 407"/>
                <a:gd name="T34" fmla="*/ 7 w 150"/>
                <a:gd name="T35" fmla="*/ 342 h 407"/>
                <a:gd name="T36" fmla="*/ 1 w 150"/>
                <a:gd name="T37" fmla="*/ 289 h 407"/>
                <a:gd name="T38" fmla="*/ 0 w 150"/>
                <a:gd name="T39" fmla="*/ 235 h 407"/>
                <a:gd name="T40" fmla="*/ 5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7 w 150"/>
                <a:gd name="T63" fmla="*/ 34 h 407"/>
                <a:gd name="T64" fmla="*/ 126 w 150"/>
                <a:gd name="T65" fmla="*/ 54 h 407"/>
                <a:gd name="T66" fmla="*/ 133 w 150"/>
                <a:gd name="T67" fmla="*/ 74 h 407"/>
                <a:gd name="T68" fmla="*/ 140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8" y="399"/>
                  </a:lnTo>
                  <a:lnTo>
                    <a:pt x="18" y="388"/>
                  </a:lnTo>
                  <a:lnTo>
                    <a:pt x="7" y="342"/>
                  </a:lnTo>
                  <a:lnTo>
                    <a:pt x="1" y="289"/>
                  </a:lnTo>
                  <a:lnTo>
                    <a:pt x="0" y="235"/>
                  </a:lnTo>
                  <a:lnTo>
                    <a:pt x="5" y="184"/>
                  </a:lnTo>
                  <a:lnTo>
                    <a:pt x="14" y="153"/>
                  </a:lnTo>
                  <a:lnTo>
                    <a:pt x="23" y="125"/>
                  </a:lnTo>
                  <a:lnTo>
                    <a:pt x="34" y="102"/>
                  </a:lnTo>
                  <a:lnTo>
                    <a:pt x="44" y="80"/>
                  </a:lnTo>
                  <a:lnTo>
                    <a:pt x="56" y="60"/>
                  </a:lnTo>
                  <a:lnTo>
                    <a:pt x="68" y="40"/>
                  </a:lnTo>
                  <a:lnTo>
                    <a:pt x="79" y="20"/>
                  </a:lnTo>
                  <a:lnTo>
                    <a:pt x="90" y="0"/>
                  </a:lnTo>
                  <a:lnTo>
                    <a:pt x="99" y="6"/>
                  </a:lnTo>
                  <a:lnTo>
                    <a:pt x="109" y="20"/>
                  </a:lnTo>
                  <a:lnTo>
                    <a:pt x="117" y="34"/>
                  </a:lnTo>
                  <a:lnTo>
                    <a:pt x="126" y="54"/>
                  </a:lnTo>
                  <a:lnTo>
                    <a:pt x="133" y="74"/>
                  </a:lnTo>
                  <a:lnTo>
                    <a:pt x="140"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8"/>
            <p:cNvSpPr>
              <a:spLocks/>
            </p:cNvSpPr>
            <p:nvPr/>
          </p:nvSpPr>
          <p:spPr bwMode="auto">
            <a:xfrm>
              <a:off x="5645265" y="6255907"/>
              <a:ext cx="193967" cy="194646"/>
            </a:xfrm>
            <a:custGeom>
              <a:avLst/>
              <a:gdLst>
                <a:gd name="T0" fmla="*/ 256 w 263"/>
                <a:gd name="T1" fmla="*/ 234 h 746"/>
                <a:gd name="T2" fmla="*/ 262 w 263"/>
                <a:gd name="T3" fmla="*/ 271 h 746"/>
                <a:gd name="T4" fmla="*/ 263 w 263"/>
                <a:gd name="T5" fmla="*/ 308 h 746"/>
                <a:gd name="T6" fmla="*/ 260 w 263"/>
                <a:gd name="T7" fmla="*/ 342 h 746"/>
                <a:gd name="T8" fmla="*/ 255 w 263"/>
                <a:gd name="T9" fmla="*/ 375 h 746"/>
                <a:gd name="T10" fmla="*/ 249 w 263"/>
                <a:gd name="T11" fmla="*/ 407 h 746"/>
                <a:gd name="T12" fmla="*/ 242 w 263"/>
                <a:gd name="T13" fmla="*/ 440 h 746"/>
                <a:gd name="T14" fmla="*/ 234 w 263"/>
                <a:gd name="T15" fmla="*/ 472 h 746"/>
                <a:gd name="T16" fmla="*/ 228 w 263"/>
                <a:gd name="T17" fmla="*/ 503 h 746"/>
                <a:gd name="T18" fmla="*/ 225 w 263"/>
                <a:gd name="T19" fmla="*/ 537 h 746"/>
                <a:gd name="T20" fmla="*/ 223 w 263"/>
                <a:gd name="T21" fmla="*/ 570 h 746"/>
                <a:gd name="T22" fmla="*/ 219 w 263"/>
                <a:gd name="T23" fmla="*/ 607 h 746"/>
                <a:gd name="T24" fmla="*/ 216 w 263"/>
                <a:gd name="T25" fmla="*/ 641 h 746"/>
                <a:gd name="T26" fmla="*/ 212 w 263"/>
                <a:gd name="T27" fmla="*/ 672 h 746"/>
                <a:gd name="T28" fmla="*/ 205 w 263"/>
                <a:gd name="T29" fmla="*/ 703 h 746"/>
                <a:gd name="T30" fmla="*/ 196 w 263"/>
                <a:gd name="T31" fmla="*/ 726 h 746"/>
                <a:gd name="T32" fmla="*/ 185 w 263"/>
                <a:gd name="T33" fmla="*/ 746 h 746"/>
                <a:gd name="T34" fmla="*/ 168 w 263"/>
                <a:gd name="T35" fmla="*/ 743 h 746"/>
                <a:gd name="T36" fmla="*/ 152 w 263"/>
                <a:gd name="T37" fmla="*/ 734 h 746"/>
                <a:gd name="T38" fmla="*/ 137 w 263"/>
                <a:gd name="T39" fmla="*/ 717 h 746"/>
                <a:gd name="T40" fmla="*/ 122 w 263"/>
                <a:gd name="T41" fmla="*/ 695 h 746"/>
                <a:gd name="T42" fmla="*/ 108 w 263"/>
                <a:gd name="T43" fmla="*/ 667 h 746"/>
                <a:gd name="T44" fmla="*/ 96 w 263"/>
                <a:gd name="T45" fmla="*/ 638 h 746"/>
                <a:gd name="T46" fmla="*/ 83 w 263"/>
                <a:gd name="T47" fmla="*/ 607 h 746"/>
                <a:gd name="T48" fmla="*/ 70 w 263"/>
                <a:gd name="T49" fmla="*/ 573 h 746"/>
                <a:gd name="T50" fmla="*/ 56 w 263"/>
                <a:gd name="T51" fmla="*/ 525 h 746"/>
                <a:gd name="T52" fmla="*/ 41 w 263"/>
                <a:gd name="T53" fmla="*/ 477 h 746"/>
                <a:gd name="T54" fmla="*/ 28 w 263"/>
                <a:gd name="T55" fmla="*/ 429 h 746"/>
                <a:gd name="T56" fmla="*/ 17 w 263"/>
                <a:gd name="T57" fmla="*/ 375 h 746"/>
                <a:gd name="T58" fmla="*/ 7 w 263"/>
                <a:gd name="T59" fmla="*/ 325 h 746"/>
                <a:gd name="T60" fmla="*/ 2 w 263"/>
                <a:gd name="T61" fmla="*/ 268 h 746"/>
                <a:gd name="T62" fmla="*/ 0 w 263"/>
                <a:gd name="T63" fmla="*/ 209 h 746"/>
                <a:gd name="T64" fmla="*/ 3 w 263"/>
                <a:gd name="T65" fmla="*/ 146 h 746"/>
                <a:gd name="T66" fmla="*/ 14 w 263"/>
                <a:gd name="T67" fmla="*/ 113 h 746"/>
                <a:gd name="T68" fmla="*/ 27 w 263"/>
                <a:gd name="T69" fmla="*/ 79 h 746"/>
                <a:gd name="T70" fmla="*/ 41 w 263"/>
                <a:gd name="T71" fmla="*/ 50 h 746"/>
                <a:gd name="T72" fmla="*/ 56 w 263"/>
                <a:gd name="T73" fmla="*/ 28 h 746"/>
                <a:gd name="T74" fmla="*/ 71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4 w 263"/>
                <a:gd name="T95" fmla="*/ 189 h 746"/>
                <a:gd name="T96" fmla="*/ 256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6" y="234"/>
                  </a:moveTo>
                  <a:lnTo>
                    <a:pt x="262" y="271"/>
                  </a:lnTo>
                  <a:lnTo>
                    <a:pt x="263" y="308"/>
                  </a:lnTo>
                  <a:lnTo>
                    <a:pt x="260" y="342"/>
                  </a:lnTo>
                  <a:lnTo>
                    <a:pt x="255" y="375"/>
                  </a:lnTo>
                  <a:lnTo>
                    <a:pt x="249" y="407"/>
                  </a:lnTo>
                  <a:lnTo>
                    <a:pt x="242" y="440"/>
                  </a:lnTo>
                  <a:lnTo>
                    <a:pt x="234" y="472"/>
                  </a:lnTo>
                  <a:lnTo>
                    <a:pt x="228" y="503"/>
                  </a:lnTo>
                  <a:lnTo>
                    <a:pt x="225" y="537"/>
                  </a:lnTo>
                  <a:lnTo>
                    <a:pt x="223" y="570"/>
                  </a:lnTo>
                  <a:lnTo>
                    <a:pt x="219" y="607"/>
                  </a:lnTo>
                  <a:lnTo>
                    <a:pt x="216" y="641"/>
                  </a:lnTo>
                  <a:lnTo>
                    <a:pt x="212" y="672"/>
                  </a:lnTo>
                  <a:lnTo>
                    <a:pt x="205" y="703"/>
                  </a:lnTo>
                  <a:lnTo>
                    <a:pt x="196" y="726"/>
                  </a:lnTo>
                  <a:lnTo>
                    <a:pt x="185" y="746"/>
                  </a:lnTo>
                  <a:lnTo>
                    <a:pt x="168" y="743"/>
                  </a:lnTo>
                  <a:lnTo>
                    <a:pt x="152" y="734"/>
                  </a:lnTo>
                  <a:lnTo>
                    <a:pt x="137" y="717"/>
                  </a:lnTo>
                  <a:lnTo>
                    <a:pt x="122" y="695"/>
                  </a:lnTo>
                  <a:lnTo>
                    <a:pt x="108" y="667"/>
                  </a:lnTo>
                  <a:lnTo>
                    <a:pt x="96" y="638"/>
                  </a:lnTo>
                  <a:lnTo>
                    <a:pt x="83" y="607"/>
                  </a:lnTo>
                  <a:lnTo>
                    <a:pt x="70" y="573"/>
                  </a:lnTo>
                  <a:lnTo>
                    <a:pt x="56" y="525"/>
                  </a:lnTo>
                  <a:lnTo>
                    <a:pt x="41" y="477"/>
                  </a:lnTo>
                  <a:lnTo>
                    <a:pt x="28" y="429"/>
                  </a:lnTo>
                  <a:lnTo>
                    <a:pt x="17" y="375"/>
                  </a:lnTo>
                  <a:lnTo>
                    <a:pt x="7" y="325"/>
                  </a:lnTo>
                  <a:lnTo>
                    <a:pt x="2" y="268"/>
                  </a:lnTo>
                  <a:lnTo>
                    <a:pt x="0" y="209"/>
                  </a:lnTo>
                  <a:lnTo>
                    <a:pt x="3" y="146"/>
                  </a:lnTo>
                  <a:lnTo>
                    <a:pt x="14" y="113"/>
                  </a:lnTo>
                  <a:lnTo>
                    <a:pt x="27" y="79"/>
                  </a:lnTo>
                  <a:lnTo>
                    <a:pt x="41" y="50"/>
                  </a:lnTo>
                  <a:lnTo>
                    <a:pt x="56" y="28"/>
                  </a:lnTo>
                  <a:lnTo>
                    <a:pt x="71" y="11"/>
                  </a:lnTo>
                  <a:lnTo>
                    <a:pt x="87" y="2"/>
                  </a:lnTo>
                  <a:lnTo>
                    <a:pt x="105" y="0"/>
                  </a:lnTo>
                  <a:lnTo>
                    <a:pt x="123"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9"/>
            <p:cNvSpPr>
              <a:spLocks/>
            </p:cNvSpPr>
            <p:nvPr/>
          </p:nvSpPr>
          <p:spPr bwMode="auto">
            <a:xfrm>
              <a:off x="5865095" y="6266083"/>
              <a:ext cx="122846" cy="98888"/>
            </a:xfrm>
            <a:custGeom>
              <a:avLst/>
              <a:gdLst>
                <a:gd name="T0" fmla="*/ 158 w 175"/>
                <a:gd name="T1" fmla="*/ 28 h 379"/>
                <a:gd name="T2" fmla="*/ 169 w 175"/>
                <a:gd name="T3" fmla="*/ 68 h 379"/>
                <a:gd name="T4" fmla="*/ 174 w 175"/>
                <a:gd name="T5" fmla="*/ 113 h 379"/>
                <a:gd name="T6" fmla="*/ 175 w 175"/>
                <a:gd name="T7" fmla="*/ 164 h 379"/>
                <a:gd name="T8" fmla="*/ 172 w 175"/>
                <a:gd name="T9" fmla="*/ 212 h 379"/>
                <a:gd name="T10" fmla="*/ 169 w 175"/>
                <a:gd name="T11" fmla="*/ 240 h 379"/>
                <a:gd name="T12" fmla="*/ 163 w 175"/>
                <a:gd name="T13" fmla="*/ 266 h 379"/>
                <a:gd name="T14" fmla="*/ 156 w 175"/>
                <a:gd name="T15" fmla="*/ 291 h 379"/>
                <a:gd name="T16" fmla="*/ 149 w 175"/>
                <a:gd name="T17" fmla="*/ 311 h 379"/>
                <a:gd name="T18" fmla="*/ 139 w 175"/>
                <a:gd name="T19" fmla="*/ 331 h 379"/>
                <a:gd name="T20" fmla="*/ 130 w 175"/>
                <a:gd name="T21" fmla="*/ 348 h 379"/>
                <a:gd name="T22" fmla="*/ 120 w 175"/>
                <a:gd name="T23" fmla="*/ 362 h 379"/>
                <a:gd name="T24" fmla="*/ 110 w 175"/>
                <a:gd name="T25" fmla="*/ 370 h 379"/>
                <a:gd name="T26" fmla="*/ 97 w 175"/>
                <a:gd name="T27" fmla="*/ 376 h 379"/>
                <a:gd name="T28" fmla="*/ 85 w 175"/>
                <a:gd name="T29" fmla="*/ 379 h 379"/>
                <a:gd name="T30" fmla="*/ 73 w 175"/>
                <a:gd name="T31" fmla="*/ 376 h 379"/>
                <a:gd name="T32" fmla="*/ 61 w 175"/>
                <a:gd name="T33" fmla="*/ 373 h 379"/>
                <a:gd name="T34" fmla="*/ 49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4" y="113"/>
                  </a:lnTo>
                  <a:lnTo>
                    <a:pt x="175" y="164"/>
                  </a:lnTo>
                  <a:lnTo>
                    <a:pt x="172" y="212"/>
                  </a:lnTo>
                  <a:lnTo>
                    <a:pt x="169" y="240"/>
                  </a:lnTo>
                  <a:lnTo>
                    <a:pt x="163" y="266"/>
                  </a:lnTo>
                  <a:lnTo>
                    <a:pt x="156" y="291"/>
                  </a:lnTo>
                  <a:lnTo>
                    <a:pt x="149" y="311"/>
                  </a:lnTo>
                  <a:lnTo>
                    <a:pt x="139" y="331"/>
                  </a:lnTo>
                  <a:lnTo>
                    <a:pt x="130" y="348"/>
                  </a:lnTo>
                  <a:lnTo>
                    <a:pt x="120" y="362"/>
                  </a:lnTo>
                  <a:lnTo>
                    <a:pt x="110" y="370"/>
                  </a:lnTo>
                  <a:lnTo>
                    <a:pt x="97" y="376"/>
                  </a:lnTo>
                  <a:lnTo>
                    <a:pt x="85" y="379"/>
                  </a:lnTo>
                  <a:lnTo>
                    <a:pt x="73" y="376"/>
                  </a:lnTo>
                  <a:lnTo>
                    <a:pt x="61" y="373"/>
                  </a:lnTo>
                  <a:lnTo>
                    <a:pt x="49"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3"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0"/>
            <p:cNvSpPr>
              <a:spLocks/>
            </p:cNvSpPr>
            <p:nvPr/>
          </p:nvSpPr>
          <p:spPr bwMode="auto">
            <a:xfrm>
              <a:off x="6356478" y="6357665"/>
              <a:ext cx="122846" cy="113500"/>
            </a:xfrm>
            <a:custGeom>
              <a:avLst/>
              <a:gdLst>
                <a:gd name="T0" fmla="*/ 169 w 171"/>
                <a:gd name="T1" fmla="*/ 79 h 435"/>
                <a:gd name="T2" fmla="*/ 171 w 171"/>
                <a:gd name="T3" fmla="*/ 141 h 435"/>
                <a:gd name="T4" fmla="*/ 167 w 171"/>
                <a:gd name="T5" fmla="*/ 200 h 435"/>
                <a:gd name="T6" fmla="*/ 158 w 171"/>
                <a:gd name="T7" fmla="*/ 257 h 435"/>
                <a:gd name="T8" fmla="*/ 145 w 171"/>
                <a:gd name="T9" fmla="*/ 308 h 435"/>
                <a:gd name="T10" fmla="*/ 134 w 171"/>
                <a:gd name="T11" fmla="*/ 342 h 435"/>
                <a:gd name="T12" fmla="*/ 121 w 171"/>
                <a:gd name="T13" fmla="*/ 370 h 435"/>
                <a:gd name="T14" fmla="*/ 107 w 171"/>
                <a:gd name="T15" fmla="*/ 392 h 435"/>
                <a:gd name="T16" fmla="*/ 93 w 171"/>
                <a:gd name="T17" fmla="*/ 409 h 435"/>
                <a:gd name="T18" fmla="*/ 77 w 171"/>
                <a:gd name="T19" fmla="*/ 424 h 435"/>
                <a:gd name="T20" fmla="*/ 61 w 171"/>
                <a:gd name="T21" fmla="*/ 432 h 435"/>
                <a:gd name="T22" fmla="*/ 44 w 171"/>
                <a:gd name="T23" fmla="*/ 435 h 435"/>
                <a:gd name="T24" fmla="*/ 27 w 171"/>
                <a:gd name="T25" fmla="*/ 429 h 435"/>
                <a:gd name="T26" fmla="*/ 20 w 171"/>
                <a:gd name="T27" fmla="*/ 418 h 435"/>
                <a:gd name="T28" fmla="*/ 12 w 171"/>
                <a:gd name="T29" fmla="*/ 404 h 435"/>
                <a:gd name="T30" fmla="*/ 6 w 171"/>
                <a:gd name="T31" fmla="*/ 387 h 435"/>
                <a:gd name="T32" fmla="*/ 2 w 171"/>
                <a:gd name="T33" fmla="*/ 364 h 435"/>
                <a:gd name="T34" fmla="*/ 0 w 171"/>
                <a:gd name="T35" fmla="*/ 325 h 435"/>
                <a:gd name="T36" fmla="*/ 0 w 171"/>
                <a:gd name="T37" fmla="*/ 285 h 435"/>
                <a:gd name="T38" fmla="*/ 2 w 171"/>
                <a:gd name="T39" fmla="*/ 248 h 435"/>
                <a:gd name="T40" fmla="*/ 6 w 171"/>
                <a:gd name="T41" fmla="*/ 214 h 435"/>
                <a:gd name="T42" fmla="*/ 11 w 171"/>
                <a:gd name="T43" fmla="*/ 180 h 435"/>
                <a:gd name="T44" fmla="*/ 19 w 171"/>
                <a:gd name="T45" fmla="*/ 147 h 435"/>
                <a:gd name="T46" fmla="*/ 27 w 171"/>
                <a:gd name="T47" fmla="*/ 115 h 435"/>
                <a:gd name="T48" fmla="*/ 36 w 171"/>
                <a:gd name="T49" fmla="*/ 87 h 435"/>
                <a:gd name="T50" fmla="*/ 46 w 171"/>
                <a:gd name="T51" fmla="*/ 62 h 435"/>
                <a:gd name="T52" fmla="*/ 59 w 171"/>
                <a:gd name="T53" fmla="*/ 42 h 435"/>
                <a:gd name="T54" fmla="*/ 70 w 171"/>
                <a:gd name="T55" fmla="*/ 25 h 435"/>
                <a:gd name="T56" fmla="*/ 83 w 171"/>
                <a:gd name="T57" fmla="*/ 11 h 435"/>
                <a:gd name="T58" fmla="*/ 97 w 171"/>
                <a:gd name="T59" fmla="*/ 2 h 435"/>
                <a:gd name="T60" fmla="*/ 111 w 171"/>
                <a:gd name="T61" fmla="*/ 0 h 435"/>
                <a:gd name="T62" fmla="*/ 124 w 171"/>
                <a:gd name="T63" fmla="*/ 0 h 435"/>
                <a:gd name="T64" fmla="*/ 139 w 171"/>
                <a:gd name="T65" fmla="*/ 8 h 435"/>
                <a:gd name="T66" fmla="*/ 148 w 171"/>
                <a:gd name="T67" fmla="*/ 19 h 435"/>
                <a:gd name="T68" fmla="*/ 157 w 171"/>
                <a:gd name="T69" fmla="*/ 36 h 435"/>
                <a:gd name="T70" fmla="*/ 163 w 171"/>
                <a:gd name="T71" fmla="*/ 56 h 435"/>
                <a:gd name="T72" fmla="*/ 169 w 171"/>
                <a:gd name="T73"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435">
                  <a:moveTo>
                    <a:pt x="169" y="79"/>
                  </a:moveTo>
                  <a:lnTo>
                    <a:pt x="171" y="141"/>
                  </a:lnTo>
                  <a:lnTo>
                    <a:pt x="167" y="200"/>
                  </a:lnTo>
                  <a:lnTo>
                    <a:pt x="158" y="257"/>
                  </a:lnTo>
                  <a:lnTo>
                    <a:pt x="145"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0" y="25"/>
                  </a:lnTo>
                  <a:lnTo>
                    <a:pt x="83" y="11"/>
                  </a:lnTo>
                  <a:lnTo>
                    <a:pt x="97" y="2"/>
                  </a:lnTo>
                  <a:lnTo>
                    <a:pt x="111" y="0"/>
                  </a:lnTo>
                  <a:lnTo>
                    <a:pt x="124" y="0"/>
                  </a:lnTo>
                  <a:lnTo>
                    <a:pt x="139" y="8"/>
                  </a:lnTo>
                  <a:lnTo>
                    <a:pt x="148" y="19"/>
                  </a:lnTo>
                  <a:lnTo>
                    <a:pt x="157" y="36"/>
                  </a:lnTo>
                  <a:lnTo>
                    <a:pt x="163" y="56"/>
                  </a:lnTo>
                  <a:lnTo>
                    <a:pt x="169"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1"/>
            <p:cNvSpPr>
              <a:spLocks/>
            </p:cNvSpPr>
            <p:nvPr/>
          </p:nvSpPr>
          <p:spPr bwMode="auto">
            <a:xfrm>
              <a:off x="5832767" y="6378278"/>
              <a:ext cx="103449" cy="81668"/>
            </a:xfrm>
            <a:custGeom>
              <a:avLst/>
              <a:gdLst>
                <a:gd name="T0" fmla="*/ 143 w 151"/>
                <a:gd name="T1" fmla="*/ 62 h 313"/>
                <a:gd name="T2" fmla="*/ 151 w 151"/>
                <a:gd name="T3" fmla="*/ 110 h 313"/>
                <a:gd name="T4" fmla="*/ 151 w 151"/>
                <a:gd name="T5" fmla="*/ 164 h 313"/>
                <a:gd name="T6" fmla="*/ 147 w 151"/>
                <a:gd name="T7" fmla="*/ 217 h 313"/>
                <a:gd name="T8" fmla="*/ 141 w 151"/>
                <a:gd name="T9" fmla="*/ 265 h 313"/>
                <a:gd name="T10" fmla="*/ 131 w 151"/>
                <a:gd name="T11" fmla="*/ 288 h 313"/>
                <a:gd name="T12" fmla="*/ 120 w 151"/>
                <a:gd name="T13" fmla="*/ 302 h 313"/>
                <a:gd name="T14" fmla="*/ 108 w 151"/>
                <a:gd name="T15" fmla="*/ 311 h 313"/>
                <a:gd name="T16" fmla="*/ 95 w 151"/>
                <a:gd name="T17" fmla="*/ 313 h 313"/>
                <a:gd name="T18" fmla="*/ 83 w 151"/>
                <a:gd name="T19" fmla="*/ 313 h 313"/>
                <a:gd name="T20" fmla="*/ 70 w 151"/>
                <a:gd name="T21" fmla="*/ 311 h 313"/>
                <a:gd name="T22" fmla="*/ 58 w 151"/>
                <a:gd name="T23" fmla="*/ 302 h 313"/>
                <a:gd name="T24" fmla="*/ 47 w 151"/>
                <a:gd name="T25" fmla="*/ 294 h 313"/>
                <a:gd name="T26" fmla="*/ 38 w 151"/>
                <a:gd name="T27" fmla="*/ 280 h 313"/>
                <a:gd name="T28" fmla="*/ 30 w 151"/>
                <a:gd name="T29" fmla="*/ 265 h 313"/>
                <a:gd name="T30" fmla="*/ 23 w 151"/>
                <a:gd name="T31" fmla="*/ 246 h 313"/>
                <a:gd name="T32" fmla="*/ 16 w 151"/>
                <a:gd name="T33" fmla="*/ 226 h 313"/>
                <a:gd name="T34" fmla="*/ 11 w 151"/>
                <a:gd name="T35" fmla="*/ 203 h 313"/>
                <a:gd name="T36" fmla="*/ 6 w 151"/>
                <a:gd name="T37" fmla="*/ 181 h 313"/>
                <a:gd name="T38" fmla="*/ 2 w 151"/>
                <a:gd name="T39" fmla="*/ 158 h 313"/>
                <a:gd name="T40" fmla="*/ 0 w 151"/>
                <a:gd name="T41" fmla="*/ 133 h 313"/>
                <a:gd name="T42" fmla="*/ 1 w 151"/>
                <a:gd name="T43" fmla="*/ 104 h 313"/>
                <a:gd name="T44" fmla="*/ 4 w 151"/>
                <a:gd name="T45" fmla="*/ 79 h 313"/>
                <a:gd name="T46" fmla="*/ 8 w 151"/>
                <a:gd name="T47" fmla="*/ 56 h 313"/>
                <a:gd name="T48" fmla="*/ 14 w 151"/>
                <a:gd name="T49" fmla="*/ 36 h 313"/>
                <a:gd name="T50" fmla="*/ 29 w 151"/>
                <a:gd name="T51" fmla="*/ 17 h 313"/>
                <a:gd name="T52" fmla="*/ 45 w 151"/>
                <a:gd name="T53" fmla="*/ 5 h 313"/>
                <a:gd name="T54" fmla="*/ 62 w 151"/>
                <a:gd name="T55" fmla="*/ 0 h 313"/>
                <a:gd name="T56" fmla="*/ 80 w 151"/>
                <a:gd name="T57" fmla="*/ 3 h 313"/>
                <a:gd name="T58" fmla="*/ 97 w 151"/>
                <a:gd name="T59" fmla="*/ 8 h 313"/>
                <a:gd name="T60" fmla="*/ 113 w 151"/>
                <a:gd name="T61" fmla="*/ 22 h 313"/>
                <a:gd name="T62" fmla="*/ 129 w 151"/>
                <a:gd name="T63" fmla="*/ 39 h 313"/>
                <a:gd name="T64" fmla="*/ 143 w 151"/>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313">
                  <a:moveTo>
                    <a:pt x="143" y="62"/>
                  </a:moveTo>
                  <a:lnTo>
                    <a:pt x="151" y="110"/>
                  </a:lnTo>
                  <a:lnTo>
                    <a:pt x="151" y="164"/>
                  </a:lnTo>
                  <a:lnTo>
                    <a:pt x="147"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3" y="246"/>
                  </a:lnTo>
                  <a:lnTo>
                    <a:pt x="16" y="226"/>
                  </a:lnTo>
                  <a:lnTo>
                    <a:pt x="11" y="203"/>
                  </a:lnTo>
                  <a:lnTo>
                    <a:pt x="6" y="181"/>
                  </a:lnTo>
                  <a:lnTo>
                    <a:pt x="2" y="158"/>
                  </a:lnTo>
                  <a:lnTo>
                    <a:pt x="0" y="133"/>
                  </a:lnTo>
                  <a:lnTo>
                    <a:pt x="1" y="104"/>
                  </a:lnTo>
                  <a:lnTo>
                    <a:pt x="4" y="79"/>
                  </a:lnTo>
                  <a:lnTo>
                    <a:pt x="8" y="56"/>
                  </a:lnTo>
                  <a:lnTo>
                    <a:pt x="14" y="36"/>
                  </a:lnTo>
                  <a:lnTo>
                    <a:pt x="29" y="17"/>
                  </a:lnTo>
                  <a:lnTo>
                    <a:pt x="45" y="5"/>
                  </a:lnTo>
                  <a:lnTo>
                    <a:pt x="62" y="0"/>
                  </a:lnTo>
                  <a:lnTo>
                    <a:pt x="80" y="3"/>
                  </a:lnTo>
                  <a:lnTo>
                    <a:pt x="97" y="8"/>
                  </a:lnTo>
                  <a:lnTo>
                    <a:pt x="113"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2"/>
            <p:cNvSpPr>
              <a:spLocks/>
            </p:cNvSpPr>
            <p:nvPr/>
          </p:nvSpPr>
          <p:spPr bwMode="auto">
            <a:xfrm>
              <a:off x="6440531" y="6445334"/>
              <a:ext cx="135777" cy="93670"/>
            </a:xfrm>
            <a:custGeom>
              <a:avLst/>
              <a:gdLst>
                <a:gd name="T0" fmla="*/ 173 w 189"/>
                <a:gd name="T1" fmla="*/ 25 h 359"/>
                <a:gd name="T2" fmla="*/ 181 w 189"/>
                <a:gd name="T3" fmla="*/ 71 h 359"/>
                <a:gd name="T4" fmla="*/ 187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3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2 w 189"/>
                <a:gd name="T33" fmla="*/ 155 h 359"/>
                <a:gd name="T34" fmla="*/ 13 w 189"/>
                <a:gd name="T35" fmla="*/ 121 h 359"/>
                <a:gd name="T36" fmla="*/ 24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2 w 189"/>
                <a:gd name="T57" fmla="*/ 3 h 359"/>
                <a:gd name="T58" fmla="*/ 150 w 189"/>
                <a:gd name="T59" fmla="*/ 8 h 359"/>
                <a:gd name="T60" fmla="*/ 158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1" y="71"/>
                  </a:lnTo>
                  <a:lnTo>
                    <a:pt x="187" y="119"/>
                  </a:lnTo>
                  <a:lnTo>
                    <a:pt x="189" y="167"/>
                  </a:lnTo>
                  <a:lnTo>
                    <a:pt x="186" y="215"/>
                  </a:lnTo>
                  <a:lnTo>
                    <a:pt x="168" y="257"/>
                  </a:lnTo>
                  <a:lnTo>
                    <a:pt x="149" y="291"/>
                  </a:lnTo>
                  <a:lnTo>
                    <a:pt x="129" y="319"/>
                  </a:lnTo>
                  <a:lnTo>
                    <a:pt x="108" y="339"/>
                  </a:lnTo>
                  <a:lnTo>
                    <a:pt x="86" y="353"/>
                  </a:lnTo>
                  <a:lnTo>
                    <a:pt x="63" y="359"/>
                  </a:lnTo>
                  <a:lnTo>
                    <a:pt x="41" y="356"/>
                  </a:lnTo>
                  <a:lnTo>
                    <a:pt x="18" y="348"/>
                  </a:lnTo>
                  <a:lnTo>
                    <a:pt x="3" y="311"/>
                  </a:lnTo>
                  <a:lnTo>
                    <a:pt x="0" y="260"/>
                  </a:lnTo>
                  <a:lnTo>
                    <a:pt x="2" y="206"/>
                  </a:lnTo>
                  <a:lnTo>
                    <a:pt x="2" y="155"/>
                  </a:lnTo>
                  <a:lnTo>
                    <a:pt x="13" y="121"/>
                  </a:lnTo>
                  <a:lnTo>
                    <a:pt x="24" y="93"/>
                  </a:lnTo>
                  <a:lnTo>
                    <a:pt x="37" y="71"/>
                  </a:lnTo>
                  <a:lnTo>
                    <a:pt x="51" y="51"/>
                  </a:lnTo>
                  <a:lnTo>
                    <a:pt x="65" y="37"/>
                  </a:lnTo>
                  <a:lnTo>
                    <a:pt x="79" y="23"/>
                  </a:lnTo>
                  <a:lnTo>
                    <a:pt x="94" y="11"/>
                  </a:lnTo>
                  <a:lnTo>
                    <a:pt x="109" y="0"/>
                  </a:lnTo>
                  <a:lnTo>
                    <a:pt x="117" y="0"/>
                  </a:lnTo>
                  <a:lnTo>
                    <a:pt x="126" y="0"/>
                  </a:lnTo>
                  <a:lnTo>
                    <a:pt x="134" y="0"/>
                  </a:lnTo>
                  <a:lnTo>
                    <a:pt x="142"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3"/>
            <p:cNvSpPr>
              <a:spLocks/>
            </p:cNvSpPr>
            <p:nvPr/>
          </p:nvSpPr>
          <p:spPr bwMode="auto">
            <a:xfrm>
              <a:off x="6253029" y="6462294"/>
              <a:ext cx="174571" cy="194646"/>
            </a:xfrm>
            <a:custGeom>
              <a:avLst/>
              <a:gdLst>
                <a:gd name="T0" fmla="*/ 227 w 244"/>
                <a:gd name="T1" fmla="*/ 246 h 746"/>
                <a:gd name="T2" fmla="*/ 238 w 244"/>
                <a:gd name="T3" fmla="*/ 271 h 746"/>
                <a:gd name="T4" fmla="*/ 243 w 244"/>
                <a:gd name="T5" fmla="*/ 302 h 746"/>
                <a:gd name="T6" fmla="*/ 244 w 244"/>
                <a:gd name="T7" fmla="*/ 336 h 746"/>
                <a:gd name="T8" fmla="*/ 242 w 244"/>
                <a:gd name="T9" fmla="*/ 373 h 746"/>
                <a:gd name="T10" fmla="*/ 233 w 244"/>
                <a:gd name="T11" fmla="*/ 430 h 746"/>
                <a:gd name="T12" fmla="*/ 223 w 244"/>
                <a:gd name="T13" fmla="*/ 486 h 746"/>
                <a:gd name="T14" fmla="*/ 209 w 244"/>
                <a:gd name="T15" fmla="*/ 540 h 746"/>
                <a:gd name="T16" fmla="*/ 194 w 244"/>
                <a:gd name="T17" fmla="*/ 588 h 746"/>
                <a:gd name="T18" fmla="*/ 177 w 244"/>
                <a:gd name="T19" fmla="*/ 636 h 746"/>
                <a:gd name="T20" fmla="*/ 159 w 244"/>
                <a:gd name="T21" fmla="*/ 678 h 746"/>
                <a:gd name="T22" fmla="*/ 140 w 244"/>
                <a:gd name="T23" fmla="*/ 715 h 746"/>
                <a:gd name="T24" fmla="*/ 120 w 244"/>
                <a:gd name="T25" fmla="*/ 746 h 746"/>
                <a:gd name="T26" fmla="*/ 106 w 244"/>
                <a:gd name="T27" fmla="*/ 743 h 746"/>
                <a:gd name="T28" fmla="*/ 93 w 244"/>
                <a:gd name="T29" fmla="*/ 732 h 746"/>
                <a:gd name="T30" fmla="*/ 79 w 244"/>
                <a:gd name="T31" fmla="*/ 715 h 746"/>
                <a:gd name="T32" fmla="*/ 67 w 244"/>
                <a:gd name="T33" fmla="*/ 695 h 746"/>
                <a:gd name="T34" fmla="*/ 56 w 244"/>
                <a:gd name="T35" fmla="*/ 673 h 746"/>
                <a:gd name="T36" fmla="*/ 44 w 244"/>
                <a:gd name="T37" fmla="*/ 650 h 746"/>
                <a:gd name="T38" fmla="*/ 33 w 244"/>
                <a:gd name="T39" fmla="*/ 627 h 746"/>
                <a:gd name="T40" fmla="*/ 21 w 244"/>
                <a:gd name="T41" fmla="*/ 605 h 746"/>
                <a:gd name="T42" fmla="*/ 10 w 244"/>
                <a:gd name="T43" fmla="*/ 551 h 746"/>
                <a:gd name="T44" fmla="*/ 3 w 244"/>
                <a:gd name="T45" fmla="*/ 492 h 746"/>
                <a:gd name="T46" fmla="*/ 0 w 244"/>
                <a:gd name="T47" fmla="*/ 430 h 746"/>
                <a:gd name="T48" fmla="*/ 0 w 244"/>
                <a:gd name="T49" fmla="*/ 367 h 746"/>
                <a:gd name="T50" fmla="*/ 2 w 244"/>
                <a:gd name="T51" fmla="*/ 302 h 746"/>
                <a:gd name="T52" fmla="*/ 7 w 244"/>
                <a:gd name="T53" fmla="*/ 240 h 746"/>
                <a:gd name="T54" fmla="*/ 16 w 244"/>
                <a:gd name="T55" fmla="*/ 181 h 746"/>
                <a:gd name="T56" fmla="*/ 26 w 244"/>
                <a:gd name="T57" fmla="*/ 130 h 746"/>
                <a:gd name="T58" fmla="*/ 34 w 244"/>
                <a:gd name="T59" fmla="*/ 102 h 746"/>
                <a:gd name="T60" fmla="*/ 42 w 244"/>
                <a:gd name="T61" fmla="*/ 73 h 746"/>
                <a:gd name="T62" fmla="*/ 52 w 244"/>
                <a:gd name="T63" fmla="*/ 48 h 746"/>
                <a:gd name="T64" fmla="*/ 62 w 244"/>
                <a:gd name="T65" fmla="*/ 28 h 746"/>
                <a:gd name="T66" fmla="*/ 73 w 244"/>
                <a:gd name="T67" fmla="*/ 14 h 746"/>
                <a:gd name="T68" fmla="*/ 84 w 244"/>
                <a:gd name="T69" fmla="*/ 3 h 746"/>
                <a:gd name="T70" fmla="*/ 97 w 244"/>
                <a:gd name="T71" fmla="*/ 0 h 746"/>
                <a:gd name="T72" fmla="*/ 111 w 244"/>
                <a:gd name="T73" fmla="*/ 6 h 746"/>
                <a:gd name="T74" fmla="*/ 127 w 244"/>
                <a:gd name="T75" fmla="*/ 28 h 746"/>
                <a:gd name="T76" fmla="*/ 143 w 244"/>
                <a:gd name="T77" fmla="*/ 51 h 746"/>
                <a:gd name="T78" fmla="*/ 157 w 244"/>
                <a:gd name="T79" fmla="*/ 79 h 746"/>
                <a:gd name="T80" fmla="*/ 172 w 244"/>
                <a:gd name="T81" fmla="*/ 110 h 746"/>
                <a:gd name="T82" fmla="*/ 186 w 244"/>
                <a:gd name="T83" fmla="*/ 144 h 746"/>
                <a:gd name="T84" fmla="*/ 200 w 244"/>
                <a:gd name="T85" fmla="*/ 178 h 746"/>
                <a:gd name="T86" fmla="*/ 213 w 244"/>
                <a:gd name="T87" fmla="*/ 212 h 746"/>
                <a:gd name="T88" fmla="*/ 227 w 244"/>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746">
                  <a:moveTo>
                    <a:pt x="227" y="246"/>
                  </a:moveTo>
                  <a:lnTo>
                    <a:pt x="238" y="271"/>
                  </a:lnTo>
                  <a:lnTo>
                    <a:pt x="243" y="302"/>
                  </a:lnTo>
                  <a:lnTo>
                    <a:pt x="244" y="336"/>
                  </a:lnTo>
                  <a:lnTo>
                    <a:pt x="242" y="373"/>
                  </a:lnTo>
                  <a:lnTo>
                    <a:pt x="233" y="430"/>
                  </a:lnTo>
                  <a:lnTo>
                    <a:pt x="223" y="486"/>
                  </a:lnTo>
                  <a:lnTo>
                    <a:pt x="209" y="540"/>
                  </a:lnTo>
                  <a:lnTo>
                    <a:pt x="194" y="588"/>
                  </a:lnTo>
                  <a:lnTo>
                    <a:pt x="177" y="636"/>
                  </a:lnTo>
                  <a:lnTo>
                    <a:pt x="159" y="678"/>
                  </a:lnTo>
                  <a:lnTo>
                    <a:pt x="140" y="715"/>
                  </a:lnTo>
                  <a:lnTo>
                    <a:pt x="120" y="746"/>
                  </a:lnTo>
                  <a:lnTo>
                    <a:pt x="106" y="743"/>
                  </a:lnTo>
                  <a:lnTo>
                    <a:pt x="93" y="732"/>
                  </a:lnTo>
                  <a:lnTo>
                    <a:pt x="79" y="715"/>
                  </a:lnTo>
                  <a:lnTo>
                    <a:pt x="67" y="695"/>
                  </a:lnTo>
                  <a:lnTo>
                    <a:pt x="56" y="673"/>
                  </a:lnTo>
                  <a:lnTo>
                    <a:pt x="44" y="650"/>
                  </a:lnTo>
                  <a:lnTo>
                    <a:pt x="33" y="627"/>
                  </a:lnTo>
                  <a:lnTo>
                    <a:pt x="21" y="605"/>
                  </a:lnTo>
                  <a:lnTo>
                    <a:pt x="10" y="551"/>
                  </a:lnTo>
                  <a:lnTo>
                    <a:pt x="3" y="492"/>
                  </a:lnTo>
                  <a:lnTo>
                    <a:pt x="0" y="430"/>
                  </a:lnTo>
                  <a:lnTo>
                    <a:pt x="0" y="367"/>
                  </a:lnTo>
                  <a:lnTo>
                    <a:pt x="2" y="302"/>
                  </a:lnTo>
                  <a:lnTo>
                    <a:pt x="7" y="240"/>
                  </a:lnTo>
                  <a:lnTo>
                    <a:pt x="16" y="181"/>
                  </a:lnTo>
                  <a:lnTo>
                    <a:pt x="26" y="130"/>
                  </a:lnTo>
                  <a:lnTo>
                    <a:pt x="34" y="102"/>
                  </a:lnTo>
                  <a:lnTo>
                    <a:pt x="42" y="73"/>
                  </a:lnTo>
                  <a:lnTo>
                    <a:pt x="52" y="48"/>
                  </a:lnTo>
                  <a:lnTo>
                    <a:pt x="62" y="28"/>
                  </a:lnTo>
                  <a:lnTo>
                    <a:pt x="73" y="14"/>
                  </a:lnTo>
                  <a:lnTo>
                    <a:pt x="84" y="3"/>
                  </a:lnTo>
                  <a:lnTo>
                    <a:pt x="97"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4"/>
            <p:cNvSpPr>
              <a:spLocks/>
            </p:cNvSpPr>
            <p:nvPr/>
          </p:nvSpPr>
          <p:spPr bwMode="auto">
            <a:xfrm>
              <a:off x="6453462" y="6558051"/>
              <a:ext cx="135777" cy="91582"/>
            </a:xfrm>
            <a:custGeom>
              <a:avLst/>
              <a:gdLst>
                <a:gd name="T0" fmla="*/ 175 w 188"/>
                <a:gd name="T1" fmla="*/ 82 h 351"/>
                <a:gd name="T2" fmla="*/ 182 w 188"/>
                <a:gd name="T3" fmla="*/ 111 h 351"/>
                <a:gd name="T4" fmla="*/ 186 w 188"/>
                <a:gd name="T5" fmla="*/ 142 h 351"/>
                <a:gd name="T6" fmla="*/ 188 w 188"/>
                <a:gd name="T7" fmla="*/ 176 h 351"/>
                <a:gd name="T8" fmla="*/ 186 w 188"/>
                <a:gd name="T9" fmla="*/ 210 h 351"/>
                <a:gd name="T10" fmla="*/ 184 w 188"/>
                <a:gd name="T11" fmla="*/ 235 h 351"/>
                <a:gd name="T12" fmla="*/ 178 w 188"/>
                <a:gd name="T13" fmla="*/ 258 h 351"/>
                <a:gd name="T14" fmla="*/ 173 w 188"/>
                <a:gd name="T15" fmla="*/ 277 h 351"/>
                <a:gd name="T16" fmla="*/ 166 w 188"/>
                <a:gd name="T17" fmla="*/ 297 h 351"/>
                <a:gd name="T18" fmla="*/ 158 w 188"/>
                <a:gd name="T19" fmla="*/ 314 h 351"/>
                <a:gd name="T20" fmla="*/ 150 w 188"/>
                <a:gd name="T21" fmla="*/ 328 h 351"/>
                <a:gd name="T22" fmla="*/ 140 w 188"/>
                <a:gd name="T23" fmla="*/ 340 h 351"/>
                <a:gd name="T24" fmla="*/ 132 w 188"/>
                <a:gd name="T25" fmla="*/ 348 h 351"/>
                <a:gd name="T26" fmla="*/ 112 w 188"/>
                <a:gd name="T27" fmla="*/ 351 h 351"/>
                <a:gd name="T28" fmla="*/ 92 w 188"/>
                <a:gd name="T29" fmla="*/ 342 h 351"/>
                <a:gd name="T30" fmla="*/ 74 w 188"/>
                <a:gd name="T31" fmla="*/ 331 h 351"/>
                <a:gd name="T32" fmla="*/ 57 w 188"/>
                <a:gd name="T33" fmla="*/ 311 h 351"/>
                <a:gd name="T34" fmla="*/ 41 w 188"/>
                <a:gd name="T35" fmla="*/ 283 h 351"/>
                <a:gd name="T36" fmla="*/ 26 w 188"/>
                <a:gd name="T37" fmla="*/ 252 h 351"/>
                <a:gd name="T38" fmla="*/ 15 w 188"/>
                <a:gd name="T39" fmla="*/ 212 h 351"/>
                <a:gd name="T40" fmla="*/ 4 w 188"/>
                <a:gd name="T41" fmla="*/ 167 h 351"/>
                <a:gd name="T42" fmla="*/ 1 w 188"/>
                <a:gd name="T43" fmla="*/ 145 h 351"/>
                <a:gd name="T44" fmla="*/ 0 w 188"/>
                <a:gd name="T45" fmla="*/ 119 h 351"/>
                <a:gd name="T46" fmla="*/ 2 w 188"/>
                <a:gd name="T47" fmla="*/ 94 h 351"/>
                <a:gd name="T48" fmla="*/ 5 w 188"/>
                <a:gd name="T49" fmla="*/ 71 h 351"/>
                <a:gd name="T50" fmla="*/ 14 w 188"/>
                <a:gd name="T51" fmla="*/ 51 h 351"/>
                <a:gd name="T52" fmla="*/ 23 w 188"/>
                <a:gd name="T53" fmla="*/ 31 h 351"/>
                <a:gd name="T54" fmla="*/ 33 w 188"/>
                <a:gd name="T55" fmla="*/ 20 h 351"/>
                <a:gd name="T56" fmla="*/ 43 w 188"/>
                <a:gd name="T57" fmla="*/ 9 h 351"/>
                <a:gd name="T58" fmla="*/ 55 w 188"/>
                <a:gd name="T59" fmla="*/ 3 h 351"/>
                <a:gd name="T60" fmla="*/ 66 w 188"/>
                <a:gd name="T61" fmla="*/ 0 h 351"/>
                <a:gd name="T62" fmla="*/ 78 w 188"/>
                <a:gd name="T63" fmla="*/ 0 h 351"/>
                <a:gd name="T64" fmla="*/ 90 w 188"/>
                <a:gd name="T65" fmla="*/ 3 h 351"/>
                <a:gd name="T66" fmla="*/ 101 w 188"/>
                <a:gd name="T67" fmla="*/ 6 h 351"/>
                <a:gd name="T68" fmla="*/ 113 w 188"/>
                <a:gd name="T69" fmla="*/ 15 h 351"/>
                <a:gd name="T70" fmla="*/ 125 w 188"/>
                <a:gd name="T71" fmla="*/ 23 h 351"/>
                <a:gd name="T72" fmla="*/ 135 w 188"/>
                <a:gd name="T73" fmla="*/ 31 h 351"/>
                <a:gd name="T74" fmla="*/ 147 w 188"/>
                <a:gd name="T75" fmla="*/ 43 h 351"/>
                <a:gd name="T76" fmla="*/ 156 w 188"/>
                <a:gd name="T77" fmla="*/ 57 h 351"/>
                <a:gd name="T78" fmla="*/ 167 w 188"/>
                <a:gd name="T79" fmla="*/ 68 h 351"/>
                <a:gd name="T80" fmla="*/ 175 w 188"/>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51">
                  <a:moveTo>
                    <a:pt x="175" y="82"/>
                  </a:moveTo>
                  <a:lnTo>
                    <a:pt x="182" y="111"/>
                  </a:lnTo>
                  <a:lnTo>
                    <a:pt x="186" y="142"/>
                  </a:lnTo>
                  <a:lnTo>
                    <a:pt x="188" y="176"/>
                  </a:lnTo>
                  <a:lnTo>
                    <a:pt x="186" y="210"/>
                  </a:lnTo>
                  <a:lnTo>
                    <a:pt x="184" y="235"/>
                  </a:lnTo>
                  <a:lnTo>
                    <a:pt x="178" y="258"/>
                  </a:lnTo>
                  <a:lnTo>
                    <a:pt x="173" y="277"/>
                  </a:lnTo>
                  <a:lnTo>
                    <a:pt x="166" y="297"/>
                  </a:lnTo>
                  <a:lnTo>
                    <a:pt x="158" y="314"/>
                  </a:lnTo>
                  <a:lnTo>
                    <a:pt x="150" y="328"/>
                  </a:lnTo>
                  <a:lnTo>
                    <a:pt x="140" y="340"/>
                  </a:lnTo>
                  <a:lnTo>
                    <a:pt x="132" y="348"/>
                  </a:lnTo>
                  <a:lnTo>
                    <a:pt x="112" y="351"/>
                  </a:lnTo>
                  <a:lnTo>
                    <a:pt x="92" y="342"/>
                  </a:lnTo>
                  <a:lnTo>
                    <a:pt x="74" y="331"/>
                  </a:lnTo>
                  <a:lnTo>
                    <a:pt x="57" y="311"/>
                  </a:lnTo>
                  <a:lnTo>
                    <a:pt x="41" y="283"/>
                  </a:lnTo>
                  <a:lnTo>
                    <a:pt x="26" y="252"/>
                  </a:lnTo>
                  <a:lnTo>
                    <a:pt x="15" y="212"/>
                  </a:lnTo>
                  <a:lnTo>
                    <a:pt x="4" y="167"/>
                  </a:lnTo>
                  <a:lnTo>
                    <a:pt x="1" y="145"/>
                  </a:lnTo>
                  <a:lnTo>
                    <a:pt x="0" y="119"/>
                  </a:lnTo>
                  <a:lnTo>
                    <a:pt x="2" y="94"/>
                  </a:lnTo>
                  <a:lnTo>
                    <a:pt x="5" y="71"/>
                  </a:lnTo>
                  <a:lnTo>
                    <a:pt x="14" y="51"/>
                  </a:lnTo>
                  <a:lnTo>
                    <a:pt x="23" y="31"/>
                  </a:lnTo>
                  <a:lnTo>
                    <a:pt x="33" y="20"/>
                  </a:lnTo>
                  <a:lnTo>
                    <a:pt x="43" y="9"/>
                  </a:lnTo>
                  <a:lnTo>
                    <a:pt x="55" y="3"/>
                  </a:lnTo>
                  <a:lnTo>
                    <a:pt x="66" y="0"/>
                  </a:lnTo>
                  <a:lnTo>
                    <a:pt x="78" y="0"/>
                  </a:lnTo>
                  <a:lnTo>
                    <a:pt x="90" y="3"/>
                  </a:lnTo>
                  <a:lnTo>
                    <a:pt x="101" y="6"/>
                  </a:lnTo>
                  <a:lnTo>
                    <a:pt x="113" y="15"/>
                  </a:lnTo>
                  <a:lnTo>
                    <a:pt x="125" y="23"/>
                  </a:lnTo>
                  <a:lnTo>
                    <a:pt x="135" y="31"/>
                  </a:lnTo>
                  <a:lnTo>
                    <a:pt x="147" y="43"/>
                  </a:lnTo>
                  <a:lnTo>
                    <a:pt x="156" y="57"/>
                  </a:lnTo>
                  <a:lnTo>
                    <a:pt x="167"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5"/>
            <p:cNvSpPr>
              <a:spLocks/>
            </p:cNvSpPr>
            <p:nvPr/>
          </p:nvSpPr>
          <p:spPr bwMode="auto">
            <a:xfrm>
              <a:off x="6395271" y="6639197"/>
              <a:ext cx="90518" cy="84798"/>
            </a:xfrm>
            <a:custGeom>
              <a:avLst/>
              <a:gdLst>
                <a:gd name="T0" fmla="*/ 122 w 127"/>
                <a:gd name="T1" fmla="*/ 111 h 325"/>
                <a:gd name="T2" fmla="*/ 125 w 127"/>
                <a:gd name="T3" fmla="*/ 144 h 325"/>
                <a:gd name="T4" fmla="*/ 127 w 127"/>
                <a:gd name="T5" fmla="*/ 178 h 325"/>
                <a:gd name="T6" fmla="*/ 127 w 127"/>
                <a:gd name="T7" fmla="*/ 215 h 325"/>
                <a:gd name="T8" fmla="*/ 123 w 127"/>
                <a:gd name="T9" fmla="*/ 246 h 325"/>
                <a:gd name="T10" fmla="*/ 119 w 127"/>
                <a:gd name="T11" fmla="*/ 266 h 325"/>
                <a:gd name="T12" fmla="*/ 115 w 127"/>
                <a:gd name="T13" fmla="*/ 283 h 325"/>
                <a:gd name="T14" fmla="*/ 108 w 127"/>
                <a:gd name="T15" fmla="*/ 297 h 325"/>
                <a:gd name="T16" fmla="*/ 102 w 127"/>
                <a:gd name="T17" fmla="*/ 308 h 325"/>
                <a:gd name="T18" fmla="*/ 95 w 127"/>
                <a:gd name="T19" fmla="*/ 317 h 325"/>
                <a:gd name="T20" fmla="*/ 87 w 127"/>
                <a:gd name="T21" fmla="*/ 323 h 325"/>
                <a:gd name="T22" fmla="*/ 80 w 127"/>
                <a:gd name="T23" fmla="*/ 325 h 325"/>
                <a:gd name="T24" fmla="*/ 71 w 127"/>
                <a:gd name="T25" fmla="*/ 325 h 325"/>
                <a:gd name="T26" fmla="*/ 61 w 127"/>
                <a:gd name="T27" fmla="*/ 323 h 325"/>
                <a:gd name="T28" fmla="*/ 50 w 127"/>
                <a:gd name="T29" fmla="*/ 317 h 325"/>
                <a:gd name="T30" fmla="*/ 41 w 127"/>
                <a:gd name="T31" fmla="*/ 306 h 325"/>
                <a:gd name="T32" fmla="*/ 32 w 127"/>
                <a:gd name="T33" fmla="*/ 291 h 325"/>
                <a:gd name="T34" fmla="*/ 24 w 127"/>
                <a:gd name="T35" fmla="*/ 274 h 325"/>
                <a:gd name="T36" fmla="*/ 17 w 127"/>
                <a:gd name="T37" fmla="*/ 255 h 325"/>
                <a:gd name="T38" fmla="*/ 10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1 w 127"/>
                <a:gd name="T55" fmla="*/ 3 h 325"/>
                <a:gd name="T56" fmla="*/ 41 w 127"/>
                <a:gd name="T57" fmla="*/ 0 h 325"/>
                <a:gd name="T58" fmla="*/ 51 w 127"/>
                <a:gd name="T59" fmla="*/ 3 h 325"/>
                <a:gd name="T60" fmla="*/ 62 w 127"/>
                <a:gd name="T61" fmla="*/ 6 h 325"/>
                <a:gd name="T62" fmla="*/ 73 w 127"/>
                <a:gd name="T63" fmla="*/ 12 h 325"/>
                <a:gd name="T64" fmla="*/ 82 w 127"/>
                <a:gd name="T65" fmla="*/ 17 h 325"/>
                <a:gd name="T66" fmla="*/ 88 w 127"/>
                <a:gd name="T67" fmla="*/ 23 h 325"/>
                <a:gd name="T68" fmla="*/ 94 w 127"/>
                <a:gd name="T69" fmla="*/ 31 h 325"/>
                <a:gd name="T70" fmla="*/ 100 w 127"/>
                <a:gd name="T71" fmla="*/ 43 h 325"/>
                <a:gd name="T72" fmla="*/ 105 w 127"/>
                <a:gd name="T73" fmla="*/ 54 h 325"/>
                <a:gd name="T74" fmla="*/ 110 w 127"/>
                <a:gd name="T75" fmla="*/ 65 h 325"/>
                <a:gd name="T76" fmla="*/ 115 w 127"/>
                <a:gd name="T77" fmla="*/ 79 h 325"/>
                <a:gd name="T78" fmla="*/ 119 w 127"/>
                <a:gd name="T79" fmla="*/ 94 h 325"/>
                <a:gd name="T80" fmla="*/ 122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2" y="111"/>
                  </a:moveTo>
                  <a:lnTo>
                    <a:pt x="125" y="144"/>
                  </a:lnTo>
                  <a:lnTo>
                    <a:pt x="127" y="178"/>
                  </a:lnTo>
                  <a:lnTo>
                    <a:pt x="127" y="215"/>
                  </a:lnTo>
                  <a:lnTo>
                    <a:pt x="123" y="246"/>
                  </a:lnTo>
                  <a:lnTo>
                    <a:pt x="119" y="266"/>
                  </a:lnTo>
                  <a:lnTo>
                    <a:pt x="115" y="283"/>
                  </a:lnTo>
                  <a:lnTo>
                    <a:pt x="108" y="297"/>
                  </a:lnTo>
                  <a:lnTo>
                    <a:pt x="102" y="308"/>
                  </a:lnTo>
                  <a:lnTo>
                    <a:pt x="95" y="317"/>
                  </a:lnTo>
                  <a:lnTo>
                    <a:pt x="87" y="323"/>
                  </a:lnTo>
                  <a:lnTo>
                    <a:pt x="80" y="325"/>
                  </a:lnTo>
                  <a:lnTo>
                    <a:pt x="71" y="325"/>
                  </a:lnTo>
                  <a:lnTo>
                    <a:pt x="61" y="323"/>
                  </a:lnTo>
                  <a:lnTo>
                    <a:pt x="50" y="317"/>
                  </a:lnTo>
                  <a:lnTo>
                    <a:pt x="41" y="306"/>
                  </a:lnTo>
                  <a:lnTo>
                    <a:pt x="32" y="291"/>
                  </a:lnTo>
                  <a:lnTo>
                    <a:pt x="24" y="274"/>
                  </a:lnTo>
                  <a:lnTo>
                    <a:pt x="17" y="255"/>
                  </a:lnTo>
                  <a:lnTo>
                    <a:pt x="10" y="232"/>
                  </a:lnTo>
                  <a:lnTo>
                    <a:pt x="5" y="207"/>
                  </a:lnTo>
                  <a:lnTo>
                    <a:pt x="2" y="167"/>
                  </a:lnTo>
                  <a:lnTo>
                    <a:pt x="0" y="128"/>
                  </a:lnTo>
                  <a:lnTo>
                    <a:pt x="2" y="88"/>
                  </a:lnTo>
                  <a:lnTo>
                    <a:pt x="7" y="51"/>
                  </a:lnTo>
                  <a:lnTo>
                    <a:pt x="13" y="29"/>
                  </a:lnTo>
                  <a:lnTo>
                    <a:pt x="22" y="12"/>
                  </a:lnTo>
                  <a:lnTo>
                    <a:pt x="31" y="3"/>
                  </a:lnTo>
                  <a:lnTo>
                    <a:pt x="41" y="0"/>
                  </a:lnTo>
                  <a:lnTo>
                    <a:pt x="51" y="3"/>
                  </a:lnTo>
                  <a:lnTo>
                    <a:pt x="62" y="6"/>
                  </a:lnTo>
                  <a:lnTo>
                    <a:pt x="73" y="12"/>
                  </a:lnTo>
                  <a:lnTo>
                    <a:pt x="82" y="17"/>
                  </a:lnTo>
                  <a:lnTo>
                    <a:pt x="88" y="23"/>
                  </a:lnTo>
                  <a:lnTo>
                    <a:pt x="94" y="31"/>
                  </a:lnTo>
                  <a:lnTo>
                    <a:pt x="100" y="43"/>
                  </a:lnTo>
                  <a:lnTo>
                    <a:pt x="105" y="54"/>
                  </a:lnTo>
                  <a:lnTo>
                    <a:pt x="110" y="65"/>
                  </a:lnTo>
                  <a:lnTo>
                    <a:pt x="115" y="79"/>
                  </a:lnTo>
                  <a:lnTo>
                    <a:pt x="119" y="94"/>
                  </a:lnTo>
                  <a:lnTo>
                    <a:pt x="122"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6"/>
            <p:cNvSpPr>
              <a:spLocks/>
            </p:cNvSpPr>
            <p:nvPr/>
          </p:nvSpPr>
          <p:spPr bwMode="auto">
            <a:xfrm>
              <a:off x="6873723" y="6133275"/>
              <a:ext cx="84053" cy="109846"/>
            </a:xfrm>
            <a:custGeom>
              <a:avLst/>
              <a:gdLst>
                <a:gd name="T0" fmla="*/ 115 w 117"/>
                <a:gd name="T1" fmla="*/ 99 h 421"/>
                <a:gd name="T2" fmla="*/ 117 w 117"/>
                <a:gd name="T3" fmla="*/ 144 h 421"/>
                <a:gd name="T4" fmla="*/ 117 w 117"/>
                <a:gd name="T5" fmla="*/ 190 h 421"/>
                <a:gd name="T6" fmla="*/ 114 w 117"/>
                <a:gd name="T7" fmla="*/ 232 h 421"/>
                <a:gd name="T8" fmla="*/ 109 w 117"/>
                <a:gd name="T9" fmla="*/ 274 h 421"/>
                <a:gd name="T10" fmla="*/ 103 w 117"/>
                <a:gd name="T11" fmla="*/ 314 h 421"/>
                <a:gd name="T12" fmla="*/ 93 w 117"/>
                <a:gd name="T13" fmla="*/ 348 h 421"/>
                <a:gd name="T14" fmla="*/ 81 w 117"/>
                <a:gd name="T15" fmla="*/ 382 h 421"/>
                <a:gd name="T16" fmla="*/ 68 w 117"/>
                <a:gd name="T17" fmla="*/ 410 h 421"/>
                <a:gd name="T18" fmla="*/ 64 w 117"/>
                <a:gd name="T19" fmla="*/ 416 h 421"/>
                <a:gd name="T20" fmla="*/ 58 w 117"/>
                <a:gd name="T21" fmla="*/ 419 h 421"/>
                <a:gd name="T22" fmla="*/ 53 w 117"/>
                <a:gd name="T23" fmla="*/ 421 h 421"/>
                <a:gd name="T24" fmla="*/ 48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6 w 117"/>
                <a:gd name="T39" fmla="*/ 351 h 421"/>
                <a:gd name="T40" fmla="*/ 2 w 117"/>
                <a:gd name="T41" fmla="*/ 328 h 421"/>
                <a:gd name="T42" fmla="*/ 0 w 117"/>
                <a:gd name="T43" fmla="*/ 283 h 421"/>
                <a:gd name="T44" fmla="*/ 0 w 117"/>
                <a:gd name="T45" fmla="*/ 241 h 421"/>
                <a:gd name="T46" fmla="*/ 3 w 117"/>
                <a:gd name="T47" fmla="*/ 198 h 421"/>
                <a:gd name="T48" fmla="*/ 9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4 w 117"/>
                <a:gd name="T63" fmla="*/ 9 h 421"/>
                <a:gd name="T64" fmla="*/ 68 w 117"/>
                <a:gd name="T65" fmla="*/ 3 h 421"/>
                <a:gd name="T66" fmla="*/ 72 w 117"/>
                <a:gd name="T67" fmla="*/ 0 h 421"/>
                <a:gd name="T68" fmla="*/ 77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7" y="190"/>
                  </a:lnTo>
                  <a:lnTo>
                    <a:pt x="114" y="232"/>
                  </a:lnTo>
                  <a:lnTo>
                    <a:pt x="109" y="274"/>
                  </a:lnTo>
                  <a:lnTo>
                    <a:pt x="103" y="314"/>
                  </a:lnTo>
                  <a:lnTo>
                    <a:pt x="93" y="348"/>
                  </a:lnTo>
                  <a:lnTo>
                    <a:pt x="81" y="382"/>
                  </a:lnTo>
                  <a:lnTo>
                    <a:pt x="68" y="410"/>
                  </a:lnTo>
                  <a:lnTo>
                    <a:pt x="64" y="416"/>
                  </a:lnTo>
                  <a:lnTo>
                    <a:pt x="58" y="419"/>
                  </a:lnTo>
                  <a:lnTo>
                    <a:pt x="53" y="421"/>
                  </a:lnTo>
                  <a:lnTo>
                    <a:pt x="48" y="421"/>
                  </a:lnTo>
                  <a:lnTo>
                    <a:pt x="41" y="419"/>
                  </a:lnTo>
                  <a:lnTo>
                    <a:pt x="36" y="416"/>
                  </a:lnTo>
                  <a:lnTo>
                    <a:pt x="31" y="413"/>
                  </a:lnTo>
                  <a:lnTo>
                    <a:pt x="25" y="410"/>
                  </a:lnTo>
                  <a:lnTo>
                    <a:pt x="17" y="393"/>
                  </a:lnTo>
                  <a:lnTo>
                    <a:pt x="11" y="373"/>
                  </a:lnTo>
                  <a:lnTo>
                    <a:pt x="6" y="351"/>
                  </a:lnTo>
                  <a:lnTo>
                    <a:pt x="2" y="328"/>
                  </a:lnTo>
                  <a:lnTo>
                    <a:pt x="0" y="283"/>
                  </a:lnTo>
                  <a:lnTo>
                    <a:pt x="0" y="241"/>
                  </a:lnTo>
                  <a:lnTo>
                    <a:pt x="3" y="198"/>
                  </a:lnTo>
                  <a:lnTo>
                    <a:pt x="9" y="156"/>
                  </a:lnTo>
                  <a:lnTo>
                    <a:pt x="15" y="116"/>
                  </a:lnTo>
                  <a:lnTo>
                    <a:pt x="24" y="82"/>
                  </a:lnTo>
                  <a:lnTo>
                    <a:pt x="36" y="48"/>
                  </a:lnTo>
                  <a:lnTo>
                    <a:pt x="50" y="20"/>
                  </a:lnTo>
                  <a:lnTo>
                    <a:pt x="54" y="17"/>
                  </a:lnTo>
                  <a:lnTo>
                    <a:pt x="58" y="12"/>
                  </a:lnTo>
                  <a:lnTo>
                    <a:pt x="64" y="9"/>
                  </a:lnTo>
                  <a:lnTo>
                    <a:pt x="68" y="3"/>
                  </a:lnTo>
                  <a:lnTo>
                    <a:pt x="72" y="0"/>
                  </a:lnTo>
                  <a:lnTo>
                    <a:pt x="77"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7"/>
            <p:cNvSpPr>
              <a:spLocks/>
            </p:cNvSpPr>
            <p:nvPr/>
          </p:nvSpPr>
          <p:spPr bwMode="auto">
            <a:xfrm>
              <a:off x="696424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9 w 150"/>
                <a:gd name="T31" fmla="*/ 399 h 407"/>
                <a:gd name="T32" fmla="*/ 18 w 150"/>
                <a:gd name="T33" fmla="*/ 388 h 407"/>
                <a:gd name="T34" fmla="*/ 7 w 150"/>
                <a:gd name="T35" fmla="*/ 342 h 407"/>
                <a:gd name="T36" fmla="*/ 1 w 150"/>
                <a:gd name="T37" fmla="*/ 289 h 407"/>
                <a:gd name="T38" fmla="*/ 0 w 150"/>
                <a:gd name="T39" fmla="*/ 235 h 407"/>
                <a:gd name="T40" fmla="*/ 6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8 w 150"/>
                <a:gd name="T63" fmla="*/ 34 h 407"/>
                <a:gd name="T64" fmla="*/ 127 w 150"/>
                <a:gd name="T65" fmla="*/ 54 h 407"/>
                <a:gd name="T66" fmla="*/ 134 w 150"/>
                <a:gd name="T67" fmla="*/ 74 h 407"/>
                <a:gd name="T68" fmla="*/ 141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9" y="399"/>
                  </a:lnTo>
                  <a:lnTo>
                    <a:pt x="18" y="388"/>
                  </a:lnTo>
                  <a:lnTo>
                    <a:pt x="7" y="342"/>
                  </a:lnTo>
                  <a:lnTo>
                    <a:pt x="1" y="289"/>
                  </a:lnTo>
                  <a:lnTo>
                    <a:pt x="0" y="235"/>
                  </a:lnTo>
                  <a:lnTo>
                    <a:pt x="6" y="184"/>
                  </a:lnTo>
                  <a:lnTo>
                    <a:pt x="14" y="153"/>
                  </a:lnTo>
                  <a:lnTo>
                    <a:pt x="23" y="125"/>
                  </a:lnTo>
                  <a:lnTo>
                    <a:pt x="34" y="102"/>
                  </a:lnTo>
                  <a:lnTo>
                    <a:pt x="44" y="80"/>
                  </a:lnTo>
                  <a:lnTo>
                    <a:pt x="56" y="60"/>
                  </a:lnTo>
                  <a:lnTo>
                    <a:pt x="68" y="40"/>
                  </a:lnTo>
                  <a:lnTo>
                    <a:pt x="79" y="20"/>
                  </a:lnTo>
                  <a:lnTo>
                    <a:pt x="90" y="0"/>
                  </a:lnTo>
                  <a:lnTo>
                    <a:pt x="99" y="6"/>
                  </a:lnTo>
                  <a:lnTo>
                    <a:pt x="109" y="20"/>
                  </a:lnTo>
                  <a:lnTo>
                    <a:pt x="118" y="34"/>
                  </a:lnTo>
                  <a:lnTo>
                    <a:pt x="127" y="54"/>
                  </a:lnTo>
                  <a:lnTo>
                    <a:pt x="134" y="74"/>
                  </a:lnTo>
                  <a:lnTo>
                    <a:pt x="141"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8"/>
            <p:cNvSpPr>
              <a:spLocks/>
            </p:cNvSpPr>
            <p:nvPr/>
          </p:nvSpPr>
          <p:spPr bwMode="auto">
            <a:xfrm>
              <a:off x="6789671" y="6255907"/>
              <a:ext cx="187501" cy="194646"/>
            </a:xfrm>
            <a:custGeom>
              <a:avLst/>
              <a:gdLst>
                <a:gd name="T0" fmla="*/ 258 w 263"/>
                <a:gd name="T1" fmla="*/ 234 h 746"/>
                <a:gd name="T2" fmla="*/ 263 w 263"/>
                <a:gd name="T3" fmla="*/ 271 h 746"/>
                <a:gd name="T4" fmla="*/ 263 w 263"/>
                <a:gd name="T5" fmla="*/ 308 h 746"/>
                <a:gd name="T6" fmla="*/ 261 w 263"/>
                <a:gd name="T7" fmla="*/ 342 h 746"/>
                <a:gd name="T8" fmla="*/ 255 w 263"/>
                <a:gd name="T9" fmla="*/ 375 h 746"/>
                <a:gd name="T10" fmla="*/ 249 w 263"/>
                <a:gd name="T11" fmla="*/ 407 h 746"/>
                <a:gd name="T12" fmla="*/ 242 w 263"/>
                <a:gd name="T13" fmla="*/ 440 h 746"/>
                <a:gd name="T14" fmla="*/ 235 w 263"/>
                <a:gd name="T15" fmla="*/ 472 h 746"/>
                <a:gd name="T16" fmla="*/ 229 w 263"/>
                <a:gd name="T17" fmla="*/ 503 h 746"/>
                <a:gd name="T18" fmla="*/ 226 w 263"/>
                <a:gd name="T19" fmla="*/ 537 h 746"/>
                <a:gd name="T20" fmla="*/ 223 w 263"/>
                <a:gd name="T21" fmla="*/ 570 h 746"/>
                <a:gd name="T22" fmla="*/ 221 w 263"/>
                <a:gd name="T23" fmla="*/ 607 h 746"/>
                <a:gd name="T24" fmla="*/ 217 w 263"/>
                <a:gd name="T25" fmla="*/ 641 h 746"/>
                <a:gd name="T26" fmla="*/ 212 w 263"/>
                <a:gd name="T27" fmla="*/ 672 h 746"/>
                <a:gd name="T28" fmla="*/ 206 w 263"/>
                <a:gd name="T29" fmla="*/ 703 h 746"/>
                <a:gd name="T30" fmla="*/ 197 w 263"/>
                <a:gd name="T31" fmla="*/ 726 h 746"/>
                <a:gd name="T32" fmla="*/ 186 w 263"/>
                <a:gd name="T33" fmla="*/ 746 h 746"/>
                <a:gd name="T34" fmla="*/ 169 w 263"/>
                <a:gd name="T35" fmla="*/ 743 h 746"/>
                <a:gd name="T36" fmla="*/ 152 w 263"/>
                <a:gd name="T37" fmla="*/ 734 h 746"/>
                <a:gd name="T38" fmla="*/ 137 w 263"/>
                <a:gd name="T39" fmla="*/ 717 h 746"/>
                <a:gd name="T40" fmla="*/ 123 w 263"/>
                <a:gd name="T41" fmla="*/ 695 h 746"/>
                <a:gd name="T42" fmla="*/ 110 w 263"/>
                <a:gd name="T43" fmla="*/ 667 h 746"/>
                <a:gd name="T44" fmla="*/ 96 w 263"/>
                <a:gd name="T45" fmla="*/ 638 h 746"/>
                <a:gd name="T46" fmla="*/ 83 w 263"/>
                <a:gd name="T47" fmla="*/ 607 h 746"/>
                <a:gd name="T48" fmla="*/ 71 w 263"/>
                <a:gd name="T49" fmla="*/ 573 h 746"/>
                <a:gd name="T50" fmla="*/ 56 w 263"/>
                <a:gd name="T51" fmla="*/ 525 h 746"/>
                <a:gd name="T52" fmla="*/ 42 w 263"/>
                <a:gd name="T53" fmla="*/ 477 h 746"/>
                <a:gd name="T54" fmla="*/ 28 w 263"/>
                <a:gd name="T55" fmla="*/ 429 h 746"/>
                <a:gd name="T56" fmla="*/ 17 w 263"/>
                <a:gd name="T57" fmla="*/ 375 h 746"/>
                <a:gd name="T58" fmla="*/ 8 w 263"/>
                <a:gd name="T59" fmla="*/ 325 h 746"/>
                <a:gd name="T60" fmla="*/ 2 w 263"/>
                <a:gd name="T61" fmla="*/ 268 h 746"/>
                <a:gd name="T62" fmla="*/ 0 w 263"/>
                <a:gd name="T63" fmla="*/ 209 h 746"/>
                <a:gd name="T64" fmla="*/ 3 w 263"/>
                <a:gd name="T65" fmla="*/ 146 h 746"/>
                <a:gd name="T66" fmla="*/ 15 w 263"/>
                <a:gd name="T67" fmla="*/ 113 h 746"/>
                <a:gd name="T68" fmla="*/ 27 w 263"/>
                <a:gd name="T69" fmla="*/ 79 h 746"/>
                <a:gd name="T70" fmla="*/ 41 w 263"/>
                <a:gd name="T71" fmla="*/ 50 h 746"/>
                <a:gd name="T72" fmla="*/ 56 w 263"/>
                <a:gd name="T73" fmla="*/ 28 h 746"/>
                <a:gd name="T74" fmla="*/ 72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5 w 263"/>
                <a:gd name="T95" fmla="*/ 189 h 746"/>
                <a:gd name="T96" fmla="*/ 258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8" y="234"/>
                  </a:moveTo>
                  <a:lnTo>
                    <a:pt x="263" y="271"/>
                  </a:lnTo>
                  <a:lnTo>
                    <a:pt x="263" y="308"/>
                  </a:lnTo>
                  <a:lnTo>
                    <a:pt x="261" y="342"/>
                  </a:lnTo>
                  <a:lnTo>
                    <a:pt x="255" y="375"/>
                  </a:lnTo>
                  <a:lnTo>
                    <a:pt x="249" y="407"/>
                  </a:lnTo>
                  <a:lnTo>
                    <a:pt x="242" y="440"/>
                  </a:lnTo>
                  <a:lnTo>
                    <a:pt x="235" y="472"/>
                  </a:lnTo>
                  <a:lnTo>
                    <a:pt x="229" y="503"/>
                  </a:lnTo>
                  <a:lnTo>
                    <a:pt x="226" y="537"/>
                  </a:lnTo>
                  <a:lnTo>
                    <a:pt x="223" y="570"/>
                  </a:lnTo>
                  <a:lnTo>
                    <a:pt x="221" y="607"/>
                  </a:lnTo>
                  <a:lnTo>
                    <a:pt x="217" y="641"/>
                  </a:lnTo>
                  <a:lnTo>
                    <a:pt x="212" y="672"/>
                  </a:lnTo>
                  <a:lnTo>
                    <a:pt x="206" y="703"/>
                  </a:lnTo>
                  <a:lnTo>
                    <a:pt x="197" y="726"/>
                  </a:lnTo>
                  <a:lnTo>
                    <a:pt x="186" y="746"/>
                  </a:lnTo>
                  <a:lnTo>
                    <a:pt x="169" y="743"/>
                  </a:lnTo>
                  <a:lnTo>
                    <a:pt x="152" y="734"/>
                  </a:lnTo>
                  <a:lnTo>
                    <a:pt x="137" y="717"/>
                  </a:lnTo>
                  <a:lnTo>
                    <a:pt x="123" y="695"/>
                  </a:lnTo>
                  <a:lnTo>
                    <a:pt x="110" y="667"/>
                  </a:lnTo>
                  <a:lnTo>
                    <a:pt x="96" y="638"/>
                  </a:lnTo>
                  <a:lnTo>
                    <a:pt x="83" y="607"/>
                  </a:lnTo>
                  <a:lnTo>
                    <a:pt x="71" y="573"/>
                  </a:lnTo>
                  <a:lnTo>
                    <a:pt x="56" y="525"/>
                  </a:lnTo>
                  <a:lnTo>
                    <a:pt x="42" y="477"/>
                  </a:lnTo>
                  <a:lnTo>
                    <a:pt x="28" y="429"/>
                  </a:lnTo>
                  <a:lnTo>
                    <a:pt x="17" y="375"/>
                  </a:lnTo>
                  <a:lnTo>
                    <a:pt x="8" y="325"/>
                  </a:lnTo>
                  <a:lnTo>
                    <a:pt x="2" y="268"/>
                  </a:lnTo>
                  <a:lnTo>
                    <a:pt x="0" y="209"/>
                  </a:lnTo>
                  <a:lnTo>
                    <a:pt x="3" y="146"/>
                  </a:lnTo>
                  <a:lnTo>
                    <a:pt x="15" y="113"/>
                  </a:lnTo>
                  <a:lnTo>
                    <a:pt x="27" y="79"/>
                  </a:lnTo>
                  <a:lnTo>
                    <a:pt x="41" y="50"/>
                  </a:lnTo>
                  <a:lnTo>
                    <a:pt x="56" y="28"/>
                  </a:lnTo>
                  <a:lnTo>
                    <a:pt x="72" y="11"/>
                  </a:lnTo>
                  <a:lnTo>
                    <a:pt x="87" y="2"/>
                  </a:lnTo>
                  <a:lnTo>
                    <a:pt x="105" y="0"/>
                  </a:lnTo>
                  <a:lnTo>
                    <a:pt x="123" y="11"/>
                  </a:lnTo>
                  <a:lnTo>
                    <a:pt x="142" y="25"/>
                  </a:lnTo>
                  <a:lnTo>
                    <a:pt x="161" y="42"/>
                  </a:lnTo>
                  <a:lnTo>
                    <a:pt x="179" y="65"/>
                  </a:lnTo>
                  <a:lnTo>
                    <a:pt x="197" y="87"/>
                  </a:lnTo>
                  <a:lnTo>
                    <a:pt x="214" y="118"/>
                  </a:lnTo>
                  <a:lnTo>
                    <a:pt x="230" y="149"/>
                  </a:lnTo>
                  <a:lnTo>
                    <a:pt x="245" y="189"/>
                  </a:lnTo>
                  <a:lnTo>
                    <a:pt x="258"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09"/>
            <p:cNvSpPr>
              <a:spLocks/>
            </p:cNvSpPr>
            <p:nvPr/>
          </p:nvSpPr>
          <p:spPr bwMode="auto">
            <a:xfrm>
              <a:off x="7003034" y="6266083"/>
              <a:ext cx="122846" cy="98888"/>
            </a:xfrm>
            <a:custGeom>
              <a:avLst/>
              <a:gdLst>
                <a:gd name="T0" fmla="*/ 158 w 175"/>
                <a:gd name="T1" fmla="*/ 28 h 379"/>
                <a:gd name="T2" fmla="*/ 169 w 175"/>
                <a:gd name="T3" fmla="*/ 68 h 379"/>
                <a:gd name="T4" fmla="*/ 175 w 175"/>
                <a:gd name="T5" fmla="*/ 113 h 379"/>
                <a:gd name="T6" fmla="*/ 175 w 175"/>
                <a:gd name="T7" fmla="*/ 164 h 379"/>
                <a:gd name="T8" fmla="*/ 172 w 175"/>
                <a:gd name="T9" fmla="*/ 212 h 379"/>
                <a:gd name="T10" fmla="*/ 169 w 175"/>
                <a:gd name="T11" fmla="*/ 240 h 379"/>
                <a:gd name="T12" fmla="*/ 164 w 175"/>
                <a:gd name="T13" fmla="*/ 266 h 379"/>
                <a:gd name="T14" fmla="*/ 156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1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4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5" y="113"/>
                  </a:lnTo>
                  <a:lnTo>
                    <a:pt x="175" y="164"/>
                  </a:lnTo>
                  <a:lnTo>
                    <a:pt x="172" y="212"/>
                  </a:lnTo>
                  <a:lnTo>
                    <a:pt x="169" y="240"/>
                  </a:lnTo>
                  <a:lnTo>
                    <a:pt x="164" y="266"/>
                  </a:lnTo>
                  <a:lnTo>
                    <a:pt x="156" y="291"/>
                  </a:lnTo>
                  <a:lnTo>
                    <a:pt x="149" y="311"/>
                  </a:lnTo>
                  <a:lnTo>
                    <a:pt x="140" y="331"/>
                  </a:lnTo>
                  <a:lnTo>
                    <a:pt x="131" y="348"/>
                  </a:lnTo>
                  <a:lnTo>
                    <a:pt x="120" y="362"/>
                  </a:lnTo>
                  <a:lnTo>
                    <a:pt x="110" y="370"/>
                  </a:lnTo>
                  <a:lnTo>
                    <a:pt x="98" y="376"/>
                  </a:lnTo>
                  <a:lnTo>
                    <a:pt x="85" y="379"/>
                  </a:lnTo>
                  <a:lnTo>
                    <a:pt x="74" y="376"/>
                  </a:lnTo>
                  <a:lnTo>
                    <a:pt x="61"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4"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0"/>
            <p:cNvSpPr>
              <a:spLocks/>
            </p:cNvSpPr>
            <p:nvPr/>
          </p:nvSpPr>
          <p:spPr bwMode="auto">
            <a:xfrm>
              <a:off x="7494418" y="6357665"/>
              <a:ext cx="122846" cy="113500"/>
            </a:xfrm>
            <a:custGeom>
              <a:avLst/>
              <a:gdLst>
                <a:gd name="T0" fmla="*/ 170 w 172"/>
                <a:gd name="T1" fmla="*/ 79 h 435"/>
                <a:gd name="T2" fmla="*/ 172 w 172"/>
                <a:gd name="T3" fmla="*/ 110 h 435"/>
                <a:gd name="T4" fmla="*/ 172 w 172"/>
                <a:gd name="T5" fmla="*/ 141 h 435"/>
                <a:gd name="T6" fmla="*/ 171 w 172"/>
                <a:gd name="T7" fmla="*/ 172 h 435"/>
                <a:gd name="T8" fmla="*/ 168 w 172"/>
                <a:gd name="T9" fmla="*/ 200 h 435"/>
                <a:gd name="T10" fmla="*/ 164 w 172"/>
                <a:gd name="T11" fmla="*/ 229 h 435"/>
                <a:gd name="T12" fmla="*/ 158 w 172"/>
                <a:gd name="T13" fmla="*/ 257 h 435"/>
                <a:gd name="T14" fmla="*/ 152 w 172"/>
                <a:gd name="T15" fmla="*/ 282 h 435"/>
                <a:gd name="T16" fmla="*/ 146 w 172"/>
                <a:gd name="T17" fmla="*/ 308 h 435"/>
                <a:gd name="T18" fmla="*/ 134 w 172"/>
                <a:gd name="T19" fmla="*/ 342 h 435"/>
                <a:gd name="T20" fmla="*/ 121 w 172"/>
                <a:gd name="T21" fmla="*/ 370 h 435"/>
                <a:gd name="T22" fmla="*/ 107 w 172"/>
                <a:gd name="T23" fmla="*/ 392 h 435"/>
                <a:gd name="T24" fmla="*/ 93 w 172"/>
                <a:gd name="T25" fmla="*/ 409 h 435"/>
                <a:gd name="T26" fmla="*/ 77 w 172"/>
                <a:gd name="T27" fmla="*/ 424 h 435"/>
                <a:gd name="T28" fmla="*/ 61 w 172"/>
                <a:gd name="T29" fmla="*/ 432 h 435"/>
                <a:gd name="T30" fmla="*/ 44 w 172"/>
                <a:gd name="T31" fmla="*/ 435 h 435"/>
                <a:gd name="T32" fmla="*/ 27 w 172"/>
                <a:gd name="T33" fmla="*/ 429 h 435"/>
                <a:gd name="T34" fmla="*/ 20 w 172"/>
                <a:gd name="T35" fmla="*/ 418 h 435"/>
                <a:gd name="T36" fmla="*/ 12 w 172"/>
                <a:gd name="T37" fmla="*/ 404 h 435"/>
                <a:gd name="T38" fmla="*/ 6 w 172"/>
                <a:gd name="T39" fmla="*/ 387 h 435"/>
                <a:gd name="T40" fmla="*/ 2 w 172"/>
                <a:gd name="T41" fmla="*/ 364 h 435"/>
                <a:gd name="T42" fmla="*/ 0 w 172"/>
                <a:gd name="T43" fmla="*/ 325 h 435"/>
                <a:gd name="T44" fmla="*/ 0 w 172"/>
                <a:gd name="T45" fmla="*/ 285 h 435"/>
                <a:gd name="T46" fmla="*/ 2 w 172"/>
                <a:gd name="T47" fmla="*/ 248 h 435"/>
                <a:gd name="T48" fmla="*/ 6 w 172"/>
                <a:gd name="T49" fmla="*/ 214 h 435"/>
                <a:gd name="T50" fmla="*/ 11 w 172"/>
                <a:gd name="T51" fmla="*/ 180 h 435"/>
                <a:gd name="T52" fmla="*/ 19 w 172"/>
                <a:gd name="T53" fmla="*/ 147 h 435"/>
                <a:gd name="T54" fmla="*/ 27 w 172"/>
                <a:gd name="T55" fmla="*/ 115 h 435"/>
                <a:gd name="T56" fmla="*/ 36 w 172"/>
                <a:gd name="T57" fmla="*/ 87 h 435"/>
                <a:gd name="T58" fmla="*/ 46 w 172"/>
                <a:gd name="T59" fmla="*/ 62 h 435"/>
                <a:gd name="T60" fmla="*/ 59 w 172"/>
                <a:gd name="T61" fmla="*/ 42 h 435"/>
                <a:gd name="T62" fmla="*/ 71 w 172"/>
                <a:gd name="T63" fmla="*/ 25 h 435"/>
                <a:gd name="T64" fmla="*/ 83 w 172"/>
                <a:gd name="T65" fmla="*/ 11 h 435"/>
                <a:gd name="T66" fmla="*/ 97 w 172"/>
                <a:gd name="T67" fmla="*/ 2 h 435"/>
                <a:gd name="T68" fmla="*/ 111 w 172"/>
                <a:gd name="T69" fmla="*/ 0 h 435"/>
                <a:gd name="T70" fmla="*/ 124 w 172"/>
                <a:gd name="T71" fmla="*/ 0 h 435"/>
                <a:gd name="T72" fmla="*/ 139 w 172"/>
                <a:gd name="T73" fmla="*/ 8 h 435"/>
                <a:gd name="T74" fmla="*/ 149 w 172"/>
                <a:gd name="T75" fmla="*/ 19 h 435"/>
                <a:gd name="T76" fmla="*/ 157 w 172"/>
                <a:gd name="T77" fmla="*/ 36 h 435"/>
                <a:gd name="T78" fmla="*/ 165 w 172"/>
                <a:gd name="T79" fmla="*/ 56 h 435"/>
                <a:gd name="T80" fmla="*/ 170 w 172"/>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5">
                  <a:moveTo>
                    <a:pt x="170" y="79"/>
                  </a:moveTo>
                  <a:lnTo>
                    <a:pt x="172" y="110"/>
                  </a:lnTo>
                  <a:lnTo>
                    <a:pt x="172" y="141"/>
                  </a:lnTo>
                  <a:lnTo>
                    <a:pt x="171" y="172"/>
                  </a:lnTo>
                  <a:lnTo>
                    <a:pt x="168" y="200"/>
                  </a:lnTo>
                  <a:lnTo>
                    <a:pt x="164" y="229"/>
                  </a:lnTo>
                  <a:lnTo>
                    <a:pt x="158" y="257"/>
                  </a:lnTo>
                  <a:lnTo>
                    <a:pt x="152" y="282"/>
                  </a:lnTo>
                  <a:lnTo>
                    <a:pt x="146"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1" y="25"/>
                  </a:lnTo>
                  <a:lnTo>
                    <a:pt x="83" y="11"/>
                  </a:lnTo>
                  <a:lnTo>
                    <a:pt x="97" y="2"/>
                  </a:lnTo>
                  <a:lnTo>
                    <a:pt x="111" y="0"/>
                  </a:lnTo>
                  <a:lnTo>
                    <a:pt x="124" y="0"/>
                  </a:lnTo>
                  <a:lnTo>
                    <a:pt x="139" y="8"/>
                  </a:lnTo>
                  <a:lnTo>
                    <a:pt x="149" y="19"/>
                  </a:lnTo>
                  <a:lnTo>
                    <a:pt x="157" y="36"/>
                  </a:lnTo>
                  <a:lnTo>
                    <a:pt x="165" y="56"/>
                  </a:lnTo>
                  <a:lnTo>
                    <a:pt x="170"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1"/>
            <p:cNvSpPr>
              <a:spLocks/>
            </p:cNvSpPr>
            <p:nvPr/>
          </p:nvSpPr>
          <p:spPr bwMode="auto">
            <a:xfrm>
              <a:off x="6970707" y="6378278"/>
              <a:ext cx="109915" cy="81668"/>
            </a:xfrm>
            <a:custGeom>
              <a:avLst/>
              <a:gdLst>
                <a:gd name="T0" fmla="*/ 143 w 152"/>
                <a:gd name="T1" fmla="*/ 62 h 313"/>
                <a:gd name="T2" fmla="*/ 152 w 152"/>
                <a:gd name="T3" fmla="*/ 110 h 313"/>
                <a:gd name="T4" fmla="*/ 152 w 152"/>
                <a:gd name="T5" fmla="*/ 164 h 313"/>
                <a:gd name="T6" fmla="*/ 147 w 152"/>
                <a:gd name="T7" fmla="*/ 217 h 313"/>
                <a:gd name="T8" fmla="*/ 141 w 152"/>
                <a:gd name="T9" fmla="*/ 265 h 313"/>
                <a:gd name="T10" fmla="*/ 131 w 152"/>
                <a:gd name="T11" fmla="*/ 288 h 313"/>
                <a:gd name="T12" fmla="*/ 120 w 152"/>
                <a:gd name="T13" fmla="*/ 302 h 313"/>
                <a:gd name="T14" fmla="*/ 108 w 152"/>
                <a:gd name="T15" fmla="*/ 311 h 313"/>
                <a:gd name="T16" fmla="*/ 96 w 152"/>
                <a:gd name="T17" fmla="*/ 313 h 313"/>
                <a:gd name="T18" fmla="*/ 83 w 152"/>
                <a:gd name="T19" fmla="*/ 313 h 313"/>
                <a:gd name="T20" fmla="*/ 70 w 152"/>
                <a:gd name="T21" fmla="*/ 311 h 313"/>
                <a:gd name="T22" fmla="*/ 59 w 152"/>
                <a:gd name="T23" fmla="*/ 302 h 313"/>
                <a:gd name="T24" fmla="*/ 47 w 152"/>
                <a:gd name="T25" fmla="*/ 294 h 313"/>
                <a:gd name="T26" fmla="*/ 38 w 152"/>
                <a:gd name="T27" fmla="*/ 280 h 313"/>
                <a:gd name="T28" fmla="*/ 30 w 152"/>
                <a:gd name="T29" fmla="*/ 265 h 313"/>
                <a:gd name="T30" fmla="*/ 23 w 152"/>
                <a:gd name="T31" fmla="*/ 246 h 313"/>
                <a:gd name="T32" fmla="*/ 16 w 152"/>
                <a:gd name="T33" fmla="*/ 226 h 313"/>
                <a:gd name="T34" fmla="*/ 11 w 152"/>
                <a:gd name="T35" fmla="*/ 203 h 313"/>
                <a:gd name="T36" fmla="*/ 6 w 152"/>
                <a:gd name="T37" fmla="*/ 181 h 313"/>
                <a:gd name="T38" fmla="*/ 3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1 w 152"/>
                <a:gd name="T57" fmla="*/ 3 h 313"/>
                <a:gd name="T58" fmla="*/ 98 w 152"/>
                <a:gd name="T59" fmla="*/ 8 h 313"/>
                <a:gd name="T60" fmla="*/ 115 w 152"/>
                <a:gd name="T61" fmla="*/ 22 h 313"/>
                <a:gd name="T62" fmla="*/ 129 w 152"/>
                <a:gd name="T63" fmla="*/ 39 h 313"/>
                <a:gd name="T64" fmla="*/ 143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3" y="62"/>
                  </a:moveTo>
                  <a:lnTo>
                    <a:pt x="152" y="110"/>
                  </a:lnTo>
                  <a:lnTo>
                    <a:pt x="152" y="164"/>
                  </a:lnTo>
                  <a:lnTo>
                    <a:pt x="147" y="217"/>
                  </a:lnTo>
                  <a:lnTo>
                    <a:pt x="141" y="265"/>
                  </a:lnTo>
                  <a:lnTo>
                    <a:pt x="131" y="288"/>
                  </a:lnTo>
                  <a:lnTo>
                    <a:pt x="120" y="302"/>
                  </a:lnTo>
                  <a:lnTo>
                    <a:pt x="108" y="311"/>
                  </a:lnTo>
                  <a:lnTo>
                    <a:pt x="96" y="313"/>
                  </a:lnTo>
                  <a:lnTo>
                    <a:pt x="83" y="313"/>
                  </a:lnTo>
                  <a:lnTo>
                    <a:pt x="70" y="311"/>
                  </a:lnTo>
                  <a:lnTo>
                    <a:pt x="59" y="302"/>
                  </a:lnTo>
                  <a:lnTo>
                    <a:pt x="47" y="294"/>
                  </a:lnTo>
                  <a:lnTo>
                    <a:pt x="38" y="280"/>
                  </a:lnTo>
                  <a:lnTo>
                    <a:pt x="30" y="265"/>
                  </a:lnTo>
                  <a:lnTo>
                    <a:pt x="23" y="246"/>
                  </a:lnTo>
                  <a:lnTo>
                    <a:pt x="16" y="226"/>
                  </a:lnTo>
                  <a:lnTo>
                    <a:pt x="11" y="203"/>
                  </a:lnTo>
                  <a:lnTo>
                    <a:pt x="6" y="181"/>
                  </a:lnTo>
                  <a:lnTo>
                    <a:pt x="3" y="158"/>
                  </a:lnTo>
                  <a:lnTo>
                    <a:pt x="0" y="133"/>
                  </a:lnTo>
                  <a:lnTo>
                    <a:pt x="1" y="104"/>
                  </a:lnTo>
                  <a:lnTo>
                    <a:pt x="4" y="79"/>
                  </a:lnTo>
                  <a:lnTo>
                    <a:pt x="8" y="56"/>
                  </a:lnTo>
                  <a:lnTo>
                    <a:pt x="14" y="36"/>
                  </a:lnTo>
                  <a:lnTo>
                    <a:pt x="29" y="17"/>
                  </a:lnTo>
                  <a:lnTo>
                    <a:pt x="46" y="5"/>
                  </a:lnTo>
                  <a:lnTo>
                    <a:pt x="63" y="0"/>
                  </a:lnTo>
                  <a:lnTo>
                    <a:pt x="81" y="3"/>
                  </a:lnTo>
                  <a:lnTo>
                    <a:pt x="98" y="8"/>
                  </a:lnTo>
                  <a:lnTo>
                    <a:pt x="115"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2"/>
            <p:cNvSpPr>
              <a:spLocks/>
            </p:cNvSpPr>
            <p:nvPr/>
          </p:nvSpPr>
          <p:spPr bwMode="auto">
            <a:xfrm>
              <a:off x="7584936" y="6445334"/>
              <a:ext cx="135777" cy="93670"/>
            </a:xfrm>
            <a:custGeom>
              <a:avLst/>
              <a:gdLst>
                <a:gd name="T0" fmla="*/ 173 w 189"/>
                <a:gd name="T1" fmla="*/ 25 h 359"/>
                <a:gd name="T2" fmla="*/ 182 w 189"/>
                <a:gd name="T3" fmla="*/ 71 h 359"/>
                <a:gd name="T4" fmla="*/ 188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4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3 w 189"/>
                <a:gd name="T33" fmla="*/ 155 h 359"/>
                <a:gd name="T34" fmla="*/ 14 w 189"/>
                <a:gd name="T35" fmla="*/ 121 h 359"/>
                <a:gd name="T36" fmla="*/ 26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3 w 189"/>
                <a:gd name="T57" fmla="*/ 3 h 359"/>
                <a:gd name="T58" fmla="*/ 150 w 189"/>
                <a:gd name="T59" fmla="*/ 8 h 359"/>
                <a:gd name="T60" fmla="*/ 159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2" y="71"/>
                  </a:lnTo>
                  <a:lnTo>
                    <a:pt x="188" y="119"/>
                  </a:lnTo>
                  <a:lnTo>
                    <a:pt x="189" y="167"/>
                  </a:lnTo>
                  <a:lnTo>
                    <a:pt x="186" y="215"/>
                  </a:lnTo>
                  <a:lnTo>
                    <a:pt x="168" y="257"/>
                  </a:lnTo>
                  <a:lnTo>
                    <a:pt x="149" y="291"/>
                  </a:lnTo>
                  <a:lnTo>
                    <a:pt x="129" y="319"/>
                  </a:lnTo>
                  <a:lnTo>
                    <a:pt x="108" y="339"/>
                  </a:lnTo>
                  <a:lnTo>
                    <a:pt x="86" y="353"/>
                  </a:lnTo>
                  <a:lnTo>
                    <a:pt x="64" y="359"/>
                  </a:lnTo>
                  <a:lnTo>
                    <a:pt x="41" y="356"/>
                  </a:lnTo>
                  <a:lnTo>
                    <a:pt x="18" y="348"/>
                  </a:lnTo>
                  <a:lnTo>
                    <a:pt x="3" y="311"/>
                  </a:lnTo>
                  <a:lnTo>
                    <a:pt x="0" y="260"/>
                  </a:lnTo>
                  <a:lnTo>
                    <a:pt x="2" y="206"/>
                  </a:lnTo>
                  <a:lnTo>
                    <a:pt x="3" y="155"/>
                  </a:lnTo>
                  <a:lnTo>
                    <a:pt x="14" y="121"/>
                  </a:lnTo>
                  <a:lnTo>
                    <a:pt x="26" y="93"/>
                  </a:lnTo>
                  <a:lnTo>
                    <a:pt x="37" y="71"/>
                  </a:lnTo>
                  <a:lnTo>
                    <a:pt x="51" y="51"/>
                  </a:lnTo>
                  <a:lnTo>
                    <a:pt x="65" y="37"/>
                  </a:lnTo>
                  <a:lnTo>
                    <a:pt x="79" y="23"/>
                  </a:lnTo>
                  <a:lnTo>
                    <a:pt x="94" y="11"/>
                  </a:lnTo>
                  <a:lnTo>
                    <a:pt x="109" y="0"/>
                  </a:lnTo>
                  <a:lnTo>
                    <a:pt x="117" y="0"/>
                  </a:lnTo>
                  <a:lnTo>
                    <a:pt x="126" y="0"/>
                  </a:lnTo>
                  <a:lnTo>
                    <a:pt x="134" y="0"/>
                  </a:lnTo>
                  <a:lnTo>
                    <a:pt x="143" y="3"/>
                  </a:lnTo>
                  <a:lnTo>
                    <a:pt x="150" y="8"/>
                  </a:lnTo>
                  <a:lnTo>
                    <a:pt x="159"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13"/>
            <p:cNvSpPr>
              <a:spLocks/>
            </p:cNvSpPr>
            <p:nvPr/>
          </p:nvSpPr>
          <p:spPr bwMode="auto">
            <a:xfrm>
              <a:off x="7390969" y="6462294"/>
              <a:ext cx="174571" cy="194646"/>
            </a:xfrm>
            <a:custGeom>
              <a:avLst/>
              <a:gdLst>
                <a:gd name="T0" fmla="*/ 227 w 245"/>
                <a:gd name="T1" fmla="*/ 246 h 746"/>
                <a:gd name="T2" fmla="*/ 238 w 245"/>
                <a:gd name="T3" fmla="*/ 271 h 746"/>
                <a:gd name="T4" fmla="*/ 243 w 245"/>
                <a:gd name="T5" fmla="*/ 302 h 746"/>
                <a:gd name="T6" fmla="*/ 245 w 245"/>
                <a:gd name="T7" fmla="*/ 336 h 746"/>
                <a:gd name="T8" fmla="*/ 243 w 245"/>
                <a:gd name="T9" fmla="*/ 373 h 746"/>
                <a:gd name="T10" fmla="*/ 235 w 245"/>
                <a:gd name="T11" fmla="*/ 430 h 746"/>
                <a:gd name="T12" fmla="*/ 223 w 245"/>
                <a:gd name="T13" fmla="*/ 486 h 746"/>
                <a:gd name="T14" fmla="*/ 210 w 245"/>
                <a:gd name="T15" fmla="*/ 540 h 746"/>
                <a:gd name="T16" fmla="*/ 194 w 245"/>
                <a:gd name="T17" fmla="*/ 588 h 746"/>
                <a:gd name="T18" fmla="*/ 179 w 245"/>
                <a:gd name="T19" fmla="*/ 636 h 746"/>
                <a:gd name="T20" fmla="*/ 160 w 245"/>
                <a:gd name="T21" fmla="*/ 678 h 746"/>
                <a:gd name="T22" fmla="*/ 140 w 245"/>
                <a:gd name="T23" fmla="*/ 715 h 746"/>
                <a:gd name="T24" fmla="*/ 120 w 245"/>
                <a:gd name="T25" fmla="*/ 746 h 746"/>
                <a:gd name="T26" fmla="*/ 106 w 245"/>
                <a:gd name="T27" fmla="*/ 743 h 746"/>
                <a:gd name="T28" fmla="*/ 93 w 245"/>
                <a:gd name="T29" fmla="*/ 732 h 746"/>
                <a:gd name="T30" fmla="*/ 80 w 245"/>
                <a:gd name="T31" fmla="*/ 715 h 746"/>
                <a:gd name="T32" fmla="*/ 69 w 245"/>
                <a:gd name="T33" fmla="*/ 695 h 746"/>
                <a:gd name="T34" fmla="*/ 57 w 245"/>
                <a:gd name="T35" fmla="*/ 673 h 746"/>
                <a:gd name="T36" fmla="*/ 45 w 245"/>
                <a:gd name="T37" fmla="*/ 650 h 746"/>
                <a:gd name="T38" fmla="*/ 34 w 245"/>
                <a:gd name="T39" fmla="*/ 627 h 746"/>
                <a:gd name="T40" fmla="*/ 22 w 245"/>
                <a:gd name="T41" fmla="*/ 605 h 746"/>
                <a:gd name="T42" fmla="*/ 12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6 w 245"/>
                <a:gd name="T69" fmla="*/ 3 h 746"/>
                <a:gd name="T70" fmla="*/ 98 w 245"/>
                <a:gd name="T71" fmla="*/ 0 h 746"/>
                <a:gd name="T72" fmla="*/ 111 w 245"/>
                <a:gd name="T73" fmla="*/ 6 h 746"/>
                <a:gd name="T74" fmla="*/ 127 w 245"/>
                <a:gd name="T75" fmla="*/ 28 h 746"/>
                <a:gd name="T76" fmla="*/ 143 w 245"/>
                <a:gd name="T77" fmla="*/ 51 h 746"/>
                <a:gd name="T78" fmla="*/ 157 w 245"/>
                <a:gd name="T79" fmla="*/ 79 h 746"/>
                <a:gd name="T80" fmla="*/ 172 w 245"/>
                <a:gd name="T81" fmla="*/ 110 h 746"/>
                <a:gd name="T82" fmla="*/ 186 w 245"/>
                <a:gd name="T83" fmla="*/ 144 h 746"/>
                <a:gd name="T84" fmla="*/ 200 w 245"/>
                <a:gd name="T85" fmla="*/ 178 h 746"/>
                <a:gd name="T86" fmla="*/ 213 w 245"/>
                <a:gd name="T87" fmla="*/ 212 h 746"/>
                <a:gd name="T88" fmla="*/ 227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7" y="246"/>
                  </a:moveTo>
                  <a:lnTo>
                    <a:pt x="238" y="271"/>
                  </a:lnTo>
                  <a:lnTo>
                    <a:pt x="243" y="302"/>
                  </a:lnTo>
                  <a:lnTo>
                    <a:pt x="245" y="336"/>
                  </a:lnTo>
                  <a:lnTo>
                    <a:pt x="243" y="373"/>
                  </a:lnTo>
                  <a:lnTo>
                    <a:pt x="235" y="430"/>
                  </a:lnTo>
                  <a:lnTo>
                    <a:pt x="223" y="486"/>
                  </a:lnTo>
                  <a:lnTo>
                    <a:pt x="210" y="540"/>
                  </a:lnTo>
                  <a:lnTo>
                    <a:pt x="194" y="588"/>
                  </a:lnTo>
                  <a:lnTo>
                    <a:pt x="179" y="636"/>
                  </a:lnTo>
                  <a:lnTo>
                    <a:pt x="160" y="678"/>
                  </a:lnTo>
                  <a:lnTo>
                    <a:pt x="140" y="715"/>
                  </a:lnTo>
                  <a:lnTo>
                    <a:pt x="120" y="746"/>
                  </a:lnTo>
                  <a:lnTo>
                    <a:pt x="106" y="743"/>
                  </a:lnTo>
                  <a:lnTo>
                    <a:pt x="93" y="732"/>
                  </a:lnTo>
                  <a:lnTo>
                    <a:pt x="80" y="715"/>
                  </a:lnTo>
                  <a:lnTo>
                    <a:pt x="69" y="695"/>
                  </a:lnTo>
                  <a:lnTo>
                    <a:pt x="57" y="673"/>
                  </a:lnTo>
                  <a:lnTo>
                    <a:pt x="45" y="650"/>
                  </a:lnTo>
                  <a:lnTo>
                    <a:pt x="34" y="627"/>
                  </a:lnTo>
                  <a:lnTo>
                    <a:pt x="22" y="605"/>
                  </a:lnTo>
                  <a:lnTo>
                    <a:pt x="12"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6" y="3"/>
                  </a:lnTo>
                  <a:lnTo>
                    <a:pt x="98"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14"/>
            <p:cNvSpPr>
              <a:spLocks/>
            </p:cNvSpPr>
            <p:nvPr/>
          </p:nvSpPr>
          <p:spPr bwMode="auto">
            <a:xfrm>
              <a:off x="7591401" y="6558051"/>
              <a:ext cx="135777" cy="91582"/>
            </a:xfrm>
            <a:custGeom>
              <a:avLst/>
              <a:gdLst>
                <a:gd name="T0" fmla="*/ 174 w 187"/>
                <a:gd name="T1" fmla="*/ 82 h 351"/>
                <a:gd name="T2" fmla="*/ 181 w 187"/>
                <a:gd name="T3" fmla="*/ 111 h 351"/>
                <a:gd name="T4" fmla="*/ 185 w 187"/>
                <a:gd name="T5" fmla="*/ 142 h 351"/>
                <a:gd name="T6" fmla="*/ 187 w 187"/>
                <a:gd name="T7" fmla="*/ 176 h 351"/>
                <a:gd name="T8" fmla="*/ 185 w 187"/>
                <a:gd name="T9" fmla="*/ 210 h 351"/>
                <a:gd name="T10" fmla="*/ 183 w 187"/>
                <a:gd name="T11" fmla="*/ 235 h 351"/>
                <a:gd name="T12" fmla="*/ 177 w 187"/>
                <a:gd name="T13" fmla="*/ 258 h 351"/>
                <a:gd name="T14" fmla="*/ 172 w 187"/>
                <a:gd name="T15" fmla="*/ 277 h 351"/>
                <a:gd name="T16" fmla="*/ 165 w 187"/>
                <a:gd name="T17" fmla="*/ 297 h 351"/>
                <a:gd name="T18" fmla="*/ 157 w 187"/>
                <a:gd name="T19" fmla="*/ 314 h 351"/>
                <a:gd name="T20" fmla="*/ 149 w 187"/>
                <a:gd name="T21" fmla="*/ 328 h 351"/>
                <a:gd name="T22" fmla="*/ 139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4 w 187"/>
                <a:gd name="T39" fmla="*/ 212 h 351"/>
                <a:gd name="T40" fmla="*/ 3 w 187"/>
                <a:gd name="T41" fmla="*/ 167 h 351"/>
                <a:gd name="T42" fmla="*/ 0 w 187"/>
                <a:gd name="T43" fmla="*/ 145 h 351"/>
                <a:gd name="T44" fmla="*/ 0 w 187"/>
                <a:gd name="T45" fmla="*/ 119 h 351"/>
                <a:gd name="T46" fmla="*/ 1 w 187"/>
                <a:gd name="T47" fmla="*/ 94 h 351"/>
                <a:gd name="T48" fmla="*/ 4 w 187"/>
                <a:gd name="T49" fmla="*/ 71 h 351"/>
                <a:gd name="T50" fmla="*/ 13 w 187"/>
                <a:gd name="T51" fmla="*/ 51 h 351"/>
                <a:gd name="T52" fmla="*/ 22 w 187"/>
                <a:gd name="T53" fmla="*/ 31 h 351"/>
                <a:gd name="T54" fmla="*/ 33 w 187"/>
                <a:gd name="T55" fmla="*/ 20 h 351"/>
                <a:gd name="T56" fmla="*/ 43 w 187"/>
                <a:gd name="T57" fmla="*/ 9 h 351"/>
                <a:gd name="T58" fmla="*/ 54 w 187"/>
                <a:gd name="T59" fmla="*/ 3 h 351"/>
                <a:gd name="T60" fmla="*/ 65 w 187"/>
                <a:gd name="T61" fmla="*/ 0 h 351"/>
                <a:gd name="T62" fmla="*/ 77 w 187"/>
                <a:gd name="T63" fmla="*/ 0 h 351"/>
                <a:gd name="T64" fmla="*/ 89 w 187"/>
                <a:gd name="T65" fmla="*/ 3 h 351"/>
                <a:gd name="T66" fmla="*/ 100 w 187"/>
                <a:gd name="T67" fmla="*/ 6 h 351"/>
                <a:gd name="T68" fmla="*/ 112 w 187"/>
                <a:gd name="T69" fmla="*/ 15 h 351"/>
                <a:gd name="T70" fmla="*/ 124 w 187"/>
                <a:gd name="T71" fmla="*/ 23 h 351"/>
                <a:gd name="T72" fmla="*/ 135 w 187"/>
                <a:gd name="T73" fmla="*/ 31 h 351"/>
                <a:gd name="T74" fmla="*/ 146 w 187"/>
                <a:gd name="T75" fmla="*/ 43 h 351"/>
                <a:gd name="T76" fmla="*/ 155 w 187"/>
                <a:gd name="T77" fmla="*/ 57 h 351"/>
                <a:gd name="T78" fmla="*/ 166 w 187"/>
                <a:gd name="T79" fmla="*/ 68 h 351"/>
                <a:gd name="T80" fmla="*/ 174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4" y="82"/>
                  </a:moveTo>
                  <a:lnTo>
                    <a:pt x="181" y="111"/>
                  </a:lnTo>
                  <a:lnTo>
                    <a:pt x="185" y="142"/>
                  </a:lnTo>
                  <a:lnTo>
                    <a:pt x="187" y="176"/>
                  </a:lnTo>
                  <a:lnTo>
                    <a:pt x="185" y="210"/>
                  </a:lnTo>
                  <a:lnTo>
                    <a:pt x="183" y="235"/>
                  </a:lnTo>
                  <a:lnTo>
                    <a:pt x="177" y="258"/>
                  </a:lnTo>
                  <a:lnTo>
                    <a:pt x="172" y="277"/>
                  </a:lnTo>
                  <a:lnTo>
                    <a:pt x="165" y="297"/>
                  </a:lnTo>
                  <a:lnTo>
                    <a:pt x="157" y="314"/>
                  </a:lnTo>
                  <a:lnTo>
                    <a:pt x="149" y="328"/>
                  </a:lnTo>
                  <a:lnTo>
                    <a:pt x="139" y="340"/>
                  </a:lnTo>
                  <a:lnTo>
                    <a:pt x="131" y="348"/>
                  </a:lnTo>
                  <a:lnTo>
                    <a:pt x="111" y="351"/>
                  </a:lnTo>
                  <a:lnTo>
                    <a:pt x="92" y="342"/>
                  </a:lnTo>
                  <a:lnTo>
                    <a:pt x="73" y="331"/>
                  </a:lnTo>
                  <a:lnTo>
                    <a:pt x="56" y="311"/>
                  </a:lnTo>
                  <a:lnTo>
                    <a:pt x="40" y="283"/>
                  </a:lnTo>
                  <a:lnTo>
                    <a:pt x="25" y="252"/>
                  </a:lnTo>
                  <a:lnTo>
                    <a:pt x="14" y="212"/>
                  </a:lnTo>
                  <a:lnTo>
                    <a:pt x="3" y="167"/>
                  </a:lnTo>
                  <a:lnTo>
                    <a:pt x="0" y="145"/>
                  </a:lnTo>
                  <a:lnTo>
                    <a:pt x="0" y="119"/>
                  </a:lnTo>
                  <a:lnTo>
                    <a:pt x="1" y="94"/>
                  </a:lnTo>
                  <a:lnTo>
                    <a:pt x="4" y="71"/>
                  </a:lnTo>
                  <a:lnTo>
                    <a:pt x="13" y="51"/>
                  </a:lnTo>
                  <a:lnTo>
                    <a:pt x="22" y="31"/>
                  </a:lnTo>
                  <a:lnTo>
                    <a:pt x="33" y="20"/>
                  </a:lnTo>
                  <a:lnTo>
                    <a:pt x="43" y="9"/>
                  </a:lnTo>
                  <a:lnTo>
                    <a:pt x="54" y="3"/>
                  </a:lnTo>
                  <a:lnTo>
                    <a:pt x="65" y="0"/>
                  </a:lnTo>
                  <a:lnTo>
                    <a:pt x="77" y="0"/>
                  </a:lnTo>
                  <a:lnTo>
                    <a:pt x="89" y="3"/>
                  </a:lnTo>
                  <a:lnTo>
                    <a:pt x="100" y="6"/>
                  </a:lnTo>
                  <a:lnTo>
                    <a:pt x="112" y="15"/>
                  </a:lnTo>
                  <a:lnTo>
                    <a:pt x="124" y="23"/>
                  </a:lnTo>
                  <a:lnTo>
                    <a:pt x="135" y="31"/>
                  </a:lnTo>
                  <a:lnTo>
                    <a:pt x="146" y="43"/>
                  </a:lnTo>
                  <a:lnTo>
                    <a:pt x="155" y="57"/>
                  </a:lnTo>
                  <a:lnTo>
                    <a:pt x="166" y="68"/>
                  </a:lnTo>
                  <a:lnTo>
                    <a:pt x="174"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5"/>
            <p:cNvSpPr>
              <a:spLocks/>
            </p:cNvSpPr>
            <p:nvPr/>
          </p:nvSpPr>
          <p:spPr bwMode="auto">
            <a:xfrm>
              <a:off x="7539677" y="6639197"/>
              <a:ext cx="90518" cy="84798"/>
            </a:xfrm>
            <a:custGeom>
              <a:avLst/>
              <a:gdLst>
                <a:gd name="T0" fmla="*/ 121 w 128"/>
                <a:gd name="T1" fmla="*/ 111 h 325"/>
                <a:gd name="T2" fmla="*/ 124 w 128"/>
                <a:gd name="T3" fmla="*/ 144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8 h 325"/>
                <a:gd name="T18" fmla="*/ 94 w 128"/>
                <a:gd name="T19" fmla="*/ 317 h 325"/>
                <a:gd name="T20" fmla="*/ 86 w 128"/>
                <a:gd name="T21" fmla="*/ 323 h 325"/>
                <a:gd name="T22" fmla="*/ 79 w 128"/>
                <a:gd name="T23" fmla="*/ 325 h 325"/>
                <a:gd name="T24" fmla="*/ 71 w 128"/>
                <a:gd name="T25" fmla="*/ 325 h 325"/>
                <a:gd name="T26" fmla="*/ 60 w 128"/>
                <a:gd name="T27" fmla="*/ 323 h 325"/>
                <a:gd name="T28" fmla="*/ 49 w 128"/>
                <a:gd name="T29" fmla="*/ 317 h 325"/>
                <a:gd name="T30" fmla="*/ 40 w 128"/>
                <a:gd name="T31" fmla="*/ 306 h 325"/>
                <a:gd name="T32" fmla="*/ 31 w 128"/>
                <a:gd name="T33" fmla="*/ 291 h 325"/>
                <a:gd name="T34" fmla="*/ 23 w 128"/>
                <a:gd name="T35" fmla="*/ 274 h 325"/>
                <a:gd name="T36" fmla="*/ 16 w 128"/>
                <a:gd name="T37" fmla="*/ 255 h 325"/>
                <a:gd name="T38" fmla="*/ 9 w 128"/>
                <a:gd name="T39" fmla="*/ 232 h 325"/>
                <a:gd name="T40" fmla="*/ 4 w 128"/>
                <a:gd name="T41" fmla="*/ 207 h 325"/>
                <a:gd name="T42" fmla="*/ 1 w 128"/>
                <a:gd name="T43" fmla="*/ 167 h 325"/>
                <a:gd name="T44" fmla="*/ 0 w 128"/>
                <a:gd name="T45" fmla="*/ 128 h 325"/>
                <a:gd name="T46" fmla="*/ 1 w 128"/>
                <a:gd name="T47" fmla="*/ 88 h 325"/>
                <a:gd name="T48" fmla="*/ 6 w 128"/>
                <a:gd name="T49" fmla="*/ 51 h 325"/>
                <a:gd name="T50" fmla="*/ 14 w 128"/>
                <a:gd name="T51" fmla="*/ 29 h 325"/>
                <a:gd name="T52" fmla="*/ 21 w 128"/>
                <a:gd name="T53" fmla="*/ 12 h 325"/>
                <a:gd name="T54" fmla="*/ 30 w 128"/>
                <a:gd name="T55" fmla="*/ 3 h 325"/>
                <a:gd name="T56" fmla="*/ 41 w 128"/>
                <a:gd name="T57" fmla="*/ 0 h 325"/>
                <a:gd name="T58" fmla="*/ 50 w 128"/>
                <a:gd name="T59" fmla="*/ 3 h 325"/>
                <a:gd name="T60" fmla="*/ 61 w 128"/>
                <a:gd name="T61" fmla="*/ 6 h 325"/>
                <a:gd name="T62" fmla="*/ 72 w 128"/>
                <a:gd name="T63" fmla="*/ 12 h 325"/>
                <a:gd name="T64" fmla="*/ 81 w 128"/>
                <a:gd name="T65" fmla="*/ 17 h 325"/>
                <a:gd name="T66" fmla="*/ 87 w 128"/>
                <a:gd name="T67" fmla="*/ 23 h 325"/>
                <a:gd name="T68" fmla="*/ 93 w 128"/>
                <a:gd name="T69" fmla="*/ 31 h 325"/>
                <a:gd name="T70" fmla="*/ 99 w 128"/>
                <a:gd name="T71" fmla="*/ 43 h 325"/>
                <a:gd name="T72" fmla="*/ 104 w 128"/>
                <a:gd name="T73" fmla="*/ 54 h 325"/>
                <a:gd name="T74" fmla="*/ 109 w 128"/>
                <a:gd name="T75" fmla="*/ 65 h 325"/>
                <a:gd name="T76" fmla="*/ 114 w 128"/>
                <a:gd name="T77" fmla="*/ 79 h 325"/>
                <a:gd name="T78" fmla="*/ 118 w 128"/>
                <a:gd name="T79" fmla="*/ 94 h 325"/>
                <a:gd name="T80" fmla="*/ 121 w 128"/>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11"/>
                  </a:moveTo>
                  <a:lnTo>
                    <a:pt x="124" y="144"/>
                  </a:lnTo>
                  <a:lnTo>
                    <a:pt x="128" y="178"/>
                  </a:lnTo>
                  <a:lnTo>
                    <a:pt x="127" y="215"/>
                  </a:lnTo>
                  <a:lnTo>
                    <a:pt x="123" y="246"/>
                  </a:lnTo>
                  <a:lnTo>
                    <a:pt x="119" y="266"/>
                  </a:lnTo>
                  <a:lnTo>
                    <a:pt x="114" y="283"/>
                  </a:lnTo>
                  <a:lnTo>
                    <a:pt x="108" y="297"/>
                  </a:lnTo>
                  <a:lnTo>
                    <a:pt x="101" y="308"/>
                  </a:lnTo>
                  <a:lnTo>
                    <a:pt x="94" y="317"/>
                  </a:lnTo>
                  <a:lnTo>
                    <a:pt x="86" y="323"/>
                  </a:lnTo>
                  <a:lnTo>
                    <a:pt x="79" y="325"/>
                  </a:lnTo>
                  <a:lnTo>
                    <a:pt x="71" y="325"/>
                  </a:lnTo>
                  <a:lnTo>
                    <a:pt x="60" y="323"/>
                  </a:lnTo>
                  <a:lnTo>
                    <a:pt x="49" y="317"/>
                  </a:lnTo>
                  <a:lnTo>
                    <a:pt x="40" y="306"/>
                  </a:lnTo>
                  <a:lnTo>
                    <a:pt x="31" y="291"/>
                  </a:lnTo>
                  <a:lnTo>
                    <a:pt x="23" y="274"/>
                  </a:lnTo>
                  <a:lnTo>
                    <a:pt x="16" y="255"/>
                  </a:lnTo>
                  <a:lnTo>
                    <a:pt x="9" y="232"/>
                  </a:lnTo>
                  <a:lnTo>
                    <a:pt x="4" y="207"/>
                  </a:lnTo>
                  <a:lnTo>
                    <a:pt x="1" y="167"/>
                  </a:lnTo>
                  <a:lnTo>
                    <a:pt x="0" y="128"/>
                  </a:lnTo>
                  <a:lnTo>
                    <a:pt x="1" y="88"/>
                  </a:lnTo>
                  <a:lnTo>
                    <a:pt x="6" y="51"/>
                  </a:lnTo>
                  <a:lnTo>
                    <a:pt x="14" y="29"/>
                  </a:lnTo>
                  <a:lnTo>
                    <a:pt x="21" y="12"/>
                  </a:lnTo>
                  <a:lnTo>
                    <a:pt x="30" y="3"/>
                  </a:lnTo>
                  <a:lnTo>
                    <a:pt x="41" y="0"/>
                  </a:lnTo>
                  <a:lnTo>
                    <a:pt x="50" y="3"/>
                  </a:lnTo>
                  <a:lnTo>
                    <a:pt x="61" y="6"/>
                  </a:lnTo>
                  <a:lnTo>
                    <a:pt x="72" y="12"/>
                  </a:lnTo>
                  <a:lnTo>
                    <a:pt x="81" y="17"/>
                  </a:lnTo>
                  <a:lnTo>
                    <a:pt x="87" y="23"/>
                  </a:lnTo>
                  <a:lnTo>
                    <a:pt x="93" y="31"/>
                  </a:lnTo>
                  <a:lnTo>
                    <a:pt x="99" y="43"/>
                  </a:lnTo>
                  <a:lnTo>
                    <a:pt x="104" y="54"/>
                  </a:lnTo>
                  <a:lnTo>
                    <a:pt x="109"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16"/>
            <p:cNvSpPr>
              <a:spLocks/>
            </p:cNvSpPr>
            <p:nvPr/>
          </p:nvSpPr>
          <p:spPr bwMode="auto">
            <a:xfrm>
              <a:off x="7966404" y="6133275"/>
              <a:ext cx="84053" cy="109846"/>
            </a:xfrm>
            <a:custGeom>
              <a:avLst/>
              <a:gdLst>
                <a:gd name="T0" fmla="*/ 115 w 117"/>
                <a:gd name="T1" fmla="*/ 99 h 421"/>
                <a:gd name="T2" fmla="*/ 117 w 117"/>
                <a:gd name="T3" fmla="*/ 144 h 421"/>
                <a:gd name="T4" fmla="*/ 116 w 117"/>
                <a:gd name="T5" fmla="*/ 190 h 421"/>
                <a:gd name="T6" fmla="*/ 113 w 117"/>
                <a:gd name="T7" fmla="*/ 232 h 421"/>
                <a:gd name="T8" fmla="*/ 109 w 117"/>
                <a:gd name="T9" fmla="*/ 274 h 421"/>
                <a:gd name="T10" fmla="*/ 101 w 117"/>
                <a:gd name="T11" fmla="*/ 314 h 421"/>
                <a:gd name="T12" fmla="*/ 92 w 117"/>
                <a:gd name="T13" fmla="*/ 348 h 421"/>
                <a:gd name="T14" fmla="*/ 80 w 117"/>
                <a:gd name="T15" fmla="*/ 382 h 421"/>
                <a:gd name="T16" fmla="*/ 66 w 117"/>
                <a:gd name="T17" fmla="*/ 410 h 421"/>
                <a:gd name="T18" fmla="*/ 62 w 117"/>
                <a:gd name="T19" fmla="*/ 416 h 421"/>
                <a:gd name="T20" fmla="*/ 57 w 117"/>
                <a:gd name="T21" fmla="*/ 419 h 421"/>
                <a:gd name="T22" fmla="*/ 52 w 117"/>
                <a:gd name="T23" fmla="*/ 421 h 421"/>
                <a:gd name="T24" fmla="*/ 46 w 117"/>
                <a:gd name="T25" fmla="*/ 421 h 421"/>
                <a:gd name="T26" fmla="*/ 41 w 117"/>
                <a:gd name="T27" fmla="*/ 419 h 421"/>
                <a:gd name="T28" fmla="*/ 36 w 117"/>
                <a:gd name="T29" fmla="*/ 416 h 421"/>
                <a:gd name="T30" fmla="*/ 32 w 117"/>
                <a:gd name="T31" fmla="*/ 413 h 421"/>
                <a:gd name="T32" fmla="*/ 26 w 117"/>
                <a:gd name="T33" fmla="*/ 410 h 421"/>
                <a:gd name="T34" fmla="*/ 18 w 117"/>
                <a:gd name="T35" fmla="*/ 393 h 421"/>
                <a:gd name="T36" fmla="*/ 12 w 117"/>
                <a:gd name="T37" fmla="*/ 373 h 421"/>
                <a:gd name="T38" fmla="*/ 6 w 117"/>
                <a:gd name="T39" fmla="*/ 351 h 421"/>
                <a:gd name="T40" fmla="*/ 2 w 117"/>
                <a:gd name="T41" fmla="*/ 328 h 421"/>
                <a:gd name="T42" fmla="*/ 0 w 117"/>
                <a:gd name="T43" fmla="*/ 283 h 421"/>
                <a:gd name="T44" fmla="*/ 1 w 117"/>
                <a:gd name="T45" fmla="*/ 241 h 421"/>
                <a:gd name="T46" fmla="*/ 3 w 117"/>
                <a:gd name="T47" fmla="*/ 198 h 421"/>
                <a:gd name="T48" fmla="*/ 8 w 117"/>
                <a:gd name="T49" fmla="*/ 156 h 421"/>
                <a:gd name="T50" fmla="*/ 16 w 117"/>
                <a:gd name="T51" fmla="*/ 116 h 421"/>
                <a:gd name="T52" fmla="*/ 25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6 w 117"/>
                <a:gd name="T65" fmla="*/ 3 h 421"/>
                <a:gd name="T66" fmla="*/ 71 w 117"/>
                <a:gd name="T67" fmla="*/ 0 h 421"/>
                <a:gd name="T68" fmla="*/ 76 w 117"/>
                <a:gd name="T69" fmla="*/ 0 h 421"/>
                <a:gd name="T70" fmla="*/ 80 w 117"/>
                <a:gd name="T71" fmla="*/ 3 h 421"/>
                <a:gd name="T72" fmla="*/ 84 w 117"/>
                <a:gd name="T73" fmla="*/ 9 h 421"/>
                <a:gd name="T74" fmla="*/ 94 w 117"/>
                <a:gd name="T75" fmla="*/ 26 h 421"/>
                <a:gd name="T76" fmla="*/ 102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3" y="232"/>
                  </a:lnTo>
                  <a:lnTo>
                    <a:pt x="109" y="274"/>
                  </a:lnTo>
                  <a:lnTo>
                    <a:pt x="101" y="314"/>
                  </a:lnTo>
                  <a:lnTo>
                    <a:pt x="92" y="348"/>
                  </a:lnTo>
                  <a:lnTo>
                    <a:pt x="80" y="382"/>
                  </a:lnTo>
                  <a:lnTo>
                    <a:pt x="66" y="410"/>
                  </a:lnTo>
                  <a:lnTo>
                    <a:pt x="62" y="416"/>
                  </a:lnTo>
                  <a:lnTo>
                    <a:pt x="57" y="419"/>
                  </a:lnTo>
                  <a:lnTo>
                    <a:pt x="52" y="421"/>
                  </a:lnTo>
                  <a:lnTo>
                    <a:pt x="46" y="421"/>
                  </a:lnTo>
                  <a:lnTo>
                    <a:pt x="41" y="419"/>
                  </a:lnTo>
                  <a:lnTo>
                    <a:pt x="36" y="416"/>
                  </a:lnTo>
                  <a:lnTo>
                    <a:pt x="32" y="413"/>
                  </a:lnTo>
                  <a:lnTo>
                    <a:pt x="26" y="410"/>
                  </a:lnTo>
                  <a:lnTo>
                    <a:pt x="18" y="393"/>
                  </a:lnTo>
                  <a:lnTo>
                    <a:pt x="12" y="373"/>
                  </a:lnTo>
                  <a:lnTo>
                    <a:pt x="6" y="351"/>
                  </a:lnTo>
                  <a:lnTo>
                    <a:pt x="2" y="328"/>
                  </a:lnTo>
                  <a:lnTo>
                    <a:pt x="0" y="283"/>
                  </a:lnTo>
                  <a:lnTo>
                    <a:pt x="1" y="241"/>
                  </a:lnTo>
                  <a:lnTo>
                    <a:pt x="3" y="198"/>
                  </a:lnTo>
                  <a:lnTo>
                    <a:pt x="8" y="156"/>
                  </a:lnTo>
                  <a:lnTo>
                    <a:pt x="16" y="116"/>
                  </a:lnTo>
                  <a:lnTo>
                    <a:pt x="25" y="82"/>
                  </a:lnTo>
                  <a:lnTo>
                    <a:pt x="36" y="48"/>
                  </a:lnTo>
                  <a:lnTo>
                    <a:pt x="50" y="20"/>
                  </a:lnTo>
                  <a:lnTo>
                    <a:pt x="54" y="17"/>
                  </a:lnTo>
                  <a:lnTo>
                    <a:pt x="58" y="12"/>
                  </a:lnTo>
                  <a:lnTo>
                    <a:pt x="62" y="9"/>
                  </a:lnTo>
                  <a:lnTo>
                    <a:pt x="66" y="3"/>
                  </a:lnTo>
                  <a:lnTo>
                    <a:pt x="71" y="0"/>
                  </a:lnTo>
                  <a:lnTo>
                    <a:pt x="76" y="0"/>
                  </a:lnTo>
                  <a:lnTo>
                    <a:pt x="80" y="3"/>
                  </a:lnTo>
                  <a:lnTo>
                    <a:pt x="84" y="9"/>
                  </a:lnTo>
                  <a:lnTo>
                    <a:pt x="94" y="26"/>
                  </a:lnTo>
                  <a:lnTo>
                    <a:pt x="102"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17"/>
            <p:cNvSpPr>
              <a:spLocks/>
            </p:cNvSpPr>
            <p:nvPr/>
          </p:nvSpPr>
          <p:spPr bwMode="auto">
            <a:xfrm>
              <a:off x="8063388" y="6170848"/>
              <a:ext cx="103449" cy="106194"/>
            </a:xfrm>
            <a:custGeom>
              <a:avLst/>
              <a:gdLst>
                <a:gd name="T0" fmla="*/ 150 w 150"/>
                <a:gd name="T1" fmla="*/ 145 h 407"/>
                <a:gd name="T2" fmla="*/ 150 w 150"/>
                <a:gd name="T3" fmla="*/ 176 h 407"/>
                <a:gd name="T4" fmla="*/ 147 w 150"/>
                <a:gd name="T5" fmla="*/ 207 h 407"/>
                <a:gd name="T6" fmla="*/ 142 w 150"/>
                <a:gd name="T7" fmla="*/ 238 h 407"/>
                <a:gd name="T8" fmla="*/ 136 w 150"/>
                <a:gd name="T9" fmla="*/ 266 h 407"/>
                <a:gd name="T10" fmla="*/ 128 w 150"/>
                <a:gd name="T11" fmla="*/ 292 h 407"/>
                <a:gd name="T12" fmla="*/ 118 w 150"/>
                <a:gd name="T13" fmla="*/ 314 h 407"/>
                <a:gd name="T14" fmla="*/ 109 w 150"/>
                <a:gd name="T15" fmla="*/ 337 h 407"/>
                <a:gd name="T16" fmla="*/ 99 w 150"/>
                <a:gd name="T17" fmla="*/ 357 h 407"/>
                <a:gd name="T18" fmla="*/ 90 w 150"/>
                <a:gd name="T19" fmla="*/ 371 h 407"/>
                <a:gd name="T20" fmla="*/ 80 w 150"/>
                <a:gd name="T21" fmla="*/ 385 h 407"/>
                <a:gd name="T22" fmla="*/ 70 w 150"/>
                <a:gd name="T23" fmla="*/ 396 h 407"/>
                <a:gd name="T24" fmla="*/ 59 w 150"/>
                <a:gd name="T25" fmla="*/ 405 h 407"/>
                <a:gd name="T26" fmla="*/ 48 w 150"/>
                <a:gd name="T27" fmla="*/ 407 h 407"/>
                <a:gd name="T28" fmla="*/ 38 w 150"/>
                <a:gd name="T29" fmla="*/ 407 h 407"/>
                <a:gd name="T30" fmla="*/ 27 w 150"/>
                <a:gd name="T31" fmla="*/ 399 h 407"/>
                <a:gd name="T32" fmla="*/ 17 w 150"/>
                <a:gd name="T33" fmla="*/ 388 h 407"/>
                <a:gd name="T34" fmla="*/ 6 w 150"/>
                <a:gd name="T35" fmla="*/ 342 h 407"/>
                <a:gd name="T36" fmla="*/ 0 w 150"/>
                <a:gd name="T37" fmla="*/ 289 h 407"/>
                <a:gd name="T38" fmla="*/ 0 w 150"/>
                <a:gd name="T39" fmla="*/ 235 h 407"/>
                <a:gd name="T40" fmla="*/ 5 w 150"/>
                <a:gd name="T41" fmla="*/ 184 h 407"/>
                <a:gd name="T42" fmla="*/ 13 w 150"/>
                <a:gd name="T43" fmla="*/ 153 h 407"/>
                <a:gd name="T44" fmla="*/ 22 w 150"/>
                <a:gd name="T45" fmla="*/ 125 h 407"/>
                <a:gd name="T46" fmla="*/ 33 w 150"/>
                <a:gd name="T47" fmla="*/ 102 h 407"/>
                <a:gd name="T48" fmla="*/ 43 w 150"/>
                <a:gd name="T49" fmla="*/ 80 h 407"/>
                <a:gd name="T50" fmla="*/ 55 w 150"/>
                <a:gd name="T51" fmla="*/ 60 h 407"/>
                <a:gd name="T52" fmla="*/ 66 w 150"/>
                <a:gd name="T53" fmla="*/ 40 h 407"/>
                <a:gd name="T54" fmla="*/ 78 w 150"/>
                <a:gd name="T55" fmla="*/ 20 h 407"/>
                <a:gd name="T56" fmla="*/ 89 w 150"/>
                <a:gd name="T57" fmla="*/ 0 h 407"/>
                <a:gd name="T58" fmla="*/ 98 w 150"/>
                <a:gd name="T59" fmla="*/ 6 h 407"/>
                <a:gd name="T60" fmla="*/ 108 w 150"/>
                <a:gd name="T61" fmla="*/ 20 h 407"/>
                <a:gd name="T62" fmla="*/ 117 w 150"/>
                <a:gd name="T63" fmla="*/ 34 h 407"/>
                <a:gd name="T64" fmla="*/ 126 w 150"/>
                <a:gd name="T65" fmla="*/ 54 h 407"/>
                <a:gd name="T66" fmla="*/ 133 w 150"/>
                <a:gd name="T67" fmla="*/ 74 h 407"/>
                <a:gd name="T68" fmla="*/ 139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7" y="207"/>
                  </a:lnTo>
                  <a:lnTo>
                    <a:pt x="142" y="238"/>
                  </a:lnTo>
                  <a:lnTo>
                    <a:pt x="136" y="266"/>
                  </a:lnTo>
                  <a:lnTo>
                    <a:pt x="128" y="292"/>
                  </a:lnTo>
                  <a:lnTo>
                    <a:pt x="118" y="314"/>
                  </a:lnTo>
                  <a:lnTo>
                    <a:pt x="109" y="337"/>
                  </a:lnTo>
                  <a:lnTo>
                    <a:pt x="99" y="357"/>
                  </a:lnTo>
                  <a:lnTo>
                    <a:pt x="90" y="371"/>
                  </a:lnTo>
                  <a:lnTo>
                    <a:pt x="80" y="385"/>
                  </a:lnTo>
                  <a:lnTo>
                    <a:pt x="70" y="396"/>
                  </a:lnTo>
                  <a:lnTo>
                    <a:pt x="59" y="405"/>
                  </a:lnTo>
                  <a:lnTo>
                    <a:pt x="48" y="407"/>
                  </a:lnTo>
                  <a:lnTo>
                    <a:pt x="38" y="407"/>
                  </a:lnTo>
                  <a:lnTo>
                    <a:pt x="27" y="399"/>
                  </a:lnTo>
                  <a:lnTo>
                    <a:pt x="17" y="388"/>
                  </a:lnTo>
                  <a:lnTo>
                    <a:pt x="6" y="342"/>
                  </a:lnTo>
                  <a:lnTo>
                    <a:pt x="0" y="289"/>
                  </a:lnTo>
                  <a:lnTo>
                    <a:pt x="0" y="235"/>
                  </a:lnTo>
                  <a:lnTo>
                    <a:pt x="5" y="184"/>
                  </a:lnTo>
                  <a:lnTo>
                    <a:pt x="13" y="153"/>
                  </a:lnTo>
                  <a:lnTo>
                    <a:pt x="22" y="125"/>
                  </a:lnTo>
                  <a:lnTo>
                    <a:pt x="33" y="102"/>
                  </a:lnTo>
                  <a:lnTo>
                    <a:pt x="43" y="80"/>
                  </a:lnTo>
                  <a:lnTo>
                    <a:pt x="55" y="60"/>
                  </a:lnTo>
                  <a:lnTo>
                    <a:pt x="66" y="40"/>
                  </a:lnTo>
                  <a:lnTo>
                    <a:pt x="78" y="20"/>
                  </a:lnTo>
                  <a:lnTo>
                    <a:pt x="89" y="0"/>
                  </a:lnTo>
                  <a:lnTo>
                    <a:pt x="98" y="6"/>
                  </a:lnTo>
                  <a:lnTo>
                    <a:pt x="108" y="20"/>
                  </a:lnTo>
                  <a:lnTo>
                    <a:pt x="117" y="34"/>
                  </a:lnTo>
                  <a:lnTo>
                    <a:pt x="126" y="54"/>
                  </a:lnTo>
                  <a:lnTo>
                    <a:pt x="133" y="74"/>
                  </a:lnTo>
                  <a:lnTo>
                    <a:pt x="139"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18"/>
            <p:cNvSpPr>
              <a:spLocks/>
            </p:cNvSpPr>
            <p:nvPr/>
          </p:nvSpPr>
          <p:spPr bwMode="auto">
            <a:xfrm>
              <a:off x="7882352" y="6255907"/>
              <a:ext cx="187501" cy="194646"/>
            </a:xfrm>
            <a:custGeom>
              <a:avLst/>
              <a:gdLst>
                <a:gd name="T0" fmla="*/ 256 w 262"/>
                <a:gd name="T1" fmla="*/ 234 h 746"/>
                <a:gd name="T2" fmla="*/ 262 w 262"/>
                <a:gd name="T3" fmla="*/ 271 h 746"/>
                <a:gd name="T4" fmla="*/ 262 w 262"/>
                <a:gd name="T5" fmla="*/ 308 h 746"/>
                <a:gd name="T6" fmla="*/ 259 w 262"/>
                <a:gd name="T7" fmla="*/ 342 h 746"/>
                <a:gd name="T8" fmla="*/ 254 w 262"/>
                <a:gd name="T9" fmla="*/ 375 h 746"/>
                <a:gd name="T10" fmla="*/ 248 w 262"/>
                <a:gd name="T11" fmla="*/ 407 h 746"/>
                <a:gd name="T12" fmla="*/ 240 w 262"/>
                <a:gd name="T13" fmla="*/ 440 h 746"/>
                <a:gd name="T14" fmla="*/ 234 w 262"/>
                <a:gd name="T15" fmla="*/ 472 h 746"/>
                <a:gd name="T16" fmla="*/ 228 w 262"/>
                <a:gd name="T17" fmla="*/ 503 h 746"/>
                <a:gd name="T18" fmla="*/ 225 w 262"/>
                <a:gd name="T19" fmla="*/ 537 h 746"/>
                <a:gd name="T20" fmla="*/ 221 w 262"/>
                <a:gd name="T21" fmla="*/ 570 h 746"/>
                <a:gd name="T22" fmla="*/ 219 w 262"/>
                <a:gd name="T23" fmla="*/ 607 h 746"/>
                <a:gd name="T24" fmla="*/ 216 w 262"/>
                <a:gd name="T25" fmla="*/ 641 h 746"/>
                <a:gd name="T26" fmla="*/ 211 w 262"/>
                <a:gd name="T27" fmla="*/ 672 h 746"/>
                <a:gd name="T28" fmla="*/ 205 w 262"/>
                <a:gd name="T29" fmla="*/ 703 h 746"/>
                <a:gd name="T30" fmla="*/ 196 w 262"/>
                <a:gd name="T31" fmla="*/ 726 h 746"/>
                <a:gd name="T32" fmla="*/ 184 w 262"/>
                <a:gd name="T33" fmla="*/ 746 h 746"/>
                <a:gd name="T34" fmla="*/ 168 w 262"/>
                <a:gd name="T35" fmla="*/ 743 h 746"/>
                <a:gd name="T36" fmla="*/ 152 w 262"/>
                <a:gd name="T37" fmla="*/ 734 h 746"/>
                <a:gd name="T38" fmla="*/ 137 w 262"/>
                <a:gd name="T39" fmla="*/ 717 h 746"/>
                <a:gd name="T40" fmla="*/ 123 w 262"/>
                <a:gd name="T41" fmla="*/ 695 h 746"/>
                <a:gd name="T42" fmla="*/ 109 w 262"/>
                <a:gd name="T43" fmla="*/ 667 h 746"/>
                <a:gd name="T44" fmla="*/ 96 w 262"/>
                <a:gd name="T45" fmla="*/ 638 h 746"/>
                <a:gd name="T46" fmla="*/ 83 w 262"/>
                <a:gd name="T47" fmla="*/ 607 h 746"/>
                <a:gd name="T48" fmla="*/ 70 w 262"/>
                <a:gd name="T49" fmla="*/ 573 h 746"/>
                <a:gd name="T50" fmla="*/ 56 w 262"/>
                <a:gd name="T51" fmla="*/ 525 h 746"/>
                <a:gd name="T52" fmla="*/ 42 w 262"/>
                <a:gd name="T53" fmla="*/ 477 h 746"/>
                <a:gd name="T54" fmla="*/ 28 w 262"/>
                <a:gd name="T55" fmla="*/ 429 h 746"/>
                <a:gd name="T56" fmla="*/ 16 w 262"/>
                <a:gd name="T57" fmla="*/ 375 h 746"/>
                <a:gd name="T58" fmla="*/ 8 w 262"/>
                <a:gd name="T59" fmla="*/ 325 h 746"/>
                <a:gd name="T60" fmla="*/ 2 w 262"/>
                <a:gd name="T61" fmla="*/ 268 h 746"/>
                <a:gd name="T62" fmla="*/ 0 w 262"/>
                <a:gd name="T63" fmla="*/ 209 h 746"/>
                <a:gd name="T64" fmla="*/ 3 w 262"/>
                <a:gd name="T65" fmla="*/ 146 h 746"/>
                <a:gd name="T66" fmla="*/ 14 w 262"/>
                <a:gd name="T67" fmla="*/ 113 h 746"/>
                <a:gd name="T68" fmla="*/ 28 w 262"/>
                <a:gd name="T69" fmla="*/ 79 h 746"/>
                <a:gd name="T70" fmla="*/ 42 w 262"/>
                <a:gd name="T71" fmla="*/ 50 h 746"/>
                <a:gd name="T72" fmla="*/ 57 w 262"/>
                <a:gd name="T73" fmla="*/ 28 h 746"/>
                <a:gd name="T74" fmla="*/ 72 w 262"/>
                <a:gd name="T75" fmla="*/ 11 h 746"/>
                <a:gd name="T76" fmla="*/ 88 w 262"/>
                <a:gd name="T77" fmla="*/ 2 h 746"/>
                <a:gd name="T78" fmla="*/ 106 w 262"/>
                <a:gd name="T79" fmla="*/ 0 h 746"/>
                <a:gd name="T80" fmla="*/ 124 w 262"/>
                <a:gd name="T81" fmla="*/ 11 h 746"/>
                <a:gd name="T82" fmla="*/ 142 w 262"/>
                <a:gd name="T83" fmla="*/ 25 h 746"/>
                <a:gd name="T84" fmla="*/ 161 w 262"/>
                <a:gd name="T85" fmla="*/ 42 h 746"/>
                <a:gd name="T86" fmla="*/ 179 w 262"/>
                <a:gd name="T87" fmla="*/ 65 h 746"/>
                <a:gd name="T88" fmla="*/ 197 w 262"/>
                <a:gd name="T89" fmla="*/ 87 h 746"/>
                <a:gd name="T90" fmla="*/ 214 w 262"/>
                <a:gd name="T91" fmla="*/ 118 h 746"/>
                <a:gd name="T92" fmla="*/ 230 w 262"/>
                <a:gd name="T93" fmla="*/ 149 h 746"/>
                <a:gd name="T94" fmla="*/ 244 w 262"/>
                <a:gd name="T95" fmla="*/ 189 h 746"/>
                <a:gd name="T96" fmla="*/ 256 w 262"/>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 h="746">
                  <a:moveTo>
                    <a:pt x="256" y="234"/>
                  </a:moveTo>
                  <a:lnTo>
                    <a:pt x="262" y="271"/>
                  </a:lnTo>
                  <a:lnTo>
                    <a:pt x="262" y="308"/>
                  </a:lnTo>
                  <a:lnTo>
                    <a:pt x="259" y="342"/>
                  </a:lnTo>
                  <a:lnTo>
                    <a:pt x="254" y="375"/>
                  </a:lnTo>
                  <a:lnTo>
                    <a:pt x="248" y="407"/>
                  </a:lnTo>
                  <a:lnTo>
                    <a:pt x="240" y="440"/>
                  </a:lnTo>
                  <a:lnTo>
                    <a:pt x="234" y="472"/>
                  </a:lnTo>
                  <a:lnTo>
                    <a:pt x="228" y="503"/>
                  </a:lnTo>
                  <a:lnTo>
                    <a:pt x="225" y="537"/>
                  </a:lnTo>
                  <a:lnTo>
                    <a:pt x="221" y="570"/>
                  </a:lnTo>
                  <a:lnTo>
                    <a:pt x="219" y="607"/>
                  </a:lnTo>
                  <a:lnTo>
                    <a:pt x="216" y="641"/>
                  </a:lnTo>
                  <a:lnTo>
                    <a:pt x="211" y="672"/>
                  </a:lnTo>
                  <a:lnTo>
                    <a:pt x="205" y="703"/>
                  </a:lnTo>
                  <a:lnTo>
                    <a:pt x="196" y="726"/>
                  </a:lnTo>
                  <a:lnTo>
                    <a:pt x="184" y="746"/>
                  </a:lnTo>
                  <a:lnTo>
                    <a:pt x="168" y="743"/>
                  </a:lnTo>
                  <a:lnTo>
                    <a:pt x="152" y="734"/>
                  </a:lnTo>
                  <a:lnTo>
                    <a:pt x="137" y="717"/>
                  </a:lnTo>
                  <a:lnTo>
                    <a:pt x="123" y="695"/>
                  </a:lnTo>
                  <a:lnTo>
                    <a:pt x="109" y="667"/>
                  </a:lnTo>
                  <a:lnTo>
                    <a:pt x="96" y="638"/>
                  </a:lnTo>
                  <a:lnTo>
                    <a:pt x="83" y="607"/>
                  </a:lnTo>
                  <a:lnTo>
                    <a:pt x="70" y="573"/>
                  </a:lnTo>
                  <a:lnTo>
                    <a:pt x="56" y="525"/>
                  </a:lnTo>
                  <a:lnTo>
                    <a:pt x="42" y="477"/>
                  </a:lnTo>
                  <a:lnTo>
                    <a:pt x="28" y="429"/>
                  </a:lnTo>
                  <a:lnTo>
                    <a:pt x="16" y="375"/>
                  </a:lnTo>
                  <a:lnTo>
                    <a:pt x="8" y="325"/>
                  </a:lnTo>
                  <a:lnTo>
                    <a:pt x="2" y="268"/>
                  </a:lnTo>
                  <a:lnTo>
                    <a:pt x="0" y="209"/>
                  </a:lnTo>
                  <a:lnTo>
                    <a:pt x="3" y="146"/>
                  </a:lnTo>
                  <a:lnTo>
                    <a:pt x="14" y="113"/>
                  </a:lnTo>
                  <a:lnTo>
                    <a:pt x="28" y="79"/>
                  </a:lnTo>
                  <a:lnTo>
                    <a:pt x="42" y="50"/>
                  </a:lnTo>
                  <a:lnTo>
                    <a:pt x="57" y="28"/>
                  </a:lnTo>
                  <a:lnTo>
                    <a:pt x="72" y="11"/>
                  </a:lnTo>
                  <a:lnTo>
                    <a:pt x="88" y="2"/>
                  </a:lnTo>
                  <a:lnTo>
                    <a:pt x="106" y="0"/>
                  </a:lnTo>
                  <a:lnTo>
                    <a:pt x="124"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19"/>
            <p:cNvSpPr>
              <a:spLocks/>
            </p:cNvSpPr>
            <p:nvPr/>
          </p:nvSpPr>
          <p:spPr bwMode="auto">
            <a:xfrm>
              <a:off x="8095715" y="6266083"/>
              <a:ext cx="129311" cy="98888"/>
            </a:xfrm>
            <a:custGeom>
              <a:avLst/>
              <a:gdLst>
                <a:gd name="T0" fmla="*/ 159 w 175"/>
                <a:gd name="T1" fmla="*/ 28 h 379"/>
                <a:gd name="T2" fmla="*/ 170 w 175"/>
                <a:gd name="T3" fmla="*/ 68 h 379"/>
                <a:gd name="T4" fmla="*/ 175 w 175"/>
                <a:gd name="T5" fmla="*/ 113 h 379"/>
                <a:gd name="T6" fmla="*/ 175 w 175"/>
                <a:gd name="T7" fmla="*/ 164 h 379"/>
                <a:gd name="T8" fmla="*/ 173 w 175"/>
                <a:gd name="T9" fmla="*/ 212 h 379"/>
                <a:gd name="T10" fmla="*/ 169 w 175"/>
                <a:gd name="T11" fmla="*/ 240 h 379"/>
                <a:gd name="T12" fmla="*/ 163 w 175"/>
                <a:gd name="T13" fmla="*/ 266 h 379"/>
                <a:gd name="T14" fmla="*/ 157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2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0 w 175"/>
                <a:gd name="T57" fmla="*/ 48 h 379"/>
                <a:gd name="T58" fmla="*/ 67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40 w 175"/>
                <a:gd name="T73" fmla="*/ 3 h 379"/>
                <a:gd name="T74" fmla="*/ 144 w 175"/>
                <a:gd name="T75" fmla="*/ 6 h 379"/>
                <a:gd name="T76" fmla="*/ 150 w 175"/>
                <a:gd name="T77" fmla="*/ 11 h 379"/>
                <a:gd name="T78" fmla="*/ 155 w 175"/>
                <a:gd name="T79" fmla="*/ 20 h 379"/>
                <a:gd name="T80" fmla="*/ 159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9" y="28"/>
                  </a:moveTo>
                  <a:lnTo>
                    <a:pt x="170" y="68"/>
                  </a:lnTo>
                  <a:lnTo>
                    <a:pt x="175" y="113"/>
                  </a:lnTo>
                  <a:lnTo>
                    <a:pt x="175" y="164"/>
                  </a:lnTo>
                  <a:lnTo>
                    <a:pt x="173" y="212"/>
                  </a:lnTo>
                  <a:lnTo>
                    <a:pt x="169" y="240"/>
                  </a:lnTo>
                  <a:lnTo>
                    <a:pt x="163" y="266"/>
                  </a:lnTo>
                  <a:lnTo>
                    <a:pt x="157" y="291"/>
                  </a:lnTo>
                  <a:lnTo>
                    <a:pt x="149" y="311"/>
                  </a:lnTo>
                  <a:lnTo>
                    <a:pt x="140" y="331"/>
                  </a:lnTo>
                  <a:lnTo>
                    <a:pt x="131" y="348"/>
                  </a:lnTo>
                  <a:lnTo>
                    <a:pt x="120" y="362"/>
                  </a:lnTo>
                  <a:lnTo>
                    <a:pt x="110" y="370"/>
                  </a:lnTo>
                  <a:lnTo>
                    <a:pt x="98" y="376"/>
                  </a:lnTo>
                  <a:lnTo>
                    <a:pt x="85" y="379"/>
                  </a:lnTo>
                  <a:lnTo>
                    <a:pt x="74" y="376"/>
                  </a:lnTo>
                  <a:lnTo>
                    <a:pt x="62"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0" y="48"/>
                  </a:lnTo>
                  <a:lnTo>
                    <a:pt x="67" y="31"/>
                  </a:lnTo>
                  <a:lnTo>
                    <a:pt x="83" y="20"/>
                  </a:lnTo>
                  <a:lnTo>
                    <a:pt x="100" y="9"/>
                  </a:lnTo>
                  <a:lnTo>
                    <a:pt x="117" y="0"/>
                  </a:lnTo>
                  <a:lnTo>
                    <a:pt x="123" y="0"/>
                  </a:lnTo>
                  <a:lnTo>
                    <a:pt x="129" y="0"/>
                  </a:lnTo>
                  <a:lnTo>
                    <a:pt x="134" y="0"/>
                  </a:lnTo>
                  <a:lnTo>
                    <a:pt x="140" y="3"/>
                  </a:lnTo>
                  <a:lnTo>
                    <a:pt x="144" y="6"/>
                  </a:lnTo>
                  <a:lnTo>
                    <a:pt x="150" y="11"/>
                  </a:lnTo>
                  <a:lnTo>
                    <a:pt x="155" y="20"/>
                  </a:lnTo>
                  <a:lnTo>
                    <a:pt x="159"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20"/>
            <p:cNvSpPr>
              <a:spLocks/>
            </p:cNvSpPr>
            <p:nvPr/>
          </p:nvSpPr>
          <p:spPr bwMode="auto">
            <a:xfrm>
              <a:off x="8593564" y="6357665"/>
              <a:ext cx="122846" cy="113500"/>
            </a:xfrm>
            <a:custGeom>
              <a:avLst/>
              <a:gdLst>
                <a:gd name="T0" fmla="*/ 171 w 173"/>
                <a:gd name="T1" fmla="*/ 79 h 435"/>
                <a:gd name="T2" fmla="*/ 173 w 173"/>
                <a:gd name="T3" fmla="*/ 110 h 435"/>
                <a:gd name="T4" fmla="*/ 173 w 173"/>
                <a:gd name="T5" fmla="*/ 141 h 435"/>
                <a:gd name="T6" fmla="*/ 172 w 173"/>
                <a:gd name="T7" fmla="*/ 172 h 435"/>
                <a:gd name="T8" fmla="*/ 168 w 173"/>
                <a:gd name="T9" fmla="*/ 200 h 435"/>
                <a:gd name="T10" fmla="*/ 164 w 173"/>
                <a:gd name="T11" fmla="*/ 229 h 435"/>
                <a:gd name="T12" fmla="*/ 159 w 173"/>
                <a:gd name="T13" fmla="*/ 257 h 435"/>
                <a:gd name="T14" fmla="*/ 153 w 173"/>
                <a:gd name="T15" fmla="*/ 282 h 435"/>
                <a:gd name="T16" fmla="*/ 146 w 173"/>
                <a:gd name="T17" fmla="*/ 308 h 435"/>
                <a:gd name="T18" fmla="*/ 135 w 173"/>
                <a:gd name="T19" fmla="*/ 342 h 435"/>
                <a:gd name="T20" fmla="*/ 122 w 173"/>
                <a:gd name="T21" fmla="*/ 370 h 435"/>
                <a:gd name="T22" fmla="*/ 108 w 173"/>
                <a:gd name="T23" fmla="*/ 392 h 435"/>
                <a:gd name="T24" fmla="*/ 93 w 173"/>
                <a:gd name="T25" fmla="*/ 409 h 435"/>
                <a:gd name="T26" fmla="*/ 78 w 173"/>
                <a:gd name="T27" fmla="*/ 424 h 435"/>
                <a:gd name="T28" fmla="*/ 62 w 173"/>
                <a:gd name="T29" fmla="*/ 432 h 435"/>
                <a:gd name="T30" fmla="*/ 46 w 173"/>
                <a:gd name="T31" fmla="*/ 435 h 435"/>
                <a:gd name="T32" fmla="*/ 29 w 173"/>
                <a:gd name="T33" fmla="*/ 429 h 435"/>
                <a:gd name="T34" fmla="*/ 21 w 173"/>
                <a:gd name="T35" fmla="*/ 418 h 435"/>
                <a:gd name="T36" fmla="*/ 13 w 173"/>
                <a:gd name="T37" fmla="*/ 404 h 435"/>
                <a:gd name="T38" fmla="*/ 7 w 173"/>
                <a:gd name="T39" fmla="*/ 387 h 435"/>
                <a:gd name="T40" fmla="*/ 3 w 173"/>
                <a:gd name="T41" fmla="*/ 364 h 435"/>
                <a:gd name="T42" fmla="*/ 0 w 173"/>
                <a:gd name="T43" fmla="*/ 325 h 435"/>
                <a:gd name="T44" fmla="*/ 0 w 173"/>
                <a:gd name="T45" fmla="*/ 285 h 435"/>
                <a:gd name="T46" fmla="*/ 3 w 173"/>
                <a:gd name="T47" fmla="*/ 248 h 435"/>
                <a:gd name="T48" fmla="*/ 7 w 173"/>
                <a:gd name="T49" fmla="*/ 214 h 435"/>
                <a:gd name="T50" fmla="*/ 12 w 173"/>
                <a:gd name="T51" fmla="*/ 180 h 435"/>
                <a:gd name="T52" fmla="*/ 19 w 173"/>
                <a:gd name="T53" fmla="*/ 147 h 435"/>
                <a:gd name="T54" fmla="*/ 28 w 173"/>
                <a:gd name="T55" fmla="*/ 115 h 435"/>
                <a:gd name="T56" fmla="*/ 37 w 173"/>
                <a:gd name="T57" fmla="*/ 87 h 435"/>
                <a:gd name="T58" fmla="*/ 48 w 173"/>
                <a:gd name="T59" fmla="*/ 62 h 435"/>
                <a:gd name="T60" fmla="*/ 60 w 173"/>
                <a:gd name="T61" fmla="*/ 42 h 435"/>
                <a:gd name="T62" fmla="*/ 72 w 173"/>
                <a:gd name="T63" fmla="*/ 25 h 435"/>
                <a:gd name="T64" fmla="*/ 85 w 173"/>
                <a:gd name="T65" fmla="*/ 11 h 435"/>
                <a:gd name="T66" fmla="*/ 99 w 173"/>
                <a:gd name="T67" fmla="*/ 2 h 435"/>
                <a:gd name="T68" fmla="*/ 112 w 173"/>
                <a:gd name="T69" fmla="*/ 0 h 435"/>
                <a:gd name="T70" fmla="*/ 126 w 173"/>
                <a:gd name="T71" fmla="*/ 0 h 435"/>
                <a:gd name="T72" fmla="*/ 141 w 173"/>
                <a:gd name="T73" fmla="*/ 8 h 435"/>
                <a:gd name="T74" fmla="*/ 149 w 173"/>
                <a:gd name="T75" fmla="*/ 19 h 435"/>
                <a:gd name="T76" fmla="*/ 158 w 173"/>
                <a:gd name="T77" fmla="*/ 36 h 435"/>
                <a:gd name="T78" fmla="*/ 165 w 173"/>
                <a:gd name="T79" fmla="*/ 56 h 435"/>
                <a:gd name="T80" fmla="*/ 171 w 173"/>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435">
                  <a:moveTo>
                    <a:pt x="171" y="79"/>
                  </a:moveTo>
                  <a:lnTo>
                    <a:pt x="173" y="110"/>
                  </a:lnTo>
                  <a:lnTo>
                    <a:pt x="173" y="141"/>
                  </a:lnTo>
                  <a:lnTo>
                    <a:pt x="172" y="172"/>
                  </a:lnTo>
                  <a:lnTo>
                    <a:pt x="168" y="200"/>
                  </a:lnTo>
                  <a:lnTo>
                    <a:pt x="164" y="229"/>
                  </a:lnTo>
                  <a:lnTo>
                    <a:pt x="159" y="257"/>
                  </a:lnTo>
                  <a:lnTo>
                    <a:pt x="153" y="282"/>
                  </a:lnTo>
                  <a:lnTo>
                    <a:pt x="146" y="308"/>
                  </a:lnTo>
                  <a:lnTo>
                    <a:pt x="135" y="342"/>
                  </a:lnTo>
                  <a:lnTo>
                    <a:pt x="122" y="370"/>
                  </a:lnTo>
                  <a:lnTo>
                    <a:pt x="108" y="392"/>
                  </a:lnTo>
                  <a:lnTo>
                    <a:pt x="93" y="409"/>
                  </a:lnTo>
                  <a:lnTo>
                    <a:pt x="78" y="424"/>
                  </a:lnTo>
                  <a:lnTo>
                    <a:pt x="62" y="432"/>
                  </a:lnTo>
                  <a:lnTo>
                    <a:pt x="46" y="435"/>
                  </a:lnTo>
                  <a:lnTo>
                    <a:pt x="29" y="429"/>
                  </a:lnTo>
                  <a:lnTo>
                    <a:pt x="21" y="418"/>
                  </a:lnTo>
                  <a:lnTo>
                    <a:pt x="13" y="404"/>
                  </a:lnTo>
                  <a:lnTo>
                    <a:pt x="7" y="387"/>
                  </a:lnTo>
                  <a:lnTo>
                    <a:pt x="3" y="364"/>
                  </a:lnTo>
                  <a:lnTo>
                    <a:pt x="0" y="325"/>
                  </a:lnTo>
                  <a:lnTo>
                    <a:pt x="0" y="285"/>
                  </a:lnTo>
                  <a:lnTo>
                    <a:pt x="3" y="248"/>
                  </a:lnTo>
                  <a:lnTo>
                    <a:pt x="7" y="214"/>
                  </a:lnTo>
                  <a:lnTo>
                    <a:pt x="12" y="180"/>
                  </a:lnTo>
                  <a:lnTo>
                    <a:pt x="19" y="147"/>
                  </a:lnTo>
                  <a:lnTo>
                    <a:pt x="28" y="115"/>
                  </a:lnTo>
                  <a:lnTo>
                    <a:pt x="37" y="87"/>
                  </a:lnTo>
                  <a:lnTo>
                    <a:pt x="48" y="62"/>
                  </a:lnTo>
                  <a:lnTo>
                    <a:pt x="60" y="42"/>
                  </a:lnTo>
                  <a:lnTo>
                    <a:pt x="72" y="25"/>
                  </a:lnTo>
                  <a:lnTo>
                    <a:pt x="85" y="11"/>
                  </a:lnTo>
                  <a:lnTo>
                    <a:pt x="99" y="2"/>
                  </a:lnTo>
                  <a:lnTo>
                    <a:pt x="112" y="0"/>
                  </a:lnTo>
                  <a:lnTo>
                    <a:pt x="126" y="0"/>
                  </a:lnTo>
                  <a:lnTo>
                    <a:pt x="141" y="8"/>
                  </a:lnTo>
                  <a:lnTo>
                    <a:pt x="149" y="19"/>
                  </a:lnTo>
                  <a:lnTo>
                    <a:pt x="158" y="36"/>
                  </a:lnTo>
                  <a:lnTo>
                    <a:pt x="165" y="56"/>
                  </a:lnTo>
                  <a:lnTo>
                    <a:pt x="171"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1"/>
            <p:cNvSpPr>
              <a:spLocks/>
            </p:cNvSpPr>
            <p:nvPr/>
          </p:nvSpPr>
          <p:spPr bwMode="auto">
            <a:xfrm>
              <a:off x="8063388" y="6378278"/>
              <a:ext cx="109915" cy="81668"/>
            </a:xfrm>
            <a:custGeom>
              <a:avLst/>
              <a:gdLst>
                <a:gd name="T0" fmla="*/ 144 w 152"/>
                <a:gd name="T1" fmla="*/ 62 h 313"/>
                <a:gd name="T2" fmla="*/ 151 w 152"/>
                <a:gd name="T3" fmla="*/ 110 h 313"/>
                <a:gd name="T4" fmla="*/ 152 w 152"/>
                <a:gd name="T5" fmla="*/ 164 h 313"/>
                <a:gd name="T6" fmla="*/ 148 w 152"/>
                <a:gd name="T7" fmla="*/ 217 h 313"/>
                <a:gd name="T8" fmla="*/ 141 w 152"/>
                <a:gd name="T9" fmla="*/ 265 h 313"/>
                <a:gd name="T10" fmla="*/ 131 w 152"/>
                <a:gd name="T11" fmla="*/ 288 h 313"/>
                <a:gd name="T12" fmla="*/ 120 w 152"/>
                <a:gd name="T13" fmla="*/ 302 h 313"/>
                <a:gd name="T14" fmla="*/ 108 w 152"/>
                <a:gd name="T15" fmla="*/ 311 h 313"/>
                <a:gd name="T16" fmla="*/ 95 w 152"/>
                <a:gd name="T17" fmla="*/ 313 h 313"/>
                <a:gd name="T18" fmla="*/ 83 w 152"/>
                <a:gd name="T19" fmla="*/ 313 h 313"/>
                <a:gd name="T20" fmla="*/ 70 w 152"/>
                <a:gd name="T21" fmla="*/ 311 h 313"/>
                <a:gd name="T22" fmla="*/ 58 w 152"/>
                <a:gd name="T23" fmla="*/ 302 h 313"/>
                <a:gd name="T24" fmla="*/ 47 w 152"/>
                <a:gd name="T25" fmla="*/ 294 h 313"/>
                <a:gd name="T26" fmla="*/ 38 w 152"/>
                <a:gd name="T27" fmla="*/ 280 h 313"/>
                <a:gd name="T28" fmla="*/ 30 w 152"/>
                <a:gd name="T29" fmla="*/ 265 h 313"/>
                <a:gd name="T30" fmla="*/ 22 w 152"/>
                <a:gd name="T31" fmla="*/ 246 h 313"/>
                <a:gd name="T32" fmla="*/ 16 w 152"/>
                <a:gd name="T33" fmla="*/ 226 h 313"/>
                <a:gd name="T34" fmla="*/ 11 w 152"/>
                <a:gd name="T35" fmla="*/ 203 h 313"/>
                <a:gd name="T36" fmla="*/ 5 w 152"/>
                <a:gd name="T37" fmla="*/ 181 h 313"/>
                <a:gd name="T38" fmla="*/ 2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0 w 152"/>
                <a:gd name="T57" fmla="*/ 3 h 313"/>
                <a:gd name="T58" fmla="*/ 97 w 152"/>
                <a:gd name="T59" fmla="*/ 8 h 313"/>
                <a:gd name="T60" fmla="*/ 114 w 152"/>
                <a:gd name="T61" fmla="*/ 22 h 313"/>
                <a:gd name="T62" fmla="*/ 130 w 152"/>
                <a:gd name="T63" fmla="*/ 39 h 313"/>
                <a:gd name="T64" fmla="*/ 144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4" y="62"/>
                  </a:moveTo>
                  <a:lnTo>
                    <a:pt x="151" y="110"/>
                  </a:lnTo>
                  <a:lnTo>
                    <a:pt x="152" y="164"/>
                  </a:lnTo>
                  <a:lnTo>
                    <a:pt x="148"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2" y="246"/>
                  </a:lnTo>
                  <a:lnTo>
                    <a:pt x="16" y="226"/>
                  </a:lnTo>
                  <a:lnTo>
                    <a:pt x="11" y="203"/>
                  </a:lnTo>
                  <a:lnTo>
                    <a:pt x="5" y="181"/>
                  </a:lnTo>
                  <a:lnTo>
                    <a:pt x="2" y="158"/>
                  </a:lnTo>
                  <a:lnTo>
                    <a:pt x="0" y="133"/>
                  </a:lnTo>
                  <a:lnTo>
                    <a:pt x="1" y="104"/>
                  </a:lnTo>
                  <a:lnTo>
                    <a:pt x="4" y="79"/>
                  </a:lnTo>
                  <a:lnTo>
                    <a:pt x="8" y="56"/>
                  </a:lnTo>
                  <a:lnTo>
                    <a:pt x="14" y="36"/>
                  </a:lnTo>
                  <a:lnTo>
                    <a:pt x="29" y="17"/>
                  </a:lnTo>
                  <a:lnTo>
                    <a:pt x="46" y="5"/>
                  </a:lnTo>
                  <a:lnTo>
                    <a:pt x="63" y="0"/>
                  </a:lnTo>
                  <a:lnTo>
                    <a:pt x="80" y="3"/>
                  </a:lnTo>
                  <a:lnTo>
                    <a:pt x="97" y="8"/>
                  </a:lnTo>
                  <a:lnTo>
                    <a:pt x="114" y="22"/>
                  </a:lnTo>
                  <a:lnTo>
                    <a:pt x="130" y="39"/>
                  </a:lnTo>
                  <a:lnTo>
                    <a:pt x="144"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2"/>
            <p:cNvSpPr>
              <a:spLocks/>
            </p:cNvSpPr>
            <p:nvPr/>
          </p:nvSpPr>
          <p:spPr bwMode="auto">
            <a:xfrm>
              <a:off x="8677617" y="6445334"/>
              <a:ext cx="135777" cy="93670"/>
            </a:xfrm>
            <a:custGeom>
              <a:avLst/>
              <a:gdLst>
                <a:gd name="T0" fmla="*/ 173 w 190"/>
                <a:gd name="T1" fmla="*/ 25 h 359"/>
                <a:gd name="T2" fmla="*/ 182 w 190"/>
                <a:gd name="T3" fmla="*/ 71 h 359"/>
                <a:gd name="T4" fmla="*/ 188 w 190"/>
                <a:gd name="T5" fmla="*/ 119 h 359"/>
                <a:gd name="T6" fmla="*/ 190 w 190"/>
                <a:gd name="T7" fmla="*/ 167 h 359"/>
                <a:gd name="T8" fmla="*/ 187 w 190"/>
                <a:gd name="T9" fmla="*/ 215 h 359"/>
                <a:gd name="T10" fmla="*/ 179 w 190"/>
                <a:gd name="T11" fmla="*/ 237 h 359"/>
                <a:gd name="T12" fmla="*/ 169 w 190"/>
                <a:gd name="T13" fmla="*/ 257 h 359"/>
                <a:gd name="T14" fmla="*/ 159 w 190"/>
                <a:gd name="T15" fmla="*/ 274 h 359"/>
                <a:gd name="T16" fmla="*/ 150 w 190"/>
                <a:gd name="T17" fmla="*/ 291 h 359"/>
                <a:gd name="T18" fmla="*/ 140 w 190"/>
                <a:gd name="T19" fmla="*/ 305 h 359"/>
                <a:gd name="T20" fmla="*/ 130 w 190"/>
                <a:gd name="T21" fmla="*/ 319 h 359"/>
                <a:gd name="T22" fmla="*/ 119 w 190"/>
                <a:gd name="T23" fmla="*/ 331 h 359"/>
                <a:gd name="T24" fmla="*/ 109 w 190"/>
                <a:gd name="T25" fmla="*/ 339 h 359"/>
                <a:gd name="T26" fmla="*/ 97 w 190"/>
                <a:gd name="T27" fmla="*/ 348 h 359"/>
                <a:gd name="T28" fmla="*/ 87 w 190"/>
                <a:gd name="T29" fmla="*/ 353 h 359"/>
                <a:gd name="T30" fmla="*/ 75 w 190"/>
                <a:gd name="T31" fmla="*/ 356 h 359"/>
                <a:gd name="T32" fmla="*/ 63 w 190"/>
                <a:gd name="T33" fmla="*/ 359 h 359"/>
                <a:gd name="T34" fmla="*/ 53 w 190"/>
                <a:gd name="T35" fmla="*/ 359 h 359"/>
                <a:gd name="T36" fmla="*/ 41 w 190"/>
                <a:gd name="T37" fmla="*/ 356 h 359"/>
                <a:gd name="T38" fmla="*/ 30 w 190"/>
                <a:gd name="T39" fmla="*/ 353 h 359"/>
                <a:gd name="T40" fmla="*/ 18 w 190"/>
                <a:gd name="T41" fmla="*/ 348 h 359"/>
                <a:gd name="T42" fmla="*/ 3 w 190"/>
                <a:gd name="T43" fmla="*/ 311 h 359"/>
                <a:gd name="T44" fmla="*/ 0 w 190"/>
                <a:gd name="T45" fmla="*/ 260 h 359"/>
                <a:gd name="T46" fmla="*/ 2 w 190"/>
                <a:gd name="T47" fmla="*/ 206 h 359"/>
                <a:gd name="T48" fmla="*/ 3 w 190"/>
                <a:gd name="T49" fmla="*/ 155 h 359"/>
                <a:gd name="T50" fmla="*/ 14 w 190"/>
                <a:gd name="T51" fmla="*/ 121 h 359"/>
                <a:gd name="T52" fmla="*/ 25 w 190"/>
                <a:gd name="T53" fmla="*/ 93 h 359"/>
                <a:gd name="T54" fmla="*/ 38 w 190"/>
                <a:gd name="T55" fmla="*/ 71 h 359"/>
                <a:gd name="T56" fmla="*/ 52 w 190"/>
                <a:gd name="T57" fmla="*/ 51 h 359"/>
                <a:gd name="T58" fmla="*/ 65 w 190"/>
                <a:gd name="T59" fmla="*/ 37 h 359"/>
                <a:gd name="T60" fmla="*/ 79 w 190"/>
                <a:gd name="T61" fmla="*/ 23 h 359"/>
                <a:gd name="T62" fmla="*/ 94 w 190"/>
                <a:gd name="T63" fmla="*/ 11 h 359"/>
                <a:gd name="T64" fmla="*/ 109 w 190"/>
                <a:gd name="T65" fmla="*/ 0 h 359"/>
                <a:gd name="T66" fmla="*/ 117 w 190"/>
                <a:gd name="T67" fmla="*/ 0 h 359"/>
                <a:gd name="T68" fmla="*/ 127 w 190"/>
                <a:gd name="T69" fmla="*/ 0 h 359"/>
                <a:gd name="T70" fmla="*/ 134 w 190"/>
                <a:gd name="T71" fmla="*/ 0 h 359"/>
                <a:gd name="T72" fmla="*/ 143 w 190"/>
                <a:gd name="T73" fmla="*/ 3 h 359"/>
                <a:gd name="T74" fmla="*/ 150 w 190"/>
                <a:gd name="T75" fmla="*/ 8 h 359"/>
                <a:gd name="T76" fmla="*/ 158 w 190"/>
                <a:gd name="T77" fmla="*/ 14 h 359"/>
                <a:gd name="T78" fmla="*/ 166 w 190"/>
                <a:gd name="T79" fmla="*/ 20 h 359"/>
                <a:gd name="T80" fmla="*/ 173 w 190"/>
                <a:gd name="T81"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59">
                  <a:moveTo>
                    <a:pt x="173" y="25"/>
                  </a:moveTo>
                  <a:lnTo>
                    <a:pt x="182" y="71"/>
                  </a:lnTo>
                  <a:lnTo>
                    <a:pt x="188" y="119"/>
                  </a:lnTo>
                  <a:lnTo>
                    <a:pt x="190" y="167"/>
                  </a:lnTo>
                  <a:lnTo>
                    <a:pt x="187" y="215"/>
                  </a:lnTo>
                  <a:lnTo>
                    <a:pt x="179" y="237"/>
                  </a:lnTo>
                  <a:lnTo>
                    <a:pt x="169" y="257"/>
                  </a:lnTo>
                  <a:lnTo>
                    <a:pt x="159" y="274"/>
                  </a:lnTo>
                  <a:lnTo>
                    <a:pt x="150" y="291"/>
                  </a:lnTo>
                  <a:lnTo>
                    <a:pt x="140" y="305"/>
                  </a:lnTo>
                  <a:lnTo>
                    <a:pt x="130" y="319"/>
                  </a:lnTo>
                  <a:lnTo>
                    <a:pt x="119" y="331"/>
                  </a:lnTo>
                  <a:lnTo>
                    <a:pt x="109" y="339"/>
                  </a:lnTo>
                  <a:lnTo>
                    <a:pt x="97" y="348"/>
                  </a:lnTo>
                  <a:lnTo>
                    <a:pt x="87" y="353"/>
                  </a:lnTo>
                  <a:lnTo>
                    <a:pt x="75" y="356"/>
                  </a:lnTo>
                  <a:lnTo>
                    <a:pt x="63" y="359"/>
                  </a:lnTo>
                  <a:lnTo>
                    <a:pt x="53" y="359"/>
                  </a:lnTo>
                  <a:lnTo>
                    <a:pt x="41" y="356"/>
                  </a:lnTo>
                  <a:lnTo>
                    <a:pt x="30" y="353"/>
                  </a:lnTo>
                  <a:lnTo>
                    <a:pt x="18" y="348"/>
                  </a:lnTo>
                  <a:lnTo>
                    <a:pt x="3" y="311"/>
                  </a:lnTo>
                  <a:lnTo>
                    <a:pt x="0" y="260"/>
                  </a:lnTo>
                  <a:lnTo>
                    <a:pt x="2" y="206"/>
                  </a:lnTo>
                  <a:lnTo>
                    <a:pt x="3" y="155"/>
                  </a:lnTo>
                  <a:lnTo>
                    <a:pt x="14" y="121"/>
                  </a:lnTo>
                  <a:lnTo>
                    <a:pt x="25" y="93"/>
                  </a:lnTo>
                  <a:lnTo>
                    <a:pt x="38" y="71"/>
                  </a:lnTo>
                  <a:lnTo>
                    <a:pt x="52" y="51"/>
                  </a:lnTo>
                  <a:lnTo>
                    <a:pt x="65" y="37"/>
                  </a:lnTo>
                  <a:lnTo>
                    <a:pt x="79" y="23"/>
                  </a:lnTo>
                  <a:lnTo>
                    <a:pt x="94" y="11"/>
                  </a:lnTo>
                  <a:lnTo>
                    <a:pt x="109" y="0"/>
                  </a:lnTo>
                  <a:lnTo>
                    <a:pt x="117" y="0"/>
                  </a:lnTo>
                  <a:lnTo>
                    <a:pt x="127" y="0"/>
                  </a:lnTo>
                  <a:lnTo>
                    <a:pt x="134" y="0"/>
                  </a:lnTo>
                  <a:lnTo>
                    <a:pt x="143"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23"/>
            <p:cNvSpPr>
              <a:spLocks/>
            </p:cNvSpPr>
            <p:nvPr/>
          </p:nvSpPr>
          <p:spPr bwMode="auto">
            <a:xfrm>
              <a:off x="8490115" y="6462294"/>
              <a:ext cx="174571" cy="194646"/>
            </a:xfrm>
            <a:custGeom>
              <a:avLst/>
              <a:gdLst>
                <a:gd name="T0" fmla="*/ 228 w 245"/>
                <a:gd name="T1" fmla="*/ 246 h 746"/>
                <a:gd name="T2" fmla="*/ 237 w 245"/>
                <a:gd name="T3" fmla="*/ 271 h 746"/>
                <a:gd name="T4" fmla="*/ 243 w 245"/>
                <a:gd name="T5" fmla="*/ 302 h 746"/>
                <a:gd name="T6" fmla="*/ 245 w 245"/>
                <a:gd name="T7" fmla="*/ 336 h 746"/>
                <a:gd name="T8" fmla="*/ 243 w 245"/>
                <a:gd name="T9" fmla="*/ 373 h 746"/>
                <a:gd name="T10" fmla="*/ 234 w 245"/>
                <a:gd name="T11" fmla="*/ 430 h 746"/>
                <a:gd name="T12" fmla="*/ 224 w 245"/>
                <a:gd name="T13" fmla="*/ 486 h 746"/>
                <a:gd name="T14" fmla="*/ 210 w 245"/>
                <a:gd name="T15" fmla="*/ 540 h 746"/>
                <a:gd name="T16" fmla="*/ 195 w 245"/>
                <a:gd name="T17" fmla="*/ 588 h 746"/>
                <a:gd name="T18" fmla="*/ 178 w 245"/>
                <a:gd name="T19" fmla="*/ 636 h 746"/>
                <a:gd name="T20" fmla="*/ 160 w 245"/>
                <a:gd name="T21" fmla="*/ 678 h 746"/>
                <a:gd name="T22" fmla="*/ 140 w 245"/>
                <a:gd name="T23" fmla="*/ 715 h 746"/>
                <a:gd name="T24" fmla="*/ 120 w 245"/>
                <a:gd name="T25" fmla="*/ 746 h 746"/>
                <a:gd name="T26" fmla="*/ 105 w 245"/>
                <a:gd name="T27" fmla="*/ 743 h 746"/>
                <a:gd name="T28" fmla="*/ 93 w 245"/>
                <a:gd name="T29" fmla="*/ 732 h 746"/>
                <a:gd name="T30" fmla="*/ 80 w 245"/>
                <a:gd name="T31" fmla="*/ 715 h 746"/>
                <a:gd name="T32" fmla="*/ 68 w 245"/>
                <a:gd name="T33" fmla="*/ 695 h 746"/>
                <a:gd name="T34" fmla="*/ 57 w 245"/>
                <a:gd name="T35" fmla="*/ 673 h 746"/>
                <a:gd name="T36" fmla="*/ 45 w 245"/>
                <a:gd name="T37" fmla="*/ 650 h 746"/>
                <a:gd name="T38" fmla="*/ 34 w 245"/>
                <a:gd name="T39" fmla="*/ 627 h 746"/>
                <a:gd name="T40" fmla="*/ 22 w 245"/>
                <a:gd name="T41" fmla="*/ 605 h 746"/>
                <a:gd name="T42" fmla="*/ 11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5 w 245"/>
                <a:gd name="T69" fmla="*/ 3 h 746"/>
                <a:gd name="T70" fmla="*/ 98 w 245"/>
                <a:gd name="T71" fmla="*/ 0 h 746"/>
                <a:gd name="T72" fmla="*/ 111 w 245"/>
                <a:gd name="T73" fmla="*/ 6 h 746"/>
                <a:gd name="T74" fmla="*/ 126 w 245"/>
                <a:gd name="T75" fmla="*/ 28 h 746"/>
                <a:gd name="T76" fmla="*/ 142 w 245"/>
                <a:gd name="T77" fmla="*/ 51 h 746"/>
                <a:gd name="T78" fmla="*/ 157 w 245"/>
                <a:gd name="T79" fmla="*/ 79 h 746"/>
                <a:gd name="T80" fmla="*/ 172 w 245"/>
                <a:gd name="T81" fmla="*/ 110 h 746"/>
                <a:gd name="T82" fmla="*/ 187 w 245"/>
                <a:gd name="T83" fmla="*/ 144 h 746"/>
                <a:gd name="T84" fmla="*/ 200 w 245"/>
                <a:gd name="T85" fmla="*/ 178 h 746"/>
                <a:gd name="T86" fmla="*/ 214 w 245"/>
                <a:gd name="T87" fmla="*/ 212 h 746"/>
                <a:gd name="T88" fmla="*/ 228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8" y="246"/>
                  </a:moveTo>
                  <a:lnTo>
                    <a:pt x="237" y="271"/>
                  </a:lnTo>
                  <a:lnTo>
                    <a:pt x="243" y="302"/>
                  </a:lnTo>
                  <a:lnTo>
                    <a:pt x="245" y="336"/>
                  </a:lnTo>
                  <a:lnTo>
                    <a:pt x="243" y="373"/>
                  </a:lnTo>
                  <a:lnTo>
                    <a:pt x="234" y="430"/>
                  </a:lnTo>
                  <a:lnTo>
                    <a:pt x="224" y="486"/>
                  </a:lnTo>
                  <a:lnTo>
                    <a:pt x="210" y="540"/>
                  </a:lnTo>
                  <a:lnTo>
                    <a:pt x="195" y="588"/>
                  </a:lnTo>
                  <a:lnTo>
                    <a:pt x="178" y="636"/>
                  </a:lnTo>
                  <a:lnTo>
                    <a:pt x="160" y="678"/>
                  </a:lnTo>
                  <a:lnTo>
                    <a:pt x="140" y="715"/>
                  </a:lnTo>
                  <a:lnTo>
                    <a:pt x="120" y="746"/>
                  </a:lnTo>
                  <a:lnTo>
                    <a:pt x="105" y="743"/>
                  </a:lnTo>
                  <a:lnTo>
                    <a:pt x="93" y="732"/>
                  </a:lnTo>
                  <a:lnTo>
                    <a:pt x="80" y="715"/>
                  </a:lnTo>
                  <a:lnTo>
                    <a:pt x="68" y="695"/>
                  </a:lnTo>
                  <a:lnTo>
                    <a:pt x="57" y="673"/>
                  </a:lnTo>
                  <a:lnTo>
                    <a:pt x="45" y="650"/>
                  </a:lnTo>
                  <a:lnTo>
                    <a:pt x="34" y="627"/>
                  </a:lnTo>
                  <a:lnTo>
                    <a:pt x="22" y="605"/>
                  </a:lnTo>
                  <a:lnTo>
                    <a:pt x="11"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5" y="3"/>
                  </a:lnTo>
                  <a:lnTo>
                    <a:pt x="98" y="0"/>
                  </a:lnTo>
                  <a:lnTo>
                    <a:pt x="111" y="6"/>
                  </a:lnTo>
                  <a:lnTo>
                    <a:pt x="126" y="28"/>
                  </a:lnTo>
                  <a:lnTo>
                    <a:pt x="142" y="51"/>
                  </a:lnTo>
                  <a:lnTo>
                    <a:pt x="157" y="79"/>
                  </a:lnTo>
                  <a:lnTo>
                    <a:pt x="172" y="110"/>
                  </a:lnTo>
                  <a:lnTo>
                    <a:pt x="187" y="144"/>
                  </a:lnTo>
                  <a:lnTo>
                    <a:pt x="200" y="178"/>
                  </a:lnTo>
                  <a:lnTo>
                    <a:pt x="214" y="212"/>
                  </a:lnTo>
                  <a:lnTo>
                    <a:pt x="228"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24"/>
            <p:cNvSpPr>
              <a:spLocks/>
            </p:cNvSpPr>
            <p:nvPr/>
          </p:nvSpPr>
          <p:spPr bwMode="auto">
            <a:xfrm>
              <a:off x="8690548" y="6558051"/>
              <a:ext cx="129311" cy="91582"/>
            </a:xfrm>
            <a:custGeom>
              <a:avLst/>
              <a:gdLst>
                <a:gd name="T0" fmla="*/ 175 w 187"/>
                <a:gd name="T1" fmla="*/ 82 h 351"/>
                <a:gd name="T2" fmla="*/ 181 w 187"/>
                <a:gd name="T3" fmla="*/ 111 h 351"/>
                <a:gd name="T4" fmla="*/ 186 w 187"/>
                <a:gd name="T5" fmla="*/ 142 h 351"/>
                <a:gd name="T6" fmla="*/ 187 w 187"/>
                <a:gd name="T7" fmla="*/ 176 h 351"/>
                <a:gd name="T8" fmla="*/ 185 w 187"/>
                <a:gd name="T9" fmla="*/ 210 h 351"/>
                <a:gd name="T10" fmla="*/ 183 w 187"/>
                <a:gd name="T11" fmla="*/ 235 h 351"/>
                <a:gd name="T12" fmla="*/ 178 w 187"/>
                <a:gd name="T13" fmla="*/ 258 h 351"/>
                <a:gd name="T14" fmla="*/ 172 w 187"/>
                <a:gd name="T15" fmla="*/ 277 h 351"/>
                <a:gd name="T16" fmla="*/ 166 w 187"/>
                <a:gd name="T17" fmla="*/ 297 h 351"/>
                <a:gd name="T18" fmla="*/ 157 w 187"/>
                <a:gd name="T19" fmla="*/ 314 h 351"/>
                <a:gd name="T20" fmla="*/ 149 w 187"/>
                <a:gd name="T21" fmla="*/ 328 h 351"/>
                <a:gd name="T22" fmla="*/ 140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3 w 187"/>
                <a:gd name="T39" fmla="*/ 212 h 351"/>
                <a:gd name="T40" fmla="*/ 3 w 187"/>
                <a:gd name="T41" fmla="*/ 167 h 351"/>
                <a:gd name="T42" fmla="*/ 0 w 187"/>
                <a:gd name="T43" fmla="*/ 145 h 351"/>
                <a:gd name="T44" fmla="*/ 0 w 187"/>
                <a:gd name="T45" fmla="*/ 119 h 351"/>
                <a:gd name="T46" fmla="*/ 1 w 187"/>
                <a:gd name="T47" fmla="*/ 94 h 351"/>
                <a:gd name="T48" fmla="*/ 5 w 187"/>
                <a:gd name="T49" fmla="*/ 71 h 351"/>
                <a:gd name="T50" fmla="*/ 13 w 187"/>
                <a:gd name="T51" fmla="*/ 51 h 351"/>
                <a:gd name="T52" fmla="*/ 23 w 187"/>
                <a:gd name="T53" fmla="*/ 31 h 351"/>
                <a:gd name="T54" fmla="*/ 32 w 187"/>
                <a:gd name="T55" fmla="*/ 20 h 351"/>
                <a:gd name="T56" fmla="*/ 43 w 187"/>
                <a:gd name="T57" fmla="*/ 9 h 351"/>
                <a:gd name="T58" fmla="*/ 55 w 187"/>
                <a:gd name="T59" fmla="*/ 3 h 351"/>
                <a:gd name="T60" fmla="*/ 65 w 187"/>
                <a:gd name="T61" fmla="*/ 0 h 351"/>
                <a:gd name="T62" fmla="*/ 77 w 187"/>
                <a:gd name="T63" fmla="*/ 0 h 351"/>
                <a:gd name="T64" fmla="*/ 88 w 187"/>
                <a:gd name="T65" fmla="*/ 3 h 351"/>
                <a:gd name="T66" fmla="*/ 100 w 187"/>
                <a:gd name="T67" fmla="*/ 6 h 351"/>
                <a:gd name="T68" fmla="*/ 113 w 187"/>
                <a:gd name="T69" fmla="*/ 15 h 351"/>
                <a:gd name="T70" fmla="*/ 123 w 187"/>
                <a:gd name="T71" fmla="*/ 23 h 351"/>
                <a:gd name="T72" fmla="*/ 135 w 187"/>
                <a:gd name="T73" fmla="*/ 31 h 351"/>
                <a:gd name="T74" fmla="*/ 146 w 187"/>
                <a:gd name="T75" fmla="*/ 43 h 351"/>
                <a:gd name="T76" fmla="*/ 156 w 187"/>
                <a:gd name="T77" fmla="*/ 57 h 351"/>
                <a:gd name="T78" fmla="*/ 166 w 187"/>
                <a:gd name="T79" fmla="*/ 68 h 351"/>
                <a:gd name="T80" fmla="*/ 175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5" y="82"/>
                  </a:moveTo>
                  <a:lnTo>
                    <a:pt x="181" y="111"/>
                  </a:lnTo>
                  <a:lnTo>
                    <a:pt x="186" y="142"/>
                  </a:lnTo>
                  <a:lnTo>
                    <a:pt x="187" y="176"/>
                  </a:lnTo>
                  <a:lnTo>
                    <a:pt x="185" y="210"/>
                  </a:lnTo>
                  <a:lnTo>
                    <a:pt x="183" y="235"/>
                  </a:lnTo>
                  <a:lnTo>
                    <a:pt x="178" y="258"/>
                  </a:lnTo>
                  <a:lnTo>
                    <a:pt x="172" y="277"/>
                  </a:lnTo>
                  <a:lnTo>
                    <a:pt x="166" y="297"/>
                  </a:lnTo>
                  <a:lnTo>
                    <a:pt x="157" y="314"/>
                  </a:lnTo>
                  <a:lnTo>
                    <a:pt x="149" y="328"/>
                  </a:lnTo>
                  <a:lnTo>
                    <a:pt x="140" y="340"/>
                  </a:lnTo>
                  <a:lnTo>
                    <a:pt x="131" y="348"/>
                  </a:lnTo>
                  <a:lnTo>
                    <a:pt x="111" y="351"/>
                  </a:lnTo>
                  <a:lnTo>
                    <a:pt x="92" y="342"/>
                  </a:lnTo>
                  <a:lnTo>
                    <a:pt x="73" y="331"/>
                  </a:lnTo>
                  <a:lnTo>
                    <a:pt x="56" y="311"/>
                  </a:lnTo>
                  <a:lnTo>
                    <a:pt x="40" y="283"/>
                  </a:lnTo>
                  <a:lnTo>
                    <a:pt x="25" y="252"/>
                  </a:lnTo>
                  <a:lnTo>
                    <a:pt x="13" y="212"/>
                  </a:lnTo>
                  <a:lnTo>
                    <a:pt x="3" y="167"/>
                  </a:lnTo>
                  <a:lnTo>
                    <a:pt x="0" y="145"/>
                  </a:lnTo>
                  <a:lnTo>
                    <a:pt x="0" y="119"/>
                  </a:lnTo>
                  <a:lnTo>
                    <a:pt x="1" y="94"/>
                  </a:lnTo>
                  <a:lnTo>
                    <a:pt x="5" y="71"/>
                  </a:lnTo>
                  <a:lnTo>
                    <a:pt x="13" y="51"/>
                  </a:lnTo>
                  <a:lnTo>
                    <a:pt x="23" y="31"/>
                  </a:lnTo>
                  <a:lnTo>
                    <a:pt x="32" y="20"/>
                  </a:lnTo>
                  <a:lnTo>
                    <a:pt x="43" y="9"/>
                  </a:lnTo>
                  <a:lnTo>
                    <a:pt x="55" y="3"/>
                  </a:lnTo>
                  <a:lnTo>
                    <a:pt x="65" y="0"/>
                  </a:lnTo>
                  <a:lnTo>
                    <a:pt x="77" y="0"/>
                  </a:lnTo>
                  <a:lnTo>
                    <a:pt x="88" y="3"/>
                  </a:lnTo>
                  <a:lnTo>
                    <a:pt x="100" y="6"/>
                  </a:lnTo>
                  <a:lnTo>
                    <a:pt x="113" y="15"/>
                  </a:lnTo>
                  <a:lnTo>
                    <a:pt x="123" y="23"/>
                  </a:lnTo>
                  <a:lnTo>
                    <a:pt x="135" y="31"/>
                  </a:lnTo>
                  <a:lnTo>
                    <a:pt x="146" y="43"/>
                  </a:lnTo>
                  <a:lnTo>
                    <a:pt x="156" y="57"/>
                  </a:lnTo>
                  <a:lnTo>
                    <a:pt x="166"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25"/>
            <p:cNvSpPr>
              <a:spLocks/>
            </p:cNvSpPr>
            <p:nvPr/>
          </p:nvSpPr>
          <p:spPr bwMode="auto">
            <a:xfrm>
              <a:off x="8632357" y="6639197"/>
              <a:ext cx="90518" cy="84798"/>
            </a:xfrm>
            <a:custGeom>
              <a:avLst/>
              <a:gdLst>
                <a:gd name="T0" fmla="*/ 121 w 127"/>
                <a:gd name="T1" fmla="*/ 111 h 325"/>
                <a:gd name="T2" fmla="*/ 124 w 127"/>
                <a:gd name="T3" fmla="*/ 144 h 325"/>
                <a:gd name="T4" fmla="*/ 127 w 127"/>
                <a:gd name="T5" fmla="*/ 178 h 325"/>
                <a:gd name="T6" fmla="*/ 126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8 h 325"/>
                <a:gd name="T18" fmla="*/ 95 w 127"/>
                <a:gd name="T19" fmla="*/ 317 h 325"/>
                <a:gd name="T20" fmla="*/ 86 w 127"/>
                <a:gd name="T21" fmla="*/ 323 h 325"/>
                <a:gd name="T22" fmla="*/ 79 w 127"/>
                <a:gd name="T23" fmla="*/ 325 h 325"/>
                <a:gd name="T24" fmla="*/ 70 w 127"/>
                <a:gd name="T25" fmla="*/ 325 h 325"/>
                <a:gd name="T26" fmla="*/ 60 w 127"/>
                <a:gd name="T27" fmla="*/ 323 h 325"/>
                <a:gd name="T28" fmla="*/ 50 w 127"/>
                <a:gd name="T29" fmla="*/ 317 h 325"/>
                <a:gd name="T30" fmla="*/ 41 w 127"/>
                <a:gd name="T31" fmla="*/ 306 h 325"/>
                <a:gd name="T32" fmla="*/ 31 w 127"/>
                <a:gd name="T33" fmla="*/ 291 h 325"/>
                <a:gd name="T34" fmla="*/ 23 w 127"/>
                <a:gd name="T35" fmla="*/ 274 h 325"/>
                <a:gd name="T36" fmla="*/ 15 w 127"/>
                <a:gd name="T37" fmla="*/ 255 h 325"/>
                <a:gd name="T38" fmla="*/ 9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0 w 127"/>
                <a:gd name="T55" fmla="*/ 3 h 325"/>
                <a:gd name="T56" fmla="*/ 41 w 127"/>
                <a:gd name="T57" fmla="*/ 0 h 325"/>
                <a:gd name="T58" fmla="*/ 50 w 127"/>
                <a:gd name="T59" fmla="*/ 3 h 325"/>
                <a:gd name="T60" fmla="*/ 61 w 127"/>
                <a:gd name="T61" fmla="*/ 6 h 325"/>
                <a:gd name="T62" fmla="*/ 71 w 127"/>
                <a:gd name="T63" fmla="*/ 12 h 325"/>
                <a:gd name="T64" fmla="*/ 81 w 127"/>
                <a:gd name="T65" fmla="*/ 17 h 325"/>
                <a:gd name="T66" fmla="*/ 87 w 127"/>
                <a:gd name="T67" fmla="*/ 23 h 325"/>
                <a:gd name="T68" fmla="*/ 93 w 127"/>
                <a:gd name="T69" fmla="*/ 31 h 325"/>
                <a:gd name="T70" fmla="*/ 99 w 127"/>
                <a:gd name="T71" fmla="*/ 43 h 325"/>
                <a:gd name="T72" fmla="*/ 104 w 127"/>
                <a:gd name="T73" fmla="*/ 54 h 325"/>
                <a:gd name="T74" fmla="*/ 108 w 127"/>
                <a:gd name="T75" fmla="*/ 65 h 325"/>
                <a:gd name="T76" fmla="*/ 114 w 127"/>
                <a:gd name="T77" fmla="*/ 79 h 325"/>
                <a:gd name="T78" fmla="*/ 118 w 127"/>
                <a:gd name="T79" fmla="*/ 94 h 325"/>
                <a:gd name="T80" fmla="*/ 121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11"/>
                  </a:moveTo>
                  <a:lnTo>
                    <a:pt x="124" y="144"/>
                  </a:lnTo>
                  <a:lnTo>
                    <a:pt x="127" y="178"/>
                  </a:lnTo>
                  <a:lnTo>
                    <a:pt x="126" y="215"/>
                  </a:lnTo>
                  <a:lnTo>
                    <a:pt x="123" y="246"/>
                  </a:lnTo>
                  <a:lnTo>
                    <a:pt x="119" y="266"/>
                  </a:lnTo>
                  <a:lnTo>
                    <a:pt x="114" y="283"/>
                  </a:lnTo>
                  <a:lnTo>
                    <a:pt x="108" y="297"/>
                  </a:lnTo>
                  <a:lnTo>
                    <a:pt x="102" y="308"/>
                  </a:lnTo>
                  <a:lnTo>
                    <a:pt x="95" y="317"/>
                  </a:lnTo>
                  <a:lnTo>
                    <a:pt x="86" y="323"/>
                  </a:lnTo>
                  <a:lnTo>
                    <a:pt x="79" y="325"/>
                  </a:lnTo>
                  <a:lnTo>
                    <a:pt x="70" y="325"/>
                  </a:lnTo>
                  <a:lnTo>
                    <a:pt x="60" y="323"/>
                  </a:lnTo>
                  <a:lnTo>
                    <a:pt x="50" y="317"/>
                  </a:lnTo>
                  <a:lnTo>
                    <a:pt x="41" y="306"/>
                  </a:lnTo>
                  <a:lnTo>
                    <a:pt x="31" y="291"/>
                  </a:lnTo>
                  <a:lnTo>
                    <a:pt x="23" y="274"/>
                  </a:lnTo>
                  <a:lnTo>
                    <a:pt x="15" y="255"/>
                  </a:lnTo>
                  <a:lnTo>
                    <a:pt x="9" y="232"/>
                  </a:lnTo>
                  <a:lnTo>
                    <a:pt x="5" y="207"/>
                  </a:lnTo>
                  <a:lnTo>
                    <a:pt x="2" y="167"/>
                  </a:lnTo>
                  <a:lnTo>
                    <a:pt x="0" y="128"/>
                  </a:lnTo>
                  <a:lnTo>
                    <a:pt x="2" y="88"/>
                  </a:lnTo>
                  <a:lnTo>
                    <a:pt x="7" y="51"/>
                  </a:lnTo>
                  <a:lnTo>
                    <a:pt x="13" y="29"/>
                  </a:lnTo>
                  <a:lnTo>
                    <a:pt x="22" y="12"/>
                  </a:lnTo>
                  <a:lnTo>
                    <a:pt x="30" y="3"/>
                  </a:lnTo>
                  <a:lnTo>
                    <a:pt x="41" y="0"/>
                  </a:lnTo>
                  <a:lnTo>
                    <a:pt x="50" y="3"/>
                  </a:lnTo>
                  <a:lnTo>
                    <a:pt x="61" y="6"/>
                  </a:lnTo>
                  <a:lnTo>
                    <a:pt x="71" y="12"/>
                  </a:lnTo>
                  <a:lnTo>
                    <a:pt x="81" y="17"/>
                  </a:lnTo>
                  <a:lnTo>
                    <a:pt x="87" y="23"/>
                  </a:lnTo>
                  <a:lnTo>
                    <a:pt x="93" y="31"/>
                  </a:lnTo>
                  <a:lnTo>
                    <a:pt x="99" y="43"/>
                  </a:lnTo>
                  <a:lnTo>
                    <a:pt x="104" y="54"/>
                  </a:lnTo>
                  <a:lnTo>
                    <a:pt x="108"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13356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04800"/>
            <a:ext cx="7406640" cy="685800"/>
          </a:xfrm>
        </p:spPr>
        <p:txBody>
          <a:bodyPr>
            <a:normAutofit fontScale="90000"/>
          </a:bodyPr>
          <a:lstStyle/>
          <a:p>
            <a:pPr algn="ctr"/>
            <a:r>
              <a:rPr lang="en-US" dirty="0"/>
              <a:t>TAX IMPACT</a:t>
            </a:r>
          </a:p>
        </p:txBody>
      </p:sp>
      <p:sp>
        <p:nvSpPr>
          <p:cNvPr id="3" name="Subtitle 2"/>
          <p:cNvSpPr>
            <a:spLocks noGrp="1"/>
          </p:cNvSpPr>
          <p:nvPr>
            <p:ph type="subTitle" idx="1"/>
          </p:nvPr>
        </p:nvSpPr>
        <p:spPr>
          <a:xfrm>
            <a:off x="1219200" y="990600"/>
            <a:ext cx="7711440" cy="762000"/>
          </a:xfrm>
        </p:spPr>
        <p:txBody>
          <a:bodyPr>
            <a:normAutofit/>
          </a:bodyPr>
          <a:lstStyle/>
          <a:p>
            <a:pPr algn="ctr"/>
            <a:r>
              <a:rPr lang="en-US" dirty="0"/>
              <a:t>To support the New Jersey Student Learning Standards</a:t>
            </a:r>
          </a:p>
        </p:txBody>
      </p:sp>
      <p:graphicFrame>
        <p:nvGraphicFramePr>
          <p:cNvPr id="4" name="Table 3"/>
          <p:cNvGraphicFramePr>
            <a:graphicFrameLocks noGrp="1"/>
          </p:cNvGraphicFramePr>
          <p:nvPr>
            <p:extLst>
              <p:ext uri="{D42A27DB-BD31-4B8C-83A1-F6EECF244321}">
                <p14:modId xmlns:p14="http://schemas.microsoft.com/office/powerpoint/2010/main" val="1871923350"/>
              </p:ext>
            </p:extLst>
          </p:nvPr>
        </p:nvGraphicFramePr>
        <p:xfrm>
          <a:off x="1295400" y="1885208"/>
          <a:ext cx="7619998" cy="4163568"/>
        </p:xfrm>
        <a:graphic>
          <a:graphicData uri="http://schemas.openxmlformats.org/drawingml/2006/table">
            <a:tbl>
              <a:tblPr/>
              <a:tblGrid>
                <a:gridCol w="2207374">
                  <a:extLst>
                    <a:ext uri="{9D8B030D-6E8A-4147-A177-3AD203B41FA5}">
                      <a16:colId xmlns:a16="http://schemas.microsoft.com/office/drawing/2014/main" xmlns="" val="20000"/>
                    </a:ext>
                  </a:extLst>
                </a:gridCol>
                <a:gridCol w="1976154">
                  <a:extLst>
                    <a:ext uri="{9D8B030D-6E8A-4147-A177-3AD203B41FA5}">
                      <a16:colId xmlns:a16="http://schemas.microsoft.com/office/drawing/2014/main" xmlns="" val="20001"/>
                    </a:ext>
                  </a:extLst>
                </a:gridCol>
                <a:gridCol w="1120588">
                  <a:extLst>
                    <a:ext uri="{9D8B030D-6E8A-4147-A177-3AD203B41FA5}">
                      <a16:colId xmlns:a16="http://schemas.microsoft.com/office/drawing/2014/main" xmlns="" val="20002"/>
                    </a:ext>
                  </a:extLst>
                </a:gridCol>
                <a:gridCol w="1195294">
                  <a:extLst>
                    <a:ext uri="{9D8B030D-6E8A-4147-A177-3AD203B41FA5}">
                      <a16:colId xmlns:a16="http://schemas.microsoft.com/office/drawing/2014/main" xmlns="" val="20003"/>
                    </a:ext>
                  </a:extLst>
                </a:gridCol>
                <a:gridCol w="1120588">
                  <a:extLst>
                    <a:ext uri="{9D8B030D-6E8A-4147-A177-3AD203B41FA5}">
                      <a16:colId xmlns:a16="http://schemas.microsoft.com/office/drawing/2014/main" xmlns="" val="20004"/>
                    </a:ext>
                  </a:extLst>
                </a:gridCol>
              </a:tblGrid>
              <a:tr h="814050">
                <a:tc gridSpan="2">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endParaRPr kumimoji="1" lang="en-US" sz="1000" b="0" i="0" u="none" strike="noStrike" cap="none" normalizeH="0" baseline="0" dirty="0">
                        <a:ln>
                          <a:noFill/>
                        </a:ln>
                        <a:solidFill>
                          <a:srgbClr val="824100"/>
                        </a:solidFill>
                        <a:effectLst/>
                        <a:latin typeface="Georgia" panose="02040502050405020303" pitchFamily="18" charset="0"/>
                        <a:ea typeface="Tahoma" panose="020B0604030504040204" pitchFamily="34" charset="0"/>
                        <a:cs typeface="Tahoma" panose="020B0604030504040204" pitchFamily="34" charset="0"/>
                      </a:endParaRPr>
                    </a:p>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endParaRPr kumimoji="1" lang="en-US" sz="1000" b="0" i="0" u="none" strike="noStrike" cap="none" normalizeH="0" baseline="0" dirty="0">
                        <a:ln>
                          <a:noFill/>
                        </a:ln>
                        <a:solidFill>
                          <a:srgbClr val="824100"/>
                        </a:solidFill>
                        <a:effectLst/>
                        <a:latin typeface="Georgia" panose="02040502050405020303" pitchFamily="18" charset="0"/>
                        <a:ea typeface="Tahoma" panose="020B0604030504040204" pitchFamily="34" charset="0"/>
                        <a:cs typeface="Tahoma" panose="020B0604030504040204" pitchFamily="34" charset="0"/>
                      </a:endParaRPr>
                    </a:p>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r>
                        <a:rPr kumimoji="1" lang="en-US" sz="1000" b="0" i="0" u="none" strike="noStrike" cap="none" normalizeH="0" baseline="0" dirty="0">
                          <a:ln>
                            <a:noFill/>
                          </a:ln>
                          <a:solidFill>
                            <a:srgbClr val="824100"/>
                          </a:solidFill>
                          <a:effectLst/>
                          <a:latin typeface="Georgia" panose="02040502050405020303" pitchFamily="18" charset="0"/>
                          <a:ea typeface="Tahoma" panose="020B0604030504040204" pitchFamily="34" charset="0"/>
                          <a:cs typeface="Tahoma" panose="020B0604030504040204" pitchFamily="34" charset="0"/>
                        </a:rPr>
                        <a:t>To calculate the tax rate, divide the amount to be raised  </a:t>
                      </a:r>
                    </a:p>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r>
                        <a:rPr kumimoji="1" lang="en-US" sz="1000" b="0" i="0" u="none" strike="noStrike" cap="none" normalizeH="0" baseline="0" dirty="0">
                          <a:ln>
                            <a:noFill/>
                          </a:ln>
                          <a:solidFill>
                            <a:srgbClr val="824100"/>
                          </a:solidFill>
                          <a:effectLst/>
                          <a:latin typeface="Georgia" panose="02040502050405020303" pitchFamily="18" charset="0"/>
                          <a:ea typeface="Tahoma" panose="020B0604030504040204" pitchFamily="34" charset="0"/>
                          <a:cs typeface="Tahoma" panose="020B0604030504040204" pitchFamily="34" charset="0"/>
                        </a:rPr>
                        <a:t>by taxes by the total Assessed Valuation </a:t>
                      </a:r>
                    </a:p>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r>
                        <a:rPr kumimoji="1" lang="en-US" sz="1000" b="0" i="0" u="none" strike="noStrike" cap="none" normalizeH="0" baseline="0" dirty="0">
                          <a:ln>
                            <a:noFill/>
                          </a:ln>
                          <a:solidFill>
                            <a:srgbClr val="824100"/>
                          </a:solidFill>
                          <a:effectLst/>
                          <a:latin typeface="Georgia" panose="02040502050405020303" pitchFamily="18" charset="0"/>
                          <a:ea typeface="Tahoma" panose="020B0604030504040204" pitchFamily="34" charset="0"/>
                          <a:cs typeface="Tahoma" panose="020B0604030504040204" pitchFamily="34" charset="0"/>
                        </a:rPr>
                        <a:t>(Bergen County Tax Guide as of 10/2019):</a:t>
                      </a:r>
                    </a:p>
                  </a:txBody>
                  <a:tcPr anchor="b"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hMerge="1">
                  <a:txBody>
                    <a:bodyPr/>
                    <a:lstStyle/>
                    <a:p>
                      <a:endParaRPr lang="en-US"/>
                    </a:p>
                  </a:txBody>
                  <a:tcPr/>
                </a:tc>
                <a:tc>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r>
                        <a:rPr kumimoji="1" lang="en-US" sz="1000" b="1" i="0" u="none" strike="noStrike" cap="none" normalizeH="0" baseline="0" dirty="0">
                          <a:ln>
                            <a:noFill/>
                          </a:ln>
                          <a:solidFill>
                            <a:srgbClr val="824100"/>
                          </a:solidFill>
                          <a:effectLst/>
                          <a:latin typeface="Georgia" panose="02040502050405020303" pitchFamily="18" charset="0"/>
                          <a:ea typeface="Tahoma" panose="020B0604030504040204" pitchFamily="34" charset="0"/>
                          <a:cs typeface="Tahoma" panose="020B0604030504040204" pitchFamily="34" charset="0"/>
                        </a:rPr>
                        <a:t>Amount to be </a:t>
                      </a:r>
                    </a:p>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r>
                        <a:rPr kumimoji="1" lang="en-US" sz="1000" b="1" i="0" u="none" strike="noStrike" cap="none" normalizeH="0" baseline="0" dirty="0">
                          <a:ln>
                            <a:noFill/>
                          </a:ln>
                          <a:solidFill>
                            <a:srgbClr val="824100"/>
                          </a:solidFill>
                          <a:effectLst/>
                          <a:latin typeface="Georgia" panose="02040502050405020303" pitchFamily="18" charset="0"/>
                          <a:ea typeface="Tahoma" panose="020B0604030504040204" pitchFamily="34" charset="0"/>
                          <a:cs typeface="Tahoma" panose="020B0604030504040204" pitchFamily="34" charset="0"/>
                        </a:rPr>
                        <a:t>Raised</a:t>
                      </a:r>
                    </a:p>
                  </a:txBody>
                  <a:tcPr anchor="b" horzOverflow="overflow">
                    <a:lnL w="12700" cap="flat" cmpd="sng" algn="ctr">
                      <a:solidFill>
                        <a:srgbClr val="000000"/>
                      </a:solidFill>
                      <a:prstDash val="solid"/>
                      <a:miter lim="800000"/>
                      <a:headEnd type="none" w="sm" len="sm"/>
                      <a:tailEnd type="none" w="sm" len="sm"/>
                    </a:lnL>
                    <a:lnR>
                      <a:noFill/>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endParaRPr kumimoji="1" lang="en-US" sz="1000" b="1" i="0" u="none" strike="noStrike" cap="none" normalizeH="0" baseline="0" dirty="0">
                        <a:ln>
                          <a:noFill/>
                        </a:ln>
                        <a:solidFill>
                          <a:srgbClr val="824100"/>
                        </a:solidFill>
                        <a:effectLst/>
                        <a:latin typeface="Georgia" panose="02040502050405020303" pitchFamily="18" charset="0"/>
                        <a:ea typeface="Tahoma" panose="020B0604030504040204" pitchFamily="34" charset="0"/>
                        <a:cs typeface="Tahoma" panose="020B0604030504040204" pitchFamily="34" charset="0"/>
                      </a:endParaRPr>
                    </a:p>
                  </a:txBody>
                  <a:tcPr anchor="b" horzOverflow="overflow">
                    <a:lnL>
                      <a:noFill/>
                    </a:lnL>
                    <a:lnR>
                      <a:noFill/>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r>
                        <a:rPr kumimoji="1" lang="en-US" sz="1000" b="1" i="0" u="none" strike="noStrike" cap="none" normalizeH="0" baseline="0" dirty="0">
                          <a:ln>
                            <a:noFill/>
                          </a:ln>
                          <a:solidFill>
                            <a:srgbClr val="824100"/>
                          </a:solidFill>
                          <a:effectLst/>
                          <a:latin typeface="Georgia" panose="02040502050405020303" pitchFamily="18" charset="0"/>
                          <a:ea typeface="Tahoma" panose="020B0604030504040204" pitchFamily="34" charset="0"/>
                          <a:cs typeface="Tahoma" panose="020B0604030504040204" pitchFamily="34" charset="0"/>
                        </a:rPr>
                        <a:t>Assessed</a:t>
                      </a:r>
                    </a:p>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r>
                        <a:rPr kumimoji="1" lang="en-US" sz="1000" b="1" i="0" u="none" strike="noStrike" cap="none" normalizeH="0" baseline="0" dirty="0">
                          <a:ln>
                            <a:noFill/>
                          </a:ln>
                          <a:solidFill>
                            <a:srgbClr val="824100"/>
                          </a:solidFill>
                          <a:effectLst/>
                          <a:latin typeface="Georgia" panose="02040502050405020303" pitchFamily="18" charset="0"/>
                          <a:ea typeface="Tahoma" panose="020B0604030504040204" pitchFamily="34" charset="0"/>
                          <a:cs typeface="Tahoma" panose="020B0604030504040204" pitchFamily="34" charset="0"/>
                        </a:rPr>
                        <a:t>Valuation</a:t>
                      </a:r>
                    </a:p>
                  </a:txBody>
                  <a:tcPr anchor="b" horzOverflow="overflow">
                    <a:lnL>
                      <a:noFill/>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247122">
                <a:tc gridSpan="2">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endParaRPr kumimoji="1" lang="en-US" sz="1100" b="0" i="0" u="none" strike="noStrike" cap="none" normalizeH="0" baseline="0" dirty="0">
                        <a:ln>
                          <a:noFill/>
                        </a:ln>
                        <a:solidFill>
                          <a:srgbClr val="824100"/>
                        </a:solidFill>
                        <a:effectLst/>
                        <a:latin typeface="Georgia" panose="02040502050405020303" pitchFamily="18" charset="0"/>
                        <a:ea typeface="Tahoma" panose="020B0604030504040204" pitchFamily="34" charset="0"/>
                        <a:cs typeface="Tahoma" panose="020B0604030504040204" pitchFamily="34" charset="0"/>
                      </a:endParaRPr>
                    </a:p>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r>
                        <a:rPr kumimoji="1" lang="en-US" sz="1100" b="0" i="0" u="none" strike="noStrike" cap="none" normalizeH="0" baseline="0" dirty="0">
                          <a:ln>
                            <a:noFill/>
                          </a:ln>
                          <a:solidFill>
                            <a:srgbClr val="824100"/>
                          </a:solidFill>
                          <a:effectLst/>
                          <a:latin typeface="Georgia" panose="02040502050405020303" pitchFamily="18" charset="0"/>
                          <a:ea typeface="Tahoma" panose="020B0604030504040204" pitchFamily="34" charset="0"/>
                          <a:cs typeface="Tahoma" panose="020B0604030504040204" pitchFamily="34" charset="0"/>
                        </a:rPr>
                        <a:t>Fiscal Year                                              2019-2020</a:t>
                      </a:r>
                    </a:p>
                  </a:txBody>
                  <a:tcPr anchor="b"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a:noFill/>
                    </a:lnB>
                    <a:lnTlToBr>
                      <a:noFill/>
                    </a:lnTlToBr>
                    <a:lnBlToTr>
                      <a:noFill/>
                    </a:lnBlToTr>
                    <a:noFill/>
                  </a:tcPr>
                </a:tc>
                <a:tc hMerge="1">
                  <a:txBody>
                    <a:bodyPr/>
                    <a:lstStyle/>
                    <a:p>
                      <a:endParaRPr lang="en-US"/>
                    </a:p>
                  </a:txBody>
                  <a:tcPr/>
                </a:tc>
                <a:tc>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r>
                        <a:rPr kumimoji="1" lang="en-US" sz="1100" b="0" i="0" u="none" strike="noStrike" cap="none" normalizeH="0" baseline="0" dirty="0">
                          <a:ln>
                            <a:noFill/>
                          </a:ln>
                          <a:solidFill>
                            <a:srgbClr val="824100"/>
                          </a:solidFill>
                          <a:effectLst/>
                          <a:latin typeface="Georgia" panose="02040502050405020303" pitchFamily="18" charset="0"/>
                          <a:ea typeface="Tahoma" panose="020B0604030504040204" pitchFamily="34" charset="0"/>
                          <a:cs typeface="Tahoma" panose="020B0604030504040204" pitchFamily="34" charset="0"/>
                        </a:rPr>
                        <a:t>11,638,716</a:t>
                      </a:r>
                      <a:endParaRPr kumimoji="1" lang="en-US" sz="2200" b="0" i="0" u="none" strike="noStrike" cap="none" normalizeH="0" baseline="0" dirty="0">
                        <a:ln>
                          <a:noFill/>
                        </a:ln>
                        <a:solidFill>
                          <a:srgbClr val="824100"/>
                        </a:solidFill>
                        <a:effectLst/>
                        <a:latin typeface="Georgia" panose="02040502050405020303" pitchFamily="18" charset="0"/>
                        <a:ea typeface="Tahoma" panose="020B0604030504040204" pitchFamily="34" charset="0"/>
                        <a:cs typeface="Tahoma" panose="020B0604030504040204" pitchFamily="34" charset="0"/>
                      </a:endParaRPr>
                    </a:p>
                  </a:txBody>
                  <a:tcPr anchor="b" horzOverflow="overflow">
                    <a:lnL w="12700" cap="flat" cmpd="sng" algn="ctr">
                      <a:solidFill>
                        <a:srgbClr val="000000"/>
                      </a:solidFill>
                      <a:prstDash val="solid"/>
                      <a:miter lim="800000"/>
                      <a:headEnd type="none" w="sm" len="sm"/>
                      <a:tailEnd type="none" w="sm" len="sm"/>
                    </a:lnL>
                    <a:lnR>
                      <a:noFill/>
                    </a:lnR>
                    <a:lnT w="12700" cap="flat" cmpd="sng" algn="ctr">
                      <a:solidFill>
                        <a:srgbClr val="000000"/>
                      </a:solidFill>
                      <a:prstDash val="solid"/>
                      <a:miter lim="800000"/>
                      <a:headEnd type="none" w="sm" len="sm"/>
                      <a:tailEnd type="none" w="sm" len="sm"/>
                    </a:lnT>
                    <a:lnB>
                      <a:noFill/>
                    </a:lnB>
                    <a:lnTlToBr>
                      <a:noFill/>
                    </a:lnTlToBr>
                    <a:lnBlToTr>
                      <a:noFill/>
                    </a:lnBlToTr>
                    <a:noFill/>
                  </a:tcPr>
                </a:tc>
                <a:tc>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endParaRPr kumimoji="1" lang="en-US" sz="2200" b="0" i="0" u="none" strike="noStrike" cap="none" normalizeH="0" baseline="0" dirty="0">
                        <a:ln>
                          <a:noFill/>
                        </a:ln>
                        <a:solidFill>
                          <a:srgbClr val="824100"/>
                        </a:solidFill>
                        <a:effectLst/>
                        <a:latin typeface="Georgia" panose="02040502050405020303" pitchFamily="18" charset="0"/>
                        <a:ea typeface="Tahoma" panose="020B0604030504040204" pitchFamily="34" charset="0"/>
                        <a:cs typeface="Tahoma" panose="020B0604030504040204" pitchFamily="34" charset="0"/>
                      </a:endParaRPr>
                    </a:p>
                  </a:txBody>
                  <a:tcPr anchor="b" horzOverflow="overflow">
                    <a:lnL>
                      <a:noFill/>
                    </a:lnL>
                    <a:lnR>
                      <a:noFill/>
                    </a:lnR>
                    <a:lnT w="12700" cap="flat" cmpd="sng" algn="ctr">
                      <a:solidFill>
                        <a:srgbClr val="000000"/>
                      </a:solidFill>
                      <a:prstDash val="solid"/>
                      <a:miter lim="800000"/>
                      <a:headEnd type="none" w="sm" len="sm"/>
                      <a:tailEnd type="none" w="sm" len="sm"/>
                    </a:lnT>
                    <a:lnB>
                      <a:noFill/>
                    </a:lnB>
                    <a:lnTlToBr>
                      <a:noFill/>
                    </a:lnTlToBr>
                    <a:lnBlToTr>
                      <a:noFill/>
                    </a:lnBlToTr>
                    <a:noFill/>
                  </a:tcPr>
                </a:tc>
                <a:tc>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r>
                        <a:rPr kumimoji="1" lang="en-US" sz="1100" b="0" i="0" u="none" strike="noStrike" cap="none" normalizeH="0" baseline="0" dirty="0">
                          <a:ln>
                            <a:noFill/>
                          </a:ln>
                          <a:solidFill>
                            <a:srgbClr val="824100"/>
                          </a:solidFill>
                          <a:effectLst/>
                          <a:latin typeface="Georgia" panose="02040502050405020303" pitchFamily="18" charset="0"/>
                          <a:ea typeface="Tahoma" panose="020B0604030504040204" pitchFamily="34" charset="0"/>
                          <a:cs typeface="Tahoma" panose="020B0604030504040204" pitchFamily="34" charset="0"/>
                        </a:rPr>
                        <a:t> 937,263,000</a:t>
                      </a:r>
                    </a:p>
                  </a:txBody>
                  <a:tcPr anchor="b" horzOverflow="overflow">
                    <a:lnL>
                      <a:noFill/>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a:noFill/>
                    </a:lnB>
                    <a:lnTlToBr>
                      <a:noFill/>
                    </a:lnTlToBr>
                    <a:lnBlToTr>
                      <a:noFill/>
                    </a:lnBlToTr>
                    <a:noFill/>
                  </a:tcPr>
                </a:tc>
                <a:extLst>
                  <a:ext uri="{0D108BD9-81ED-4DB2-BD59-A6C34878D82A}">
                    <a16:rowId xmlns:a16="http://schemas.microsoft.com/office/drawing/2014/main" xmlns="" val="10001"/>
                  </a:ext>
                </a:extLst>
              </a:tr>
              <a:tr h="247122">
                <a:tc>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r>
                        <a:rPr kumimoji="1" lang="en-US" sz="1100" b="0" i="0" u="none" strike="noStrike" cap="none" normalizeH="0" baseline="0" dirty="0">
                          <a:ln>
                            <a:noFill/>
                          </a:ln>
                          <a:solidFill>
                            <a:srgbClr val="824100"/>
                          </a:solidFill>
                          <a:effectLst/>
                          <a:latin typeface="Georgia" panose="02040502050405020303" pitchFamily="18" charset="0"/>
                          <a:cs typeface="Tahoma" pitchFamily="34" charset="0"/>
                        </a:rPr>
                        <a:t> </a:t>
                      </a:r>
                      <a:endParaRPr kumimoji="1" lang="en-US" sz="2200" b="0" i="0" u="none" strike="noStrike" cap="none" normalizeH="0" baseline="0" dirty="0">
                        <a:ln>
                          <a:noFill/>
                        </a:ln>
                        <a:solidFill>
                          <a:srgbClr val="824100"/>
                        </a:solidFill>
                        <a:effectLst/>
                        <a:latin typeface="Georgia" panose="02040502050405020303" pitchFamily="18" charset="0"/>
                      </a:endParaRPr>
                    </a:p>
                  </a:txBody>
                  <a:tcPr anchor="b" horzOverflow="overflow">
                    <a:lnL w="12700" cap="flat" cmpd="sng" algn="ctr">
                      <a:solidFill>
                        <a:srgbClr val="000000"/>
                      </a:solidFill>
                      <a:prstDash val="solid"/>
                      <a:miter lim="800000"/>
                      <a:headEnd type="none" w="sm" len="sm"/>
                      <a:tailEnd type="none" w="sm" len="sm"/>
                    </a:lnL>
                    <a:lnR>
                      <a:noFill/>
                    </a:lnR>
                    <a:lnT>
                      <a:noFill/>
                    </a:lnT>
                    <a:lnB>
                      <a:noFill/>
                    </a:lnB>
                    <a:lnTlToBr>
                      <a:noFill/>
                    </a:lnTlToBr>
                    <a:lnBlToTr>
                      <a:noFill/>
                    </a:lnBlToTr>
                    <a:noFill/>
                  </a:tcPr>
                </a:tc>
                <a:tc>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r>
                        <a:rPr kumimoji="1" lang="en-US" sz="1100" b="0" i="0" u="none" strike="noStrike" cap="none" normalizeH="0" baseline="0" dirty="0">
                          <a:ln>
                            <a:noFill/>
                          </a:ln>
                          <a:solidFill>
                            <a:srgbClr val="824100"/>
                          </a:solidFill>
                          <a:effectLst/>
                          <a:latin typeface="Georgia" panose="02040502050405020303" pitchFamily="18" charset="0"/>
                          <a:cs typeface="Tahoma" pitchFamily="34" charset="0"/>
                        </a:rPr>
                        <a:t>2020-2021</a:t>
                      </a:r>
                      <a:endParaRPr kumimoji="1" lang="en-US" sz="2200" b="0" i="0" u="none" strike="noStrike" cap="none" normalizeH="0" baseline="0" dirty="0">
                        <a:ln>
                          <a:noFill/>
                        </a:ln>
                        <a:solidFill>
                          <a:srgbClr val="824100"/>
                        </a:solidFill>
                        <a:effectLst/>
                        <a:latin typeface="Georgia" panose="02040502050405020303" pitchFamily="18" charset="0"/>
                      </a:endParaRPr>
                    </a:p>
                  </a:txBody>
                  <a:tcPr anchor="b" horzOverflow="overflow">
                    <a:lnL>
                      <a:noFill/>
                    </a:lnL>
                    <a:lnR w="12700" cap="flat" cmpd="sng" algn="ctr">
                      <a:solidFill>
                        <a:srgbClr val="000000"/>
                      </a:solidFill>
                      <a:prstDash val="solid"/>
                      <a:miter lim="800000"/>
                      <a:headEnd type="none" w="sm" len="sm"/>
                      <a:tailEnd type="none" w="sm" len="sm"/>
                    </a:lnR>
                    <a:lnT>
                      <a:noFill/>
                    </a:lnT>
                    <a:lnB>
                      <a:noFill/>
                    </a:lnB>
                    <a:lnTlToBr>
                      <a:noFill/>
                    </a:lnTlToBr>
                    <a:lnBlToTr>
                      <a:noFill/>
                    </a:lnBlToTr>
                    <a:noFill/>
                  </a:tcPr>
                </a:tc>
                <a:tc>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r>
                        <a:rPr kumimoji="1" lang="en-US" sz="1100" b="0" i="0" u="none" strike="noStrike" cap="none" normalizeH="0" baseline="0" dirty="0">
                          <a:ln>
                            <a:noFill/>
                          </a:ln>
                          <a:solidFill>
                            <a:srgbClr val="824100"/>
                          </a:solidFill>
                          <a:effectLst/>
                          <a:latin typeface="Georgia" panose="02040502050405020303" pitchFamily="18" charset="0"/>
                          <a:cs typeface="Tahoma" pitchFamily="34" charset="0"/>
                        </a:rPr>
                        <a:t>12,081,602</a:t>
                      </a:r>
                      <a:endParaRPr kumimoji="1" lang="en-US" sz="2200" b="0" i="0" u="none" strike="noStrike" cap="none" normalizeH="0" baseline="0" dirty="0">
                        <a:ln>
                          <a:noFill/>
                        </a:ln>
                        <a:solidFill>
                          <a:srgbClr val="824100"/>
                        </a:solidFill>
                        <a:effectLst/>
                        <a:latin typeface="Georgia" panose="02040502050405020303" pitchFamily="18" charset="0"/>
                      </a:endParaRPr>
                    </a:p>
                  </a:txBody>
                  <a:tcPr anchor="b" horzOverflow="overflow">
                    <a:lnL w="12700" cap="flat" cmpd="sng" algn="ctr">
                      <a:solidFill>
                        <a:srgbClr val="000000"/>
                      </a:solidFill>
                      <a:prstDash val="solid"/>
                      <a:miter lim="800000"/>
                      <a:headEnd type="none" w="sm" len="sm"/>
                      <a:tailEnd type="none" w="sm" len="sm"/>
                    </a:lnL>
                    <a:lnR>
                      <a:noFill/>
                    </a:lnR>
                    <a:lnT>
                      <a:noFill/>
                    </a:lnT>
                    <a:lnB>
                      <a:noFill/>
                    </a:lnB>
                    <a:lnTlToBr>
                      <a:noFill/>
                    </a:lnTlToBr>
                    <a:lnBlToTr>
                      <a:noFill/>
                    </a:lnBlToTr>
                    <a:noFill/>
                  </a:tcPr>
                </a:tc>
                <a:tc>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endParaRPr kumimoji="1" lang="en-US" sz="2200" b="0" i="0" u="none" strike="noStrike" cap="none" normalizeH="0" baseline="0" dirty="0">
                        <a:ln>
                          <a:noFill/>
                        </a:ln>
                        <a:solidFill>
                          <a:srgbClr val="824100"/>
                        </a:solidFill>
                        <a:effectLst/>
                        <a:latin typeface="Georgia" panose="02040502050405020303" pitchFamily="18" charset="0"/>
                      </a:endParaRPr>
                    </a:p>
                  </a:txBody>
                  <a:tcPr anchor="b" horzOverflow="overflow">
                    <a:lnL>
                      <a:noFill/>
                    </a:lnL>
                    <a:lnR>
                      <a:noFill/>
                    </a:lnR>
                    <a:lnT>
                      <a:noFill/>
                    </a:lnT>
                    <a:lnB>
                      <a:noFill/>
                    </a:lnB>
                    <a:lnTlToBr>
                      <a:noFill/>
                    </a:lnTlToBr>
                    <a:lnBlToTr>
                      <a:noFill/>
                    </a:lnBlToTr>
                    <a:noFill/>
                  </a:tcPr>
                </a:tc>
                <a:tc>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r>
                        <a:rPr kumimoji="1" lang="en-US" sz="1100" b="0" i="0" u="none" strike="noStrike" cap="none" normalizeH="0" baseline="0" dirty="0">
                          <a:ln>
                            <a:noFill/>
                          </a:ln>
                          <a:solidFill>
                            <a:srgbClr val="824100"/>
                          </a:solidFill>
                          <a:effectLst/>
                          <a:latin typeface="Georgia" panose="02040502050405020303" pitchFamily="18" charset="0"/>
                          <a:cs typeface="Tahoma" pitchFamily="34" charset="0"/>
                        </a:rPr>
                        <a:t> 943,595,000</a:t>
                      </a:r>
                      <a:endParaRPr kumimoji="1" lang="en-US" sz="1100" b="0" i="0" u="none" strike="noStrike" cap="none" normalizeH="0" baseline="0" dirty="0">
                        <a:ln>
                          <a:noFill/>
                        </a:ln>
                        <a:solidFill>
                          <a:srgbClr val="824100"/>
                        </a:solidFill>
                        <a:effectLst/>
                        <a:latin typeface="Georgia" panose="02040502050405020303" pitchFamily="18" charset="0"/>
                      </a:endParaRPr>
                    </a:p>
                  </a:txBody>
                  <a:tcPr anchor="b" horzOverflow="overflow">
                    <a:lnL>
                      <a:noFill/>
                    </a:lnL>
                    <a:lnR w="12700" cap="flat" cmpd="sng" algn="ctr">
                      <a:solidFill>
                        <a:srgbClr val="000000"/>
                      </a:solidFill>
                      <a:prstDash val="solid"/>
                      <a:miter lim="800000"/>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2"/>
                  </a:ext>
                </a:extLst>
              </a:tr>
              <a:tr h="407025">
                <a:tc>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r>
                        <a:rPr kumimoji="1" lang="en-US" sz="1100" b="0" i="0" u="none" strike="noStrike" cap="none" normalizeH="0" baseline="0">
                          <a:ln>
                            <a:noFill/>
                          </a:ln>
                          <a:solidFill>
                            <a:srgbClr val="824100"/>
                          </a:solidFill>
                          <a:effectLst/>
                          <a:latin typeface="Georgia" panose="02040502050405020303" pitchFamily="18" charset="0"/>
                          <a:cs typeface="Tahoma" pitchFamily="34" charset="0"/>
                        </a:rPr>
                        <a:t> </a:t>
                      </a:r>
                      <a:endParaRPr kumimoji="1" lang="en-US" sz="2200" b="0" i="0" u="none" strike="noStrike" cap="none" normalizeH="0" baseline="0">
                        <a:ln>
                          <a:noFill/>
                        </a:ln>
                        <a:solidFill>
                          <a:srgbClr val="824100"/>
                        </a:solidFill>
                        <a:effectLst/>
                        <a:latin typeface="Georgia" panose="02040502050405020303" pitchFamily="18" charset="0"/>
                      </a:endParaRPr>
                    </a:p>
                  </a:txBody>
                  <a:tcPr anchor="b" horzOverflow="overflow">
                    <a:lnL w="12700" cap="flat" cmpd="sng" algn="ctr">
                      <a:solidFill>
                        <a:srgbClr val="000000"/>
                      </a:solidFill>
                      <a:prstDash val="solid"/>
                      <a:miter lim="800000"/>
                      <a:headEnd type="none" w="sm" len="sm"/>
                      <a:tailEnd type="none" w="sm" len="sm"/>
                    </a:lnL>
                    <a:lnR>
                      <a:noFill/>
                    </a:lnR>
                    <a:lnT>
                      <a:noFill/>
                    </a:lnT>
                    <a:lnB>
                      <a:noFill/>
                    </a:lnB>
                    <a:lnTlToBr>
                      <a:noFill/>
                    </a:lnTlToBr>
                    <a:lnBlToTr>
                      <a:noFill/>
                    </a:lnBlToTr>
                    <a:noFill/>
                  </a:tcPr>
                </a:tc>
                <a:tc>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endParaRPr kumimoji="1" lang="en-US" sz="2200" b="0" i="0" u="none" strike="noStrike" cap="none" normalizeH="0" baseline="0" dirty="0">
                        <a:ln>
                          <a:noFill/>
                        </a:ln>
                        <a:solidFill>
                          <a:srgbClr val="824100"/>
                        </a:solidFill>
                        <a:effectLst/>
                        <a:latin typeface="Georgia" panose="02040502050405020303" pitchFamily="18" charset="0"/>
                      </a:endParaRPr>
                    </a:p>
                  </a:txBody>
                  <a:tcPr anchor="b" horzOverflow="overflow">
                    <a:lnL>
                      <a:noFill/>
                    </a:lnL>
                    <a:lnR w="12700" cap="flat" cmpd="sng" algn="ctr">
                      <a:solidFill>
                        <a:srgbClr val="000000"/>
                      </a:solidFill>
                      <a:prstDash val="solid"/>
                      <a:miter lim="800000"/>
                      <a:headEnd type="none" w="sm" len="sm"/>
                      <a:tailEnd type="none" w="sm" len="sm"/>
                    </a:lnR>
                    <a:lnT>
                      <a:noFill/>
                    </a:lnT>
                    <a:lnB>
                      <a:noFill/>
                    </a:lnB>
                    <a:lnTlToBr>
                      <a:noFill/>
                    </a:lnTlToBr>
                    <a:lnBlToTr>
                      <a:noFill/>
                    </a:lnBlToTr>
                    <a:noFill/>
                  </a:tcPr>
                </a:tc>
                <a:tc>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r>
                        <a:rPr kumimoji="1" lang="en-US" sz="1100" b="1" i="0" u="none" strike="noStrike" cap="none" normalizeH="0" baseline="0" dirty="0">
                          <a:ln>
                            <a:noFill/>
                          </a:ln>
                          <a:solidFill>
                            <a:srgbClr val="824100"/>
                          </a:solidFill>
                          <a:effectLst/>
                          <a:latin typeface="Georgia" panose="02040502050405020303" pitchFamily="18" charset="0"/>
                          <a:cs typeface="Tahoma" pitchFamily="34" charset="0"/>
                        </a:rPr>
                        <a:t> </a:t>
                      </a:r>
                      <a:endParaRPr kumimoji="1" lang="en-US" sz="1100" b="1" i="0" u="none" strike="noStrike" cap="none" normalizeH="0" baseline="0" dirty="0">
                        <a:ln>
                          <a:noFill/>
                        </a:ln>
                        <a:solidFill>
                          <a:srgbClr val="824100"/>
                        </a:solidFill>
                        <a:effectLst/>
                        <a:latin typeface="Georgia" panose="02040502050405020303" pitchFamily="18" charset="0"/>
                      </a:endParaRPr>
                    </a:p>
                  </a:txBody>
                  <a:tcPr anchor="b" horzOverflow="overflow">
                    <a:lnL w="12700" cap="flat" cmpd="sng" algn="ctr">
                      <a:solidFill>
                        <a:srgbClr val="000000"/>
                      </a:solidFill>
                      <a:prstDash val="solid"/>
                      <a:miter lim="800000"/>
                      <a:headEnd type="none" w="sm" len="sm"/>
                      <a:tailEnd type="none" w="sm" len="sm"/>
                    </a:lnL>
                    <a:lnR>
                      <a:noFill/>
                    </a:lnR>
                    <a:lnT>
                      <a:noFill/>
                    </a:lnT>
                    <a:lnB>
                      <a:noFill/>
                    </a:lnB>
                    <a:lnTlToBr>
                      <a:noFill/>
                    </a:lnTlToBr>
                    <a:lnBlToTr>
                      <a:noFill/>
                    </a:lnBlToTr>
                    <a:noFill/>
                  </a:tcPr>
                </a:tc>
                <a:tc>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endParaRPr kumimoji="1" lang="en-US" sz="1100" b="1" i="0" u="none" strike="noStrike" cap="none" normalizeH="0" baseline="0" dirty="0">
                        <a:ln>
                          <a:noFill/>
                        </a:ln>
                        <a:solidFill>
                          <a:srgbClr val="824100"/>
                        </a:solidFill>
                        <a:effectLst/>
                        <a:latin typeface="Georgia" panose="02040502050405020303" pitchFamily="18" charset="0"/>
                      </a:endParaRPr>
                    </a:p>
                  </a:txBody>
                  <a:tcPr anchor="b" horzOverflow="overflow">
                    <a:lnL>
                      <a:noFill/>
                    </a:lnL>
                    <a:lnR>
                      <a:noFill/>
                    </a:lnR>
                    <a:lnT>
                      <a:noFill/>
                    </a:lnT>
                    <a:lnB>
                      <a:noFill/>
                    </a:lnB>
                    <a:lnTlToBr>
                      <a:noFill/>
                    </a:lnTlToBr>
                    <a:lnBlToTr>
                      <a:noFill/>
                    </a:lnBlToTr>
                    <a:noFill/>
                  </a:tcPr>
                </a:tc>
                <a:tc>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endParaRPr kumimoji="1" lang="en-US" sz="1100" b="1" i="0" u="none" strike="noStrike" cap="none" normalizeH="0" baseline="0" dirty="0">
                        <a:ln>
                          <a:noFill/>
                        </a:ln>
                        <a:solidFill>
                          <a:srgbClr val="824100"/>
                        </a:solidFill>
                        <a:effectLst/>
                        <a:latin typeface="Georgia" panose="02040502050405020303" pitchFamily="18" charset="0"/>
                      </a:endParaRPr>
                    </a:p>
                  </a:txBody>
                  <a:tcPr anchor="b" horzOverflow="overflow">
                    <a:lnL>
                      <a:noFill/>
                    </a:lnL>
                    <a:lnR w="12700" cap="flat" cmpd="sng" algn="ctr">
                      <a:solidFill>
                        <a:srgbClr val="000000"/>
                      </a:solidFill>
                      <a:prstDash val="solid"/>
                      <a:miter lim="800000"/>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3"/>
                  </a:ext>
                </a:extLst>
              </a:tr>
              <a:tr h="232586">
                <a:tc>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endParaRPr kumimoji="1" lang="en-US" sz="1000" b="0" i="0" u="none" strike="noStrike" cap="none" normalizeH="0" baseline="0" dirty="0">
                        <a:ln>
                          <a:noFill/>
                        </a:ln>
                        <a:solidFill>
                          <a:srgbClr val="824100"/>
                        </a:solidFill>
                        <a:effectLst/>
                        <a:latin typeface="Georgia" panose="02040502050405020303" pitchFamily="18" charset="0"/>
                      </a:endParaRPr>
                    </a:p>
                  </a:txBody>
                  <a:tcPr anchor="b" horzOverflow="overflow">
                    <a:lnL w="12700" cap="flat" cmpd="sng" algn="ctr">
                      <a:solidFill>
                        <a:srgbClr val="000000"/>
                      </a:solidFill>
                      <a:prstDash val="solid"/>
                      <a:miter lim="800000"/>
                      <a:headEnd type="none" w="sm" len="sm"/>
                      <a:tailEnd type="none" w="sm" len="sm"/>
                    </a:lnL>
                    <a:lnR>
                      <a:noFill/>
                    </a:lnR>
                    <a:lnT>
                      <a:noFill/>
                    </a:lnT>
                    <a:lnB>
                      <a:noFill/>
                    </a:lnB>
                    <a:lnTlToBr>
                      <a:noFill/>
                    </a:lnTlToBr>
                    <a:lnBlToTr>
                      <a:noFill/>
                    </a:lnBlToTr>
                    <a:solidFill>
                      <a:srgbClr val="824100"/>
                    </a:solidFill>
                  </a:tcPr>
                </a:tc>
                <a:tc>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endParaRPr kumimoji="1" lang="en-US" sz="1000" b="0" i="0" u="none" strike="noStrike" cap="none" normalizeH="0" baseline="0" dirty="0">
                        <a:ln>
                          <a:noFill/>
                        </a:ln>
                        <a:solidFill>
                          <a:srgbClr val="824100"/>
                        </a:solidFill>
                        <a:effectLst/>
                        <a:latin typeface="Georgia" panose="02040502050405020303" pitchFamily="18" charset="0"/>
                      </a:endParaRPr>
                    </a:p>
                  </a:txBody>
                  <a:tcPr anchor="b" horzOverflow="overflow">
                    <a:lnL>
                      <a:noFill/>
                    </a:lnL>
                    <a:lnR w="12700" cap="flat" cmpd="sng" algn="ctr">
                      <a:solidFill>
                        <a:srgbClr val="000000"/>
                      </a:solidFill>
                      <a:prstDash val="solid"/>
                      <a:miter lim="800000"/>
                      <a:headEnd type="none" w="sm" len="sm"/>
                      <a:tailEnd type="none" w="sm" len="sm"/>
                    </a:lnR>
                    <a:lnT>
                      <a:noFill/>
                    </a:lnT>
                    <a:lnB>
                      <a:noFill/>
                    </a:lnB>
                    <a:lnTlToBr>
                      <a:noFill/>
                    </a:lnTlToBr>
                    <a:lnBlToTr>
                      <a:noFill/>
                    </a:lnBlToTr>
                    <a:solidFill>
                      <a:srgbClr val="824100"/>
                    </a:solidFill>
                  </a:tcPr>
                </a:tc>
                <a:tc>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endParaRPr kumimoji="1" lang="en-US" sz="1000" b="1" i="0" u="none" strike="noStrike" cap="none" normalizeH="0" baseline="0" dirty="0">
                        <a:ln>
                          <a:noFill/>
                        </a:ln>
                        <a:solidFill>
                          <a:srgbClr val="824100"/>
                        </a:solidFill>
                        <a:effectLst/>
                        <a:latin typeface="Georgia" panose="02040502050405020303" pitchFamily="18" charset="0"/>
                      </a:endParaRPr>
                    </a:p>
                  </a:txBody>
                  <a:tcPr anchor="b" horzOverflow="overflow">
                    <a:lnL w="12700" cap="flat" cmpd="sng" algn="ctr">
                      <a:solidFill>
                        <a:srgbClr val="000000"/>
                      </a:solidFill>
                      <a:prstDash val="solid"/>
                      <a:miter lim="800000"/>
                      <a:headEnd type="none" w="sm" len="sm"/>
                      <a:tailEnd type="none" w="sm" len="sm"/>
                    </a:lnL>
                    <a:lnR>
                      <a:noFill/>
                    </a:lnR>
                    <a:lnT>
                      <a:noFill/>
                    </a:lnT>
                    <a:lnB>
                      <a:noFill/>
                    </a:lnB>
                    <a:lnTlToBr>
                      <a:noFill/>
                    </a:lnTlToBr>
                    <a:lnBlToTr>
                      <a:noFill/>
                    </a:lnBlToTr>
                    <a:solidFill>
                      <a:srgbClr val="824100"/>
                    </a:solidFill>
                  </a:tcPr>
                </a:tc>
                <a:tc>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endParaRPr kumimoji="1" lang="en-US" sz="1000" b="0" i="0" u="none" strike="noStrike" cap="none" normalizeH="0" baseline="0" dirty="0">
                        <a:ln>
                          <a:noFill/>
                        </a:ln>
                        <a:solidFill>
                          <a:srgbClr val="824100"/>
                        </a:solidFill>
                        <a:effectLst/>
                        <a:latin typeface="Georgia" panose="02040502050405020303" pitchFamily="18" charset="0"/>
                      </a:endParaRPr>
                    </a:p>
                  </a:txBody>
                  <a:tcPr anchor="b" horzOverflow="overflow">
                    <a:lnL>
                      <a:noFill/>
                    </a:lnL>
                    <a:lnR>
                      <a:noFill/>
                    </a:lnR>
                    <a:lnT>
                      <a:noFill/>
                    </a:lnT>
                    <a:lnB>
                      <a:noFill/>
                    </a:lnB>
                    <a:lnTlToBr>
                      <a:noFill/>
                    </a:lnTlToBr>
                    <a:lnBlToTr>
                      <a:noFill/>
                    </a:lnBlToTr>
                    <a:solidFill>
                      <a:srgbClr val="824100"/>
                    </a:solidFill>
                  </a:tcPr>
                </a:tc>
                <a:tc>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endParaRPr kumimoji="1" lang="en-US" sz="1000" b="0" i="0" u="none" strike="noStrike" cap="none" normalizeH="0" baseline="0" dirty="0">
                        <a:ln>
                          <a:noFill/>
                        </a:ln>
                        <a:solidFill>
                          <a:srgbClr val="824100"/>
                        </a:solidFill>
                        <a:effectLst/>
                        <a:latin typeface="Georgia" panose="02040502050405020303" pitchFamily="18" charset="0"/>
                      </a:endParaRPr>
                    </a:p>
                  </a:txBody>
                  <a:tcPr anchor="b" horzOverflow="overflow">
                    <a:lnL>
                      <a:noFill/>
                    </a:lnL>
                    <a:lnR w="12700" cap="flat" cmpd="sng" algn="ctr">
                      <a:solidFill>
                        <a:srgbClr val="000000"/>
                      </a:solidFill>
                      <a:prstDash val="solid"/>
                      <a:miter lim="800000"/>
                      <a:headEnd type="none" w="sm" len="sm"/>
                      <a:tailEnd type="none" w="sm" len="sm"/>
                    </a:lnR>
                    <a:lnT>
                      <a:noFill/>
                    </a:lnT>
                    <a:lnB>
                      <a:noFill/>
                    </a:lnB>
                    <a:lnTlToBr>
                      <a:noFill/>
                    </a:lnTlToBr>
                    <a:lnBlToTr>
                      <a:noFill/>
                    </a:lnBlToTr>
                    <a:solidFill>
                      <a:srgbClr val="824100"/>
                    </a:solidFill>
                  </a:tcPr>
                </a:tc>
                <a:extLst>
                  <a:ext uri="{0D108BD9-81ED-4DB2-BD59-A6C34878D82A}">
                    <a16:rowId xmlns:a16="http://schemas.microsoft.com/office/drawing/2014/main" xmlns="" val="10004"/>
                  </a:ext>
                </a:extLst>
              </a:tr>
              <a:tr h="566928">
                <a:tc gridSpan="2">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r>
                        <a:rPr kumimoji="1" lang="en-US" sz="1100" b="1" i="0" u="none" strike="noStrike" cap="none" normalizeH="0" baseline="0" dirty="0">
                          <a:ln>
                            <a:noFill/>
                          </a:ln>
                          <a:solidFill>
                            <a:srgbClr val="824100"/>
                          </a:solidFill>
                          <a:effectLst/>
                          <a:latin typeface="Georgia" panose="02040502050405020303" pitchFamily="18" charset="0"/>
                          <a:cs typeface="Tahoma" pitchFamily="34" charset="0"/>
                        </a:rPr>
                        <a:t>How much will my taxes increase?                                                  </a:t>
                      </a:r>
                    </a:p>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r>
                        <a:rPr kumimoji="1" lang="en-US" sz="1100" b="1" i="0" u="none" strike="noStrike" cap="none" normalizeH="0" baseline="0" dirty="0">
                          <a:ln>
                            <a:noFill/>
                          </a:ln>
                          <a:solidFill>
                            <a:srgbClr val="824100"/>
                          </a:solidFill>
                          <a:effectLst/>
                          <a:latin typeface="Georgia" panose="02040502050405020303" pitchFamily="18" charset="0"/>
                          <a:cs typeface="Tahoma" pitchFamily="34" charset="0"/>
                        </a:rPr>
                        <a:t>                                                           Average Residential Value</a:t>
                      </a:r>
                      <a:endParaRPr kumimoji="1" lang="en-US" sz="1100" b="1" i="0" u="none" strike="noStrike" cap="none" normalizeH="0" baseline="0" dirty="0">
                        <a:ln>
                          <a:noFill/>
                        </a:ln>
                        <a:solidFill>
                          <a:srgbClr val="824100"/>
                        </a:solidFill>
                        <a:effectLst/>
                        <a:latin typeface="Georgia" panose="02040502050405020303" pitchFamily="18" charset="0"/>
                      </a:endParaRPr>
                    </a:p>
                  </a:txBody>
                  <a:tcPr anchor="b"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r>
                        <a:rPr kumimoji="1" lang="en-US" sz="1100" b="1" i="0" u="none" strike="noStrike" cap="none" normalizeH="0" baseline="0" dirty="0">
                          <a:ln>
                            <a:noFill/>
                          </a:ln>
                          <a:solidFill>
                            <a:srgbClr val="824100"/>
                          </a:solidFill>
                          <a:effectLst/>
                          <a:latin typeface="Georgia" panose="02040502050405020303" pitchFamily="18" charset="0"/>
                          <a:cs typeface="Tahoma" pitchFamily="34" charset="0"/>
                        </a:rPr>
                        <a:t> </a:t>
                      </a:r>
                      <a:r>
                        <a:rPr kumimoji="1" lang="en-US" sz="1200" b="1" i="0" u="none" strike="noStrike" cap="none" normalizeH="0" baseline="0" dirty="0">
                          <a:ln>
                            <a:noFill/>
                          </a:ln>
                          <a:solidFill>
                            <a:srgbClr val="824100"/>
                          </a:solidFill>
                          <a:effectLst/>
                          <a:latin typeface="Georgia" panose="02040502050405020303" pitchFamily="18" charset="0"/>
                          <a:cs typeface="Tahoma" pitchFamily="34" charset="0"/>
                        </a:rPr>
                        <a:t>331,600</a:t>
                      </a:r>
                      <a:endParaRPr kumimoji="1" lang="en-US" sz="1200" b="1" i="0" u="none" strike="noStrike" cap="none" normalizeH="0" baseline="0" dirty="0">
                        <a:ln>
                          <a:noFill/>
                        </a:ln>
                        <a:solidFill>
                          <a:srgbClr val="824100"/>
                        </a:solidFill>
                        <a:effectLst/>
                        <a:latin typeface="Georgia" panose="02040502050405020303" pitchFamily="18" charset="0"/>
                      </a:endParaRPr>
                    </a:p>
                  </a:txBody>
                  <a:tcPr anchor="b" horzOverflow="overflow">
                    <a:lnL w="12700" cap="flat" cmpd="sng" algn="ctr">
                      <a:solidFill>
                        <a:srgbClr val="000000"/>
                      </a:solidFill>
                      <a:prstDash val="solid"/>
                      <a:miter lim="800000"/>
                      <a:headEnd type="none" w="sm" len="sm"/>
                      <a:tailEnd type="none" w="sm" len="sm"/>
                    </a:lnL>
                    <a:lnR>
                      <a:noFill/>
                    </a:lnR>
                    <a:lnT>
                      <a:noFill/>
                    </a:lnT>
                    <a:lnB>
                      <a:noFill/>
                    </a:lnB>
                    <a:lnTlToBr>
                      <a:noFill/>
                    </a:lnTlToBr>
                    <a:lnBlToTr>
                      <a:noFill/>
                    </a:lnBlToTr>
                    <a:noFill/>
                  </a:tcPr>
                </a:tc>
                <a:tc>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endParaRPr kumimoji="1" lang="en-US" sz="800" b="1" i="0" u="none" strike="noStrike" cap="none" normalizeH="0" baseline="0" dirty="0">
                        <a:ln>
                          <a:noFill/>
                        </a:ln>
                        <a:solidFill>
                          <a:srgbClr val="824100"/>
                        </a:solidFill>
                        <a:effectLst/>
                        <a:latin typeface="Georgia" panose="02040502050405020303" pitchFamily="18" charset="0"/>
                        <a:cs typeface="Tahoma" pitchFamily="34" charset="0"/>
                      </a:endParaRPr>
                    </a:p>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r>
                        <a:rPr kumimoji="1" lang="en-US" sz="1200" b="1" i="0" u="none" strike="noStrike" cap="none" normalizeH="0" baseline="0" dirty="0">
                          <a:ln>
                            <a:noFill/>
                          </a:ln>
                          <a:solidFill>
                            <a:srgbClr val="824100"/>
                          </a:solidFill>
                          <a:effectLst/>
                          <a:latin typeface="Georgia" panose="02040502050405020303" pitchFamily="18" charset="0"/>
                          <a:cs typeface="Tahoma" pitchFamily="34" charset="0"/>
                        </a:rPr>
                        <a:t>     </a:t>
                      </a:r>
                      <a:endParaRPr kumimoji="1" lang="en-US" sz="1200" b="0" i="0" u="none" strike="noStrike" cap="none" normalizeH="0" baseline="0" dirty="0">
                        <a:ln>
                          <a:noFill/>
                        </a:ln>
                        <a:solidFill>
                          <a:srgbClr val="824100"/>
                        </a:solidFill>
                        <a:effectLst/>
                        <a:latin typeface="Georgia" panose="02040502050405020303" pitchFamily="18" charset="0"/>
                      </a:endParaRPr>
                    </a:p>
                  </a:txBody>
                  <a:tcPr anchor="b" horzOverflow="overflow">
                    <a:lnL>
                      <a:noFill/>
                    </a:lnL>
                    <a:lnR>
                      <a:noFill/>
                    </a:lnR>
                    <a:lnT>
                      <a:noFill/>
                    </a:lnT>
                    <a:lnB>
                      <a:noFill/>
                    </a:lnB>
                    <a:lnTlToBr>
                      <a:noFill/>
                    </a:lnTlToBr>
                    <a:lnBlToTr>
                      <a:noFill/>
                    </a:lnBlToTr>
                    <a:noFill/>
                  </a:tcPr>
                </a:tc>
                <a:tc>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defRPr/>
                      </a:pPr>
                      <a:r>
                        <a:rPr kumimoji="1" lang="en-US" sz="800" b="1" i="0" u="none" strike="noStrike" cap="none" normalizeH="0" baseline="0" dirty="0">
                          <a:ln>
                            <a:noFill/>
                          </a:ln>
                          <a:solidFill>
                            <a:srgbClr val="824100"/>
                          </a:solidFill>
                          <a:effectLst/>
                          <a:latin typeface="Georgia" panose="02040502050405020303" pitchFamily="18" charset="0"/>
                          <a:cs typeface="Tahoma" pitchFamily="34" charset="0"/>
                        </a:rPr>
                        <a:t>     Tax Increase</a:t>
                      </a:r>
                    </a:p>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defRPr/>
                      </a:pPr>
                      <a:endParaRPr kumimoji="1" lang="en-US" sz="800" b="1" i="0" u="none" strike="noStrike" cap="none" normalizeH="0" baseline="0" dirty="0">
                        <a:ln>
                          <a:noFill/>
                        </a:ln>
                        <a:solidFill>
                          <a:srgbClr val="824100"/>
                        </a:solidFill>
                        <a:effectLst/>
                        <a:latin typeface="Georgia" panose="02040502050405020303" pitchFamily="18" charset="0"/>
                        <a:cs typeface="Tahoma" pitchFamily="34" charset="0"/>
                      </a:endParaRPr>
                    </a:p>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defRPr/>
                      </a:pPr>
                      <a:r>
                        <a:rPr kumimoji="1" lang="en-US" sz="1200" b="1" i="0" u="none" strike="noStrike" cap="none" normalizeH="0" baseline="0" dirty="0">
                          <a:ln>
                            <a:noFill/>
                          </a:ln>
                          <a:solidFill>
                            <a:srgbClr val="824100"/>
                          </a:solidFill>
                          <a:effectLst/>
                          <a:latin typeface="Georgia" panose="02040502050405020303" pitchFamily="18" charset="0"/>
                          <a:cs typeface="Tahoma" pitchFamily="34" charset="0"/>
                        </a:rPr>
                        <a:t>     $128.01</a:t>
                      </a:r>
                      <a:endParaRPr kumimoji="1" lang="en-US" sz="1200" b="1" i="0" u="none" strike="noStrike" cap="none" normalizeH="0" baseline="0" dirty="0">
                        <a:ln>
                          <a:noFill/>
                        </a:ln>
                        <a:solidFill>
                          <a:srgbClr val="824100"/>
                        </a:solidFill>
                        <a:effectLst/>
                        <a:latin typeface="Georgia" panose="02040502050405020303" pitchFamily="18" charset="0"/>
                      </a:endParaRPr>
                    </a:p>
                  </a:txBody>
                  <a:tcPr anchor="b" horzOverflow="overflow">
                    <a:lnL>
                      <a:noFill/>
                    </a:lnL>
                    <a:lnR w="12700" cap="flat" cmpd="sng" algn="ctr">
                      <a:solidFill>
                        <a:srgbClr val="000000"/>
                      </a:solidFill>
                      <a:prstDash val="solid"/>
                      <a:miter lim="800000"/>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5"/>
                  </a:ext>
                </a:extLst>
              </a:tr>
              <a:tr h="261659">
                <a:tc gridSpan="2">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endParaRPr kumimoji="1" lang="en-US" sz="800" b="1" i="0" u="none" strike="noStrike" cap="none" normalizeH="0" baseline="0" dirty="0">
                        <a:ln>
                          <a:noFill/>
                        </a:ln>
                        <a:solidFill>
                          <a:srgbClr val="824100"/>
                        </a:solidFill>
                        <a:effectLst/>
                        <a:latin typeface="Georgia" panose="02040502050405020303" pitchFamily="18" charset="0"/>
                      </a:endParaRPr>
                    </a:p>
                  </a:txBody>
                  <a:tcPr anchor="b"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a:noFill/>
                    </a:lnT>
                    <a:lnB>
                      <a:noFill/>
                    </a:lnB>
                    <a:lnTlToBr>
                      <a:noFill/>
                    </a:lnTlToBr>
                    <a:lnBlToTr>
                      <a:noFill/>
                    </a:lnBlToTr>
                    <a:solidFill>
                      <a:srgbClr val="824100"/>
                    </a:solidFill>
                  </a:tcPr>
                </a:tc>
                <a:tc hMerge="1">
                  <a:txBody>
                    <a:bodyPr/>
                    <a:lstStyle/>
                    <a:p>
                      <a:endParaRPr lang="en-US"/>
                    </a:p>
                  </a:txBody>
                  <a:tcPr/>
                </a:tc>
                <a:tc>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endParaRPr kumimoji="1" lang="en-US" sz="1200" b="1" i="0" u="none" strike="noStrike" cap="none" normalizeH="0" baseline="0" dirty="0">
                        <a:ln>
                          <a:noFill/>
                        </a:ln>
                        <a:solidFill>
                          <a:srgbClr val="824100"/>
                        </a:solidFill>
                        <a:effectLst/>
                        <a:latin typeface="Georgia" panose="02040502050405020303" pitchFamily="18" charset="0"/>
                      </a:endParaRPr>
                    </a:p>
                  </a:txBody>
                  <a:tcPr anchor="b" horzOverflow="overflow">
                    <a:lnL w="12700" cap="flat" cmpd="sng" algn="ctr">
                      <a:solidFill>
                        <a:srgbClr val="000000"/>
                      </a:solidFill>
                      <a:prstDash val="solid"/>
                      <a:miter lim="800000"/>
                      <a:headEnd type="none" w="sm" len="sm"/>
                      <a:tailEnd type="none" w="sm" len="sm"/>
                    </a:lnL>
                    <a:lnR>
                      <a:noFill/>
                    </a:lnR>
                    <a:lnT>
                      <a:noFill/>
                    </a:lnT>
                    <a:lnB>
                      <a:noFill/>
                    </a:lnB>
                    <a:lnTlToBr>
                      <a:noFill/>
                    </a:lnTlToBr>
                    <a:lnBlToTr>
                      <a:noFill/>
                    </a:lnBlToTr>
                    <a:solidFill>
                      <a:srgbClr val="824100"/>
                    </a:solidFill>
                  </a:tcPr>
                </a:tc>
                <a:tc>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endParaRPr kumimoji="1" lang="en-US" sz="1200" b="0" i="0" u="none" strike="noStrike" cap="none" normalizeH="0" baseline="0" dirty="0">
                        <a:ln>
                          <a:noFill/>
                        </a:ln>
                        <a:solidFill>
                          <a:srgbClr val="824100"/>
                        </a:solidFill>
                        <a:effectLst/>
                        <a:latin typeface="Georgia" panose="02040502050405020303" pitchFamily="18" charset="0"/>
                      </a:endParaRPr>
                    </a:p>
                  </a:txBody>
                  <a:tcPr anchor="b" horzOverflow="overflow">
                    <a:lnL>
                      <a:noFill/>
                    </a:lnL>
                    <a:lnR>
                      <a:noFill/>
                    </a:lnR>
                    <a:lnT>
                      <a:noFill/>
                    </a:lnT>
                    <a:lnB>
                      <a:noFill/>
                    </a:lnB>
                    <a:lnTlToBr>
                      <a:noFill/>
                    </a:lnTlToBr>
                    <a:lnBlToTr>
                      <a:noFill/>
                    </a:lnBlToTr>
                    <a:solidFill>
                      <a:srgbClr val="824100"/>
                    </a:solidFill>
                  </a:tcPr>
                </a:tc>
                <a:tc>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defRPr/>
                      </a:pPr>
                      <a:endParaRPr kumimoji="1" lang="en-US" sz="1200" b="1" i="0" u="none" strike="noStrike" cap="none" normalizeH="0" baseline="0" dirty="0">
                        <a:ln>
                          <a:noFill/>
                        </a:ln>
                        <a:solidFill>
                          <a:srgbClr val="824100"/>
                        </a:solidFill>
                        <a:effectLst/>
                        <a:latin typeface="Georgia" panose="02040502050405020303" pitchFamily="18" charset="0"/>
                      </a:endParaRPr>
                    </a:p>
                  </a:txBody>
                  <a:tcPr anchor="b" horzOverflow="overflow">
                    <a:lnL>
                      <a:noFill/>
                    </a:lnL>
                    <a:lnR w="12700" cap="flat" cmpd="sng" algn="ctr">
                      <a:solidFill>
                        <a:srgbClr val="000000"/>
                      </a:solidFill>
                      <a:prstDash val="solid"/>
                      <a:miter lim="800000"/>
                      <a:headEnd type="none" w="sm" len="sm"/>
                      <a:tailEnd type="none" w="sm" len="sm"/>
                    </a:lnR>
                    <a:lnT>
                      <a:noFill/>
                    </a:lnT>
                    <a:lnB>
                      <a:noFill/>
                    </a:lnB>
                    <a:lnTlToBr>
                      <a:noFill/>
                    </a:lnTlToBr>
                    <a:lnBlToTr>
                      <a:noFill/>
                    </a:lnBlToTr>
                    <a:solidFill>
                      <a:srgbClr val="824100"/>
                    </a:solidFill>
                  </a:tcPr>
                </a:tc>
                <a:extLst>
                  <a:ext uri="{0D108BD9-81ED-4DB2-BD59-A6C34878D82A}">
                    <a16:rowId xmlns:a16="http://schemas.microsoft.com/office/drawing/2014/main" xmlns="" val="10006"/>
                  </a:ext>
                </a:extLst>
              </a:tr>
              <a:tr h="465172">
                <a:tc gridSpan="5">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r>
                        <a:rPr kumimoji="1" lang="en-US" sz="2800" b="0" i="0" u="none" strike="noStrike" cap="none" normalizeH="0" baseline="0" dirty="0">
                          <a:ln>
                            <a:noFill/>
                          </a:ln>
                          <a:solidFill>
                            <a:srgbClr val="824100"/>
                          </a:solidFill>
                          <a:effectLst/>
                          <a:latin typeface="Georgia" panose="02040502050405020303" pitchFamily="18" charset="0"/>
                        </a:rPr>
                        <a:t>Average Assessed Home $331,600</a:t>
                      </a:r>
                    </a:p>
                  </a:txBody>
                  <a:tcPr anchor="b"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a:noFill/>
                    </a:lnT>
                    <a:lnB>
                      <a:noFill/>
                    </a:lnB>
                    <a:lnTlToBr>
                      <a:noFill/>
                    </a:lnTlToBr>
                    <a:lnBlToTr>
                      <a:noFill/>
                    </a:lnBlToTr>
                    <a:noFill/>
                  </a:tcPr>
                </a:tc>
                <a:tc hMerge="1">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endParaRPr kumimoji="1" lang="en-US" sz="2200" b="0" i="0" u="none" strike="noStrike" cap="none" normalizeH="0" baseline="0" dirty="0">
                        <a:ln>
                          <a:noFill/>
                        </a:ln>
                        <a:solidFill>
                          <a:srgbClr val="824100"/>
                        </a:solidFill>
                        <a:effectLst/>
                        <a:latin typeface="Georgia" panose="02040502050405020303" pitchFamily="18" charset="0"/>
                      </a:endParaRPr>
                    </a:p>
                  </a:txBody>
                  <a:tcPr anchor="b" horzOverflow="overflow">
                    <a:lnL>
                      <a:noFill/>
                    </a:lnL>
                    <a:lnR w="12700" cap="flat" cmpd="sng" algn="ctr">
                      <a:solidFill>
                        <a:srgbClr val="000000"/>
                      </a:solidFill>
                      <a:prstDash val="solid"/>
                      <a:miter lim="800000"/>
                      <a:headEnd type="none" w="sm" len="sm"/>
                      <a:tailEnd type="none" w="sm" len="sm"/>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2" pitchFamily="18" charset="2"/>
                        <a:buNone/>
                        <a:tabLst/>
                      </a:pPr>
                      <a:endParaRPr kumimoji="0" lang="en-US" sz="2600" b="0" i="0" u="none" strike="noStrike" cap="none" normalizeH="0" baseline="0" dirty="0">
                        <a:ln>
                          <a:noFill/>
                        </a:ln>
                        <a:solidFill>
                          <a:srgbClr val="824100"/>
                        </a:solidFill>
                        <a:effectLst/>
                        <a:latin typeface="Georgia" panose="02040502050405020303" pitchFamily="18" charset="0"/>
                      </a:endParaRPr>
                    </a:p>
                  </a:txBody>
                  <a:tcPr anchor="b" horzOverflow="overflow">
                    <a:lnL w="12700" cap="flat" cmpd="sng" algn="ctr">
                      <a:solidFill>
                        <a:srgbClr val="000000"/>
                      </a:solidFill>
                      <a:prstDash val="solid"/>
                      <a:miter lim="800000"/>
                      <a:headEnd type="none" w="sm" len="sm"/>
                      <a:tailEnd type="none" w="sm" len="sm"/>
                    </a:lnL>
                    <a:lnR>
                      <a:noFill/>
                    </a:lnR>
                    <a:lnT>
                      <a:noFill/>
                    </a:lnT>
                    <a:lnB>
                      <a:noFill/>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
                          <a:schemeClr val="accent1"/>
                        </a:buClr>
                        <a:buSzPct val="80000"/>
                        <a:buFont typeface="Wingdings 2" pitchFamily="18" charset="2"/>
                        <a:buNone/>
                        <a:tabLst/>
                      </a:pPr>
                      <a:endParaRPr kumimoji="0" lang="en-US" sz="1100" b="1" i="0" u="sng" strike="noStrike" cap="none" normalizeH="0" baseline="0" dirty="0">
                        <a:ln>
                          <a:noFill/>
                        </a:ln>
                        <a:solidFill>
                          <a:srgbClr val="824100"/>
                        </a:solidFill>
                        <a:effectLst/>
                        <a:latin typeface="Georgia" panose="02040502050405020303" pitchFamily="18" charset="0"/>
                      </a:endParaRPr>
                    </a:p>
                  </a:txBody>
                  <a:tcPr anchor="b" horzOverflow="overflow">
                    <a:lnL>
                      <a:noFill/>
                    </a:lnL>
                    <a:lnR>
                      <a:noFill/>
                    </a:lnR>
                    <a:lnT>
                      <a:noFill/>
                    </a:lnT>
                    <a:lnB>
                      <a:noFill/>
                    </a:lnB>
                    <a:lnTlToBr>
                      <a:noFill/>
                    </a:lnTlToBr>
                    <a:lnBlToTr>
                      <a:noFill/>
                    </a:lnBlToTr>
                    <a:noFill/>
                  </a:tcPr>
                </a:tc>
                <a:tc hMerge="1">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endParaRPr kumimoji="1" lang="en-US" sz="2200" b="0" i="0" u="none" strike="noStrike" cap="none" normalizeH="0" baseline="0" dirty="0">
                        <a:ln>
                          <a:noFill/>
                        </a:ln>
                        <a:solidFill>
                          <a:srgbClr val="824100"/>
                        </a:solidFill>
                        <a:effectLst/>
                        <a:latin typeface="Georgia" panose="02040502050405020303" pitchFamily="18" charset="0"/>
                      </a:endParaRPr>
                    </a:p>
                  </a:txBody>
                  <a:tcPr anchor="b" horzOverflow="overflow">
                    <a:lnL>
                      <a:noFill/>
                    </a:lnL>
                    <a:lnR w="12700" cap="flat" cmpd="sng" algn="ctr">
                      <a:solidFill>
                        <a:srgbClr val="000000"/>
                      </a:solidFill>
                      <a:prstDash val="solid"/>
                      <a:miter lim="800000"/>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7"/>
                  </a:ext>
                </a:extLst>
              </a:tr>
              <a:tr h="407025">
                <a:tc gridSpan="5">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endParaRPr kumimoji="1" lang="en-US" sz="2200" b="0" i="0" u="none" strike="noStrike" cap="none" normalizeH="0" baseline="0" dirty="0">
                        <a:ln>
                          <a:noFill/>
                        </a:ln>
                        <a:solidFill>
                          <a:srgbClr val="824100"/>
                        </a:solidFill>
                        <a:effectLst/>
                        <a:latin typeface="Georgia" panose="02040502050405020303" pitchFamily="18" charset="0"/>
                      </a:endParaRPr>
                    </a:p>
                  </a:txBody>
                  <a:tcPr anchor="b"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419100" marR="0" lvl="0" indent="-382588" algn="l" defTabSz="914400" rtl="0" eaLnBrk="0" fontAlgn="b" latinLnBrk="0" hangingPunct="0">
                        <a:lnSpc>
                          <a:spcPct val="100000"/>
                        </a:lnSpc>
                        <a:spcBef>
                          <a:spcPct val="0"/>
                        </a:spcBef>
                        <a:spcAft>
                          <a:spcPct val="0"/>
                        </a:spcAft>
                        <a:buClr>
                          <a:schemeClr val="accent1"/>
                        </a:buClr>
                        <a:buSzPct val="80000"/>
                        <a:buFontTx/>
                        <a:buNone/>
                        <a:tabLst/>
                      </a:pPr>
                      <a:endParaRPr kumimoji="1" lang="en-US" sz="2200" b="0" i="0" u="none" strike="noStrike" cap="none" normalizeH="0" baseline="0" dirty="0">
                        <a:ln>
                          <a:noFill/>
                        </a:ln>
                        <a:solidFill>
                          <a:srgbClr val="824100"/>
                        </a:solidFill>
                        <a:effectLst/>
                        <a:latin typeface="Georgia" panose="02040502050405020303" pitchFamily="18" charset="0"/>
                      </a:endParaRPr>
                    </a:p>
                  </a:txBody>
                  <a:tcPr anchor="b" horzOverflow="overflow">
                    <a:lnL>
                      <a:noFill/>
                    </a:lnL>
                    <a:lnR w="12700" cap="flat" cmpd="sng" algn="ctr">
                      <a:solidFill>
                        <a:srgbClr val="000000"/>
                      </a:solidFill>
                      <a:prstDash val="solid"/>
                      <a:miter lim="800000"/>
                      <a:headEnd type="none" w="sm" len="sm"/>
                      <a:tailEnd type="none" w="sm" len="sm"/>
                    </a:lnR>
                    <a:lnT>
                      <a:noFill/>
                    </a:lnT>
                    <a:lnB>
                      <a:noFill/>
                    </a:lnB>
                    <a:lnTlToBr>
                      <a:noFill/>
                    </a:lnTlToBr>
                    <a:lnBlToTr>
                      <a:noFill/>
                    </a:lnBlToTr>
                    <a:noFill/>
                  </a:tcPr>
                </a:tc>
                <a:tc hMerge="1">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endParaRPr kumimoji="1" lang="en-US" sz="1100" b="0" i="0" u="none" strike="noStrike" cap="none" normalizeH="0" baseline="0" dirty="0">
                        <a:ln>
                          <a:noFill/>
                        </a:ln>
                        <a:solidFill>
                          <a:srgbClr val="824100"/>
                        </a:solidFill>
                        <a:effectLst/>
                        <a:latin typeface="Georgia" panose="02040502050405020303" pitchFamily="18" charset="0"/>
                      </a:endParaRPr>
                    </a:p>
                  </a:txBody>
                  <a:tcPr anchor="b" horzOverflow="overflow">
                    <a:lnL w="12700" cap="flat" cmpd="sng" algn="ctr">
                      <a:solidFill>
                        <a:srgbClr val="000000"/>
                      </a:solidFill>
                      <a:prstDash val="solid"/>
                      <a:miter lim="800000"/>
                      <a:headEnd type="none" w="sm" len="sm"/>
                      <a:tailEnd type="none" w="sm" len="sm"/>
                    </a:lnL>
                    <a:lnR>
                      <a:noFill/>
                    </a:lnR>
                    <a:lnT>
                      <a:noFill/>
                    </a:lnT>
                    <a:lnB>
                      <a:noFill/>
                    </a:lnB>
                    <a:lnTlToBr>
                      <a:noFill/>
                    </a:lnTlToBr>
                    <a:lnBlToTr>
                      <a:noFill/>
                    </a:lnBlToTr>
                    <a:noFill/>
                  </a:tcPr>
                </a:tc>
                <a:tc hMerge="1">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defRPr/>
                      </a:pPr>
                      <a:endParaRPr kumimoji="1" lang="en-US" sz="1100" b="0" i="0" u="none" strike="noStrike" cap="none" normalizeH="0" baseline="0" dirty="0">
                        <a:ln>
                          <a:noFill/>
                        </a:ln>
                        <a:solidFill>
                          <a:srgbClr val="824100"/>
                        </a:solidFill>
                        <a:effectLst/>
                        <a:latin typeface="Georgia" panose="02040502050405020303" pitchFamily="18" charset="0"/>
                        <a:ea typeface="Tahoma" panose="020B0604030504040204" pitchFamily="34" charset="0"/>
                        <a:cs typeface="Tahoma" panose="020B0604030504040204" pitchFamily="34" charset="0"/>
                      </a:endParaRPr>
                    </a:p>
                  </a:txBody>
                  <a:tcPr anchor="b" horzOverflow="overflow">
                    <a:lnL>
                      <a:noFill/>
                    </a:lnL>
                    <a:lnR>
                      <a:noFill/>
                    </a:lnR>
                    <a:lnT>
                      <a:noFill/>
                    </a:lnT>
                    <a:lnB>
                      <a:noFill/>
                    </a:lnB>
                    <a:lnTlToBr>
                      <a:noFill/>
                    </a:lnTlToBr>
                    <a:lnBlToTr>
                      <a:noFill/>
                    </a:lnBlToTr>
                    <a:noFill/>
                  </a:tcPr>
                </a:tc>
                <a:tc hMerge="1">
                  <a:txBody>
                    <a:bodyPr/>
                    <a:lstStyle/>
                    <a:p>
                      <a:pPr marL="419100" marR="0" lvl="0" indent="-382588" algn="ctr" defTabSz="914400" rtl="0" eaLnBrk="0" fontAlgn="b" latinLnBrk="0" hangingPunct="0">
                        <a:lnSpc>
                          <a:spcPct val="100000"/>
                        </a:lnSpc>
                        <a:spcBef>
                          <a:spcPct val="0"/>
                        </a:spcBef>
                        <a:spcAft>
                          <a:spcPct val="0"/>
                        </a:spcAft>
                        <a:buClr>
                          <a:schemeClr val="accent1"/>
                        </a:buClr>
                        <a:buSzPct val="80000"/>
                        <a:buFontTx/>
                        <a:buNone/>
                        <a:tabLst/>
                      </a:pPr>
                      <a:endParaRPr kumimoji="1" lang="en-US" sz="1100" b="0" i="0" u="none" strike="noStrike" cap="none" normalizeH="0" baseline="0" dirty="0">
                        <a:ln>
                          <a:noFill/>
                        </a:ln>
                        <a:solidFill>
                          <a:srgbClr val="824100"/>
                        </a:solidFill>
                        <a:effectLst/>
                        <a:latin typeface="Georgia" panose="02040502050405020303" pitchFamily="18" charset="0"/>
                      </a:endParaRPr>
                    </a:p>
                  </a:txBody>
                  <a:tcPr anchor="b" horzOverflow="overflow">
                    <a:lnL>
                      <a:noFill/>
                    </a:lnL>
                    <a:lnR w="12700" cap="flat" cmpd="sng" algn="ctr">
                      <a:solidFill>
                        <a:srgbClr val="000000"/>
                      </a:solidFill>
                      <a:prstDash val="solid"/>
                      <a:miter lim="800000"/>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8"/>
                  </a:ext>
                </a:extLst>
              </a:tr>
            </a:tbl>
          </a:graphicData>
        </a:graphic>
      </p:graphicFrame>
      <p:grpSp>
        <p:nvGrpSpPr>
          <p:cNvPr id="5" name="Group 4"/>
          <p:cNvGrpSpPr/>
          <p:nvPr/>
        </p:nvGrpSpPr>
        <p:grpSpPr>
          <a:xfrm>
            <a:off x="5638800" y="6130405"/>
            <a:ext cx="3200456" cy="633511"/>
            <a:chOff x="5638800" y="6130405"/>
            <a:chExt cx="3200456" cy="633511"/>
          </a:xfrm>
        </p:grpSpPr>
        <p:sp>
          <p:nvSpPr>
            <p:cNvPr id="6" name="AutoShape 4"/>
            <p:cNvSpPr>
              <a:spLocks noChangeAspect="1" noChangeArrowheads="1" noTextEdit="1"/>
            </p:cNvSpPr>
            <p:nvPr/>
          </p:nvSpPr>
          <p:spPr bwMode="auto">
            <a:xfrm>
              <a:off x="5638800" y="6130405"/>
              <a:ext cx="3200456" cy="63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5735783" y="6133275"/>
              <a:ext cx="84053" cy="109846"/>
            </a:xfrm>
            <a:custGeom>
              <a:avLst/>
              <a:gdLst>
                <a:gd name="T0" fmla="*/ 115 w 117"/>
                <a:gd name="T1" fmla="*/ 99 h 421"/>
                <a:gd name="T2" fmla="*/ 117 w 117"/>
                <a:gd name="T3" fmla="*/ 144 h 421"/>
                <a:gd name="T4" fmla="*/ 116 w 117"/>
                <a:gd name="T5" fmla="*/ 190 h 421"/>
                <a:gd name="T6" fmla="*/ 114 w 117"/>
                <a:gd name="T7" fmla="*/ 232 h 421"/>
                <a:gd name="T8" fmla="*/ 109 w 117"/>
                <a:gd name="T9" fmla="*/ 274 h 421"/>
                <a:gd name="T10" fmla="*/ 101 w 117"/>
                <a:gd name="T11" fmla="*/ 314 h 421"/>
                <a:gd name="T12" fmla="*/ 92 w 117"/>
                <a:gd name="T13" fmla="*/ 348 h 421"/>
                <a:gd name="T14" fmla="*/ 81 w 117"/>
                <a:gd name="T15" fmla="*/ 382 h 421"/>
                <a:gd name="T16" fmla="*/ 68 w 117"/>
                <a:gd name="T17" fmla="*/ 410 h 421"/>
                <a:gd name="T18" fmla="*/ 62 w 117"/>
                <a:gd name="T19" fmla="*/ 416 h 421"/>
                <a:gd name="T20" fmla="*/ 58 w 117"/>
                <a:gd name="T21" fmla="*/ 419 h 421"/>
                <a:gd name="T22" fmla="*/ 52 w 117"/>
                <a:gd name="T23" fmla="*/ 421 h 421"/>
                <a:gd name="T24" fmla="*/ 47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5 w 117"/>
                <a:gd name="T39" fmla="*/ 351 h 421"/>
                <a:gd name="T40" fmla="*/ 2 w 117"/>
                <a:gd name="T41" fmla="*/ 328 h 421"/>
                <a:gd name="T42" fmla="*/ 0 w 117"/>
                <a:gd name="T43" fmla="*/ 283 h 421"/>
                <a:gd name="T44" fmla="*/ 0 w 117"/>
                <a:gd name="T45" fmla="*/ 241 h 421"/>
                <a:gd name="T46" fmla="*/ 3 w 117"/>
                <a:gd name="T47" fmla="*/ 198 h 421"/>
                <a:gd name="T48" fmla="*/ 8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8 w 117"/>
                <a:gd name="T65" fmla="*/ 3 h 421"/>
                <a:gd name="T66" fmla="*/ 72 w 117"/>
                <a:gd name="T67" fmla="*/ 0 h 421"/>
                <a:gd name="T68" fmla="*/ 76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4" y="232"/>
                  </a:lnTo>
                  <a:lnTo>
                    <a:pt x="109" y="274"/>
                  </a:lnTo>
                  <a:lnTo>
                    <a:pt x="101" y="314"/>
                  </a:lnTo>
                  <a:lnTo>
                    <a:pt x="92" y="348"/>
                  </a:lnTo>
                  <a:lnTo>
                    <a:pt x="81" y="382"/>
                  </a:lnTo>
                  <a:lnTo>
                    <a:pt x="68" y="410"/>
                  </a:lnTo>
                  <a:lnTo>
                    <a:pt x="62" y="416"/>
                  </a:lnTo>
                  <a:lnTo>
                    <a:pt x="58" y="419"/>
                  </a:lnTo>
                  <a:lnTo>
                    <a:pt x="52" y="421"/>
                  </a:lnTo>
                  <a:lnTo>
                    <a:pt x="47" y="421"/>
                  </a:lnTo>
                  <a:lnTo>
                    <a:pt x="41" y="419"/>
                  </a:lnTo>
                  <a:lnTo>
                    <a:pt x="36" y="416"/>
                  </a:lnTo>
                  <a:lnTo>
                    <a:pt x="31" y="413"/>
                  </a:lnTo>
                  <a:lnTo>
                    <a:pt x="25" y="410"/>
                  </a:lnTo>
                  <a:lnTo>
                    <a:pt x="17" y="393"/>
                  </a:lnTo>
                  <a:lnTo>
                    <a:pt x="11" y="373"/>
                  </a:lnTo>
                  <a:lnTo>
                    <a:pt x="5" y="351"/>
                  </a:lnTo>
                  <a:lnTo>
                    <a:pt x="2" y="328"/>
                  </a:lnTo>
                  <a:lnTo>
                    <a:pt x="0" y="283"/>
                  </a:lnTo>
                  <a:lnTo>
                    <a:pt x="0" y="241"/>
                  </a:lnTo>
                  <a:lnTo>
                    <a:pt x="3" y="198"/>
                  </a:lnTo>
                  <a:lnTo>
                    <a:pt x="8" y="156"/>
                  </a:lnTo>
                  <a:lnTo>
                    <a:pt x="15" y="116"/>
                  </a:lnTo>
                  <a:lnTo>
                    <a:pt x="24" y="82"/>
                  </a:lnTo>
                  <a:lnTo>
                    <a:pt x="36" y="48"/>
                  </a:lnTo>
                  <a:lnTo>
                    <a:pt x="50" y="20"/>
                  </a:lnTo>
                  <a:lnTo>
                    <a:pt x="54" y="17"/>
                  </a:lnTo>
                  <a:lnTo>
                    <a:pt x="58" y="12"/>
                  </a:lnTo>
                  <a:lnTo>
                    <a:pt x="62" y="9"/>
                  </a:lnTo>
                  <a:lnTo>
                    <a:pt x="68" y="3"/>
                  </a:lnTo>
                  <a:lnTo>
                    <a:pt x="72" y="0"/>
                  </a:lnTo>
                  <a:lnTo>
                    <a:pt x="76"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7"/>
            <p:cNvSpPr>
              <a:spLocks/>
            </p:cNvSpPr>
            <p:nvPr/>
          </p:nvSpPr>
          <p:spPr bwMode="auto">
            <a:xfrm>
              <a:off x="582630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8 w 150"/>
                <a:gd name="T31" fmla="*/ 399 h 407"/>
                <a:gd name="T32" fmla="*/ 18 w 150"/>
                <a:gd name="T33" fmla="*/ 388 h 407"/>
                <a:gd name="T34" fmla="*/ 7 w 150"/>
                <a:gd name="T35" fmla="*/ 342 h 407"/>
                <a:gd name="T36" fmla="*/ 1 w 150"/>
                <a:gd name="T37" fmla="*/ 289 h 407"/>
                <a:gd name="T38" fmla="*/ 0 w 150"/>
                <a:gd name="T39" fmla="*/ 235 h 407"/>
                <a:gd name="T40" fmla="*/ 5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7 w 150"/>
                <a:gd name="T63" fmla="*/ 34 h 407"/>
                <a:gd name="T64" fmla="*/ 126 w 150"/>
                <a:gd name="T65" fmla="*/ 54 h 407"/>
                <a:gd name="T66" fmla="*/ 133 w 150"/>
                <a:gd name="T67" fmla="*/ 74 h 407"/>
                <a:gd name="T68" fmla="*/ 140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8" y="399"/>
                  </a:lnTo>
                  <a:lnTo>
                    <a:pt x="18" y="388"/>
                  </a:lnTo>
                  <a:lnTo>
                    <a:pt x="7" y="342"/>
                  </a:lnTo>
                  <a:lnTo>
                    <a:pt x="1" y="289"/>
                  </a:lnTo>
                  <a:lnTo>
                    <a:pt x="0" y="235"/>
                  </a:lnTo>
                  <a:lnTo>
                    <a:pt x="5" y="184"/>
                  </a:lnTo>
                  <a:lnTo>
                    <a:pt x="14" y="153"/>
                  </a:lnTo>
                  <a:lnTo>
                    <a:pt x="23" y="125"/>
                  </a:lnTo>
                  <a:lnTo>
                    <a:pt x="34" y="102"/>
                  </a:lnTo>
                  <a:lnTo>
                    <a:pt x="44" y="80"/>
                  </a:lnTo>
                  <a:lnTo>
                    <a:pt x="56" y="60"/>
                  </a:lnTo>
                  <a:lnTo>
                    <a:pt x="68" y="40"/>
                  </a:lnTo>
                  <a:lnTo>
                    <a:pt x="79" y="20"/>
                  </a:lnTo>
                  <a:lnTo>
                    <a:pt x="90" y="0"/>
                  </a:lnTo>
                  <a:lnTo>
                    <a:pt x="99" y="6"/>
                  </a:lnTo>
                  <a:lnTo>
                    <a:pt x="109" y="20"/>
                  </a:lnTo>
                  <a:lnTo>
                    <a:pt x="117" y="34"/>
                  </a:lnTo>
                  <a:lnTo>
                    <a:pt x="126" y="54"/>
                  </a:lnTo>
                  <a:lnTo>
                    <a:pt x="133" y="74"/>
                  </a:lnTo>
                  <a:lnTo>
                    <a:pt x="140"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p:nvSpPr>
          <p:spPr bwMode="auto">
            <a:xfrm>
              <a:off x="5645265" y="6255907"/>
              <a:ext cx="193967" cy="194646"/>
            </a:xfrm>
            <a:custGeom>
              <a:avLst/>
              <a:gdLst>
                <a:gd name="T0" fmla="*/ 256 w 263"/>
                <a:gd name="T1" fmla="*/ 234 h 746"/>
                <a:gd name="T2" fmla="*/ 262 w 263"/>
                <a:gd name="T3" fmla="*/ 271 h 746"/>
                <a:gd name="T4" fmla="*/ 263 w 263"/>
                <a:gd name="T5" fmla="*/ 308 h 746"/>
                <a:gd name="T6" fmla="*/ 260 w 263"/>
                <a:gd name="T7" fmla="*/ 342 h 746"/>
                <a:gd name="T8" fmla="*/ 255 w 263"/>
                <a:gd name="T9" fmla="*/ 375 h 746"/>
                <a:gd name="T10" fmla="*/ 249 w 263"/>
                <a:gd name="T11" fmla="*/ 407 h 746"/>
                <a:gd name="T12" fmla="*/ 242 w 263"/>
                <a:gd name="T13" fmla="*/ 440 h 746"/>
                <a:gd name="T14" fmla="*/ 234 w 263"/>
                <a:gd name="T15" fmla="*/ 472 h 746"/>
                <a:gd name="T16" fmla="*/ 228 w 263"/>
                <a:gd name="T17" fmla="*/ 503 h 746"/>
                <a:gd name="T18" fmla="*/ 225 w 263"/>
                <a:gd name="T19" fmla="*/ 537 h 746"/>
                <a:gd name="T20" fmla="*/ 223 w 263"/>
                <a:gd name="T21" fmla="*/ 570 h 746"/>
                <a:gd name="T22" fmla="*/ 219 w 263"/>
                <a:gd name="T23" fmla="*/ 607 h 746"/>
                <a:gd name="T24" fmla="*/ 216 w 263"/>
                <a:gd name="T25" fmla="*/ 641 h 746"/>
                <a:gd name="T26" fmla="*/ 212 w 263"/>
                <a:gd name="T27" fmla="*/ 672 h 746"/>
                <a:gd name="T28" fmla="*/ 205 w 263"/>
                <a:gd name="T29" fmla="*/ 703 h 746"/>
                <a:gd name="T30" fmla="*/ 196 w 263"/>
                <a:gd name="T31" fmla="*/ 726 h 746"/>
                <a:gd name="T32" fmla="*/ 185 w 263"/>
                <a:gd name="T33" fmla="*/ 746 h 746"/>
                <a:gd name="T34" fmla="*/ 168 w 263"/>
                <a:gd name="T35" fmla="*/ 743 h 746"/>
                <a:gd name="T36" fmla="*/ 152 w 263"/>
                <a:gd name="T37" fmla="*/ 734 h 746"/>
                <a:gd name="T38" fmla="*/ 137 w 263"/>
                <a:gd name="T39" fmla="*/ 717 h 746"/>
                <a:gd name="T40" fmla="*/ 122 w 263"/>
                <a:gd name="T41" fmla="*/ 695 h 746"/>
                <a:gd name="T42" fmla="*/ 108 w 263"/>
                <a:gd name="T43" fmla="*/ 667 h 746"/>
                <a:gd name="T44" fmla="*/ 96 w 263"/>
                <a:gd name="T45" fmla="*/ 638 h 746"/>
                <a:gd name="T46" fmla="*/ 83 w 263"/>
                <a:gd name="T47" fmla="*/ 607 h 746"/>
                <a:gd name="T48" fmla="*/ 70 w 263"/>
                <a:gd name="T49" fmla="*/ 573 h 746"/>
                <a:gd name="T50" fmla="*/ 56 w 263"/>
                <a:gd name="T51" fmla="*/ 525 h 746"/>
                <a:gd name="T52" fmla="*/ 41 w 263"/>
                <a:gd name="T53" fmla="*/ 477 h 746"/>
                <a:gd name="T54" fmla="*/ 28 w 263"/>
                <a:gd name="T55" fmla="*/ 429 h 746"/>
                <a:gd name="T56" fmla="*/ 17 w 263"/>
                <a:gd name="T57" fmla="*/ 375 h 746"/>
                <a:gd name="T58" fmla="*/ 7 w 263"/>
                <a:gd name="T59" fmla="*/ 325 h 746"/>
                <a:gd name="T60" fmla="*/ 2 w 263"/>
                <a:gd name="T61" fmla="*/ 268 h 746"/>
                <a:gd name="T62" fmla="*/ 0 w 263"/>
                <a:gd name="T63" fmla="*/ 209 h 746"/>
                <a:gd name="T64" fmla="*/ 3 w 263"/>
                <a:gd name="T65" fmla="*/ 146 h 746"/>
                <a:gd name="T66" fmla="*/ 14 w 263"/>
                <a:gd name="T67" fmla="*/ 113 h 746"/>
                <a:gd name="T68" fmla="*/ 27 w 263"/>
                <a:gd name="T69" fmla="*/ 79 h 746"/>
                <a:gd name="T70" fmla="*/ 41 w 263"/>
                <a:gd name="T71" fmla="*/ 50 h 746"/>
                <a:gd name="T72" fmla="*/ 56 w 263"/>
                <a:gd name="T73" fmla="*/ 28 h 746"/>
                <a:gd name="T74" fmla="*/ 71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4 w 263"/>
                <a:gd name="T95" fmla="*/ 189 h 746"/>
                <a:gd name="T96" fmla="*/ 256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6" y="234"/>
                  </a:moveTo>
                  <a:lnTo>
                    <a:pt x="262" y="271"/>
                  </a:lnTo>
                  <a:lnTo>
                    <a:pt x="263" y="308"/>
                  </a:lnTo>
                  <a:lnTo>
                    <a:pt x="260" y="342"/>
                  </a:lnTo>
                  <a:lnTo>
                    <a:pt x="255" y="375"/>
                  </a:lnTo>
                  <a:lnTo>
                    <a:pt x="249" y="407"/>
                  </a:lnTo>
                  <a:lnTo>
                    <a:pt x="242" y="440"/>
                  </a:lnTo>
                  <a:lnTo>
                    <a:pt x="234" y="472"/>
                  </a:lnTo>
                  <a:lnTo>
                    <a:pt x="228" y="503"/>
                  </a:lnTo>
                  <a:lnTo>
                    <a:pt x="225" y="537"/>
                  </a:lnTo>
                  <a:lnTo>
                    <a:pt x="223" y="570"/>
                  </a:lnTo>
                  <a:lnTo>
                    <a:pt x="219" y="607"/>
                  </a:lnTo>
                  <a:lnTo>
                    <a:pt x="216" y="641"/>
                  </a:lnTo>
                  <a:lnTo>
                    <a:pt x="212" y="672"/>
                  </a:lnTo>
                  <a:lnTo>
                    <a:pt x="205" y="703"/>
                  </a:lnTo>
                  <a:lnTo>
                    <a:pt x="196" y="726"/>
                  </a:lnTo>
                  <a:lnTo>
                    <a:pt x="185" y="746"/>
                  </a:lnTo>
                  <a:lnTo>
                    <a:pt x="168" y="743"/>
                  </a:lnTo>
                  <a:lnTo>
                    <a:pt x="152" y="734"/>
                  </a:lnTo>
                  <a:lnTo>
                    <a:pt x="137" y="717"/>
                  </a:lnTo>
                  <a:lnTo>
                    <a:pt x="122" y="695"/>
                  </a:lnTo>
                  <a:lnTo>
                    <a:pt x="108" y="667"/>
                  </a:lnTo>
                  <a:lnTo>
                    <a:pt x="96" y="638"/>
                  </a:lnTo>
                  <a:lnTo>
                    <a:pt x="83" y="607"/>
                  </a:lnTo>
                  <a:lnTo>
                    <a:pt x="70" y="573"/>
                  </a:lnTo>
                  <a:lnTo>
                    <a:pt x="56" y="525"/>
                  </a:lnTo>
                  <a:lnTo>
                    <a:pt x="41" y="477"/>
                  </a:lnTo>
                  <a:lnTo>
                    <a:pt x="28" y="429"/>
                  </a:lnTo>
                  <a:lnTo>
                    <a:pt x="17" y="375"/>
                  </a:lnTo>
                  <a:lnTo>
                    <a:pt x="7" y="325"/>
                  </a:lnTo>
                  <a:lnTo>
                    <a:pt x="2" y="268"/>
                  </a:lnTo>
                  <a:lnTo>
                    <a:pt x="0" y="209"/>
                  </a:lnTo>
                  <a:lnTo>
                    <a:pt x="3" y="146"/>
                  </a:lnTo>
                  <a:lnTo>
                    <a:pt x="14" y="113"/>
                  </a:lnTo>
                  <a:lnTo>
                    <a:pt x="27" y="79"/>
                  </a:lnTo>
                  <a:lnTo>
                    <a:pt x="41" y="50"/>
                  </a:lnTo>
                  <a:lnTo>
                    <a:pt x="56" y="28"/>
                  </a:lnTo>
                  <a:lnTo>
                    <a:pt x="71" y="11"/>
                  </a:lnTo>
                  <a:lnTo>
                    <a:pt x="87" y="2"/>
                  </a:lnTo>
                  <a:lnTo>
                    <a:pt x="105" y="0"/>
                  </a:lnTo>
                  <a:lnTo>
                    <a:pt x="123"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9"/>
            <p:cNvSpPr>
              <a:spLocks/>
            </p:cNvSpPr>
            <p:nvPr/>
          </p:nvSpPr>
          <p:spPr bwMode="auto">
            <a:xfrm>
              <a:off x="5865095" y="6266083"/>
              <a:ext cx="122846" cy="98888"/>
            </a:xfrm>
            <a:custGeom>
              <a:avLst/>
              <a:gdLst>
                <a:gd name="T0" fmla="*/ 158 w 175"/>
                <a:gd name="T1" fmla="*/ 28 h 379"/>
                <a:gd name="T2" fmla="*/ 169 w 175"/>
                <a:gd name="T3" fmla="*/ 68 h 379"/>
                <a:gd name="T4" fmla="*/ 174 w 175"/>
                <a:gd name="T5" fmla="*/ 113 h 379"/>
                <a:gd name="T6" fmla="*/ 175 w 175"/>
                <a:gd name="T7" fmla="*/ 164 h 379"/>
                <a:gd name="T8" fmla="*/ 172 w 175"/>
                <a:gd name="T9" fmla="*/ 212 h 379"/>
                <a:gd name="T10" fmla="*/ 169 w 175"/>
                <a:gd name="T11" fmla="*/ 240 h 379"/>
                <a:gd name="T12" fmla="*/ 163 w 175"/>
                <a:gd name="T13" fmla="*/ 266 h 379"/>
                <a:gd name="T14" fmla="*/ 156 w 175"/>
                <a:gd name="T15" fmla="*/ 291 h 379"/>
                <a:gd name="T16" fmla="*/ 149 w 175"/>
                <a:gd name="T17" fmla="*/ 311 h 379"/>
                <a:gd name="T18" fmla="*/ 139 w 175"/>
                <a:gd name="T19" fmla="*/ 331 h 379"/>
                <a:gd name="T20" fmla="*/ 130 w 175"/>
                <a:gd name="T21" fmla="*/ 348 h 379"/>
                <a:gd name="T22" fmla="*/ 120 w 175"/>
                <a:gd name="T23" fmla="*/ 362 h 379"/>
                <a:gd name="T24" fmla="*/ 110 w 175"/>
                <a:gd name="T25" fmla="*/ 370 h 379"/>
                <a:gd name="T26" fmla="*/ 97 w 175"/>
                <a:gd name="T27" fmla="*/ 376 h 379"/>
                <a:gd name="T28" fmla="*/ 85 w 175"/>
                <a:gd name="T29" fmla="*/ 379 h 379"/>
                <a:gd name="T30" fmla="*/ 73 w 175"/>
                <a:gd name="T31" fmla="*/ 376 h 379"/>
                <a:gd name="T32" fmla="*/ 61 w 175"/>
                <a:gd name="T33" fmla="*/ 373 h 379"/>
                <a:gd name="T34" fmla="*/ 49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4" y="113"/>
                  </a:lnTo>
                  <a:lnTo>
                    <a:pt x="175" y="164"/>
                  </a:lnTo>
                  <a:lnTo>
                    <a:pt x="172" y="212"/>
                  </a:lnTo>
                  <a:lnTo>
                    <a:pt x="169" y="240"/>
                  </a:lnTo>
                  <a:lnTo>
                    <a:pt x="163" y="266"/>
                  </a:lnTo>
                  <a:lnTo>
                    <a:pt x="156" y="291"/>
                  </a:lnTo>
                  <a:lnTo>
                    <a:pt x="149" y="311"/>
                  </a:lnTo>
                  <a:lnTo>
                    <a:pt x="139" y="331"/>
                  </a:lnTo>
                  <a:lnTo>
                    <a:pt x="130" y="348"/>
                  </a:lnTo>
                  <a:lnTo>
                    <a:pt x="120" y="362"/>
                  </a:lnTo>
                  <a:lnTo>
                    <a:pt x="110" y="370"/>
                  </a:lnTo>
                  <a:lnTo>
                    <a:pt x="97" y="376"/>
                  </a:lnTo>
                  <a:lnTo>
                    <a:pt x="85" y="379"/>
                  </a:lnTo>
                  <a:lnTo>
                    <a:pt x="73" y="376"/>
                  </a:lnTo>
                  <a:lnTo>
                    <a:pt x="61" y="373"/>
                  </a:lnTo>
                  <a:lnTo>
                    <a:pt x="49"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3"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p:cNvSpPr>
            <p:nvPr/>
          </p:nvSpPr>
          <p:spPr bwMode="auto">
            <a:xfrm>
              <a:off x="6356478" y="6357665"/>
              <a:ext cx="122846" cy="113500"/>
            </a:xfrm>
            <a:custGeom>
              <a:avLst/>
              <a:gdLst>
                <a:gd name="T0" fmla="*/ 169 w 171"/>
                <a:gd name="T1" fmla="*/ 79 h 435"/>
                <a:gd name="T2" fmla="*/ 171 w 171"/>
                <a:gd name="T3" fmla="*/ 141 h 435"/>
                <a:gd name="T4" fmla="*/ 167 w 171"/>
                <a:gd name="T5" fmla="*/ 200 h 435"/>
                <a:gd name="T6" fmla="*/ 158 w 171"/>
                <a:gd name="T7" fmla="*/ 257 h 435"/>
                <a:gd name="T8" fmla="*/ 145 w 171"/>
                <a:gd name="T9" fmla="*/ 308 h 435"/>
                <a:gd name="T10" fmla="*/ 134 w 171"/>
                <a:gd name="T11" fmla="*/ 342 h 435"/>
                <a:gd name="T12" fmla="*/ 121 w 171"/>
                <a:gd name="T13" fmla="*/ 370 h 435"/>
                <a:gd name="T14" fmla="*/ 107 w 171"/>
                <a:gd name="T15" fmla="*/ 392 h 435"/>
                <a:gd name="T16" fmla="*/ 93 w 171"/>
                <a:gd name="T17" fmla="*/ 409 h 435"/>
                <a:gd name="T18" fmla="*/ 77 w 171"/>
                <a:gd name="T19" fmla="*/ 424 h 435"/>
                <a:gd name="T20" fmla="*/ 61 w 171"/>
                <a:gd name="T21" fmla="*/ 432 h 435"/>
                <a:gd name="T22" fmla="*/ 44 w 171"/>
                <a:gd name="T23" fmla="*/ 435 h 435"/>
                <a:gd name="T24" fmla="*/ 27 w 171"/>
                <a:gd name="T25" fmla="*/ 429 h 435"/>
                <a:gd name="T26" fmla="*/ 20 w 171"/>
                <a:gd name="T27" fmla="*/ 418 h 435"/>
                <a:gd name="T28" fmla="*/ 12 w 171"/>
                <a:gd name="T29" fmla="*/ 404 h 435"/>
                <a:gd name="T30" fmla="*/ 6 w 171"/>
                <a:gd name="T31" fmla="*/ 387 h 435"/>
                <a:gd name="T32" fmla="*/ 2 w 171"/>
                <a:gd name="T33" fmla="*/ 364 h 435"/>
                <a:gd name="T34" fmla="*/ 0 w 171"/>
                <a:gd name="T35" fmla="*/ 325 h 435"/>
                <a:gd name="T36" fmla="*/ 0 w 171"/>
                <a:gd name="T37" fmla="*/ 285 h 435"/>
                <a:gd name="T38" fmla="*/ 2 w 171"/>
                <a:gd name="T39" fmla="*/ 248 h 435"/>
                <a:gd name="T40" fmla="*/ 6 w 171"/>
                <a:gd name="T41" fmla="*/ 214 h 435"/>
                <a:gd name="T42" fmla="*/ 11 w 171"/>
                <a:gd name="T43" fmla="*/ 180 h 435"/>
                <a:gd name="T44" fmla="*/ 19 w 171"/>
                <a:gd name="T45" fmla="*/ 147 h 435"/>
                <a:gd name="T46" fmla="*/ 27 w 171"/>
                <a:gd name="T47" fmla="*/ 115 h 435"/>
                <a:gd name="T48" fmla="*/ 36 w 171"/>
                <a:gd name="T49" fmla="*/ 87 h 435"/>
                <a:gd name="T50" fmla="*/ 46 w 171"/>
                <a:gd name="T51" fmla="*/ 62 h 435"/>
                <a:gd name="T52" fmla="*/ 59 w 171"/>
                <a:gd name="T53" fmla="*/ 42 h 435"/>
                <a:gd name="T54" fmla="*/ 70 w 171"/>
                <a:gd name="T55" fmla="*/ 25 h 435"/>
                <a:gd name="T56" fmla="*/ 83 w 171"/>
                <a:gd name="T57" fmla="*/ 11 h 435"/>
                <a:gd name="T58" fmla="*/ 97 w 171"/>
                <a:gd name="T59" fmla="*/ 2 h 435"/>
                <a:gd name="T60" fmla="*/ 111 w 171"/>
                <a:gd name="T61" fmla="*/ 0 h 435"/>
                <a:gd name="T62" fmla="*/ 124 w 171"/>
                <a:gd name="T63" fmla="*/ 0 h 435"/>
                <a:gd name="T64" fmla="*/ 139 w 171"/>
                <a:gd name="T65" fmla="*/ 8 h 435"/>
                <a:gd name="T66" fmla="*/ 148 w 171"/>
                <a:gd name="T67" fmla="*/ 19 h 435"/>
                <a:gd name="T68" fmla="*/ 157 w 171"/>
                <a:gd name="T69" fmla="*/ 36 h 435"/>
                <a:gd name="T70" fmla="*/ 163 w 171"/>
                <a:gd name="T71" fmla="*/ 56 h 435"/>
                <a:gd name="T72" fmla="*/ 169 w 171"/>
                <a:gd name="T73"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435">
                  <a:moveTo>
                    <a:pt x="169" y="79"/>
                  </a:moveTo>
                  <a:lnTo>
                    <a:pt x="171" y="141"/>
                  </a:lnTo>
                  <a:lnTo>
                    <a:pt x="167" y="200"/>
                  </a:lnTo>
                  <a:lnTo>
                    <a:pt x="158" y="257"/>
                  </a:lnTo>
                  <a:lnTo>
                    <a:pt x="145"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0" y="25"/>
                  </a:lnTo>
                  <a:lnTo>
                    <a:pt x="83" y="11"/>
                  </a:lnTo>
                  <a:lnTo>
                    <a:pt x="97" y="2"/>
                  </a:lnTo>
                  <a:lnTo>
                    <a:pt x="111" y="0"/>
                  </a:lnTo>
                  <a:lnTo>
                    <a:pt x="124" y="0"/>
                  </a:lnTo>
                  <a:lnTo>
                    <a:pt x="139" y="8"/>
                  </a:lnTo>
                  <a:lnTo>
                    <a:pt x="148" y="19"/>
                  </a:lnTo>
                  <a:lnTo>
                    <a:pt x="157" y="36"/>
                  </a:lnTo>
                  <a:lnTo>
                    <a:pt x="163" y="56"/>
                  </a:lnTo>
                  <a:lnTo>
                    <a:pt x="169"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p:cNvSpPr>
            <p:nvPr/>
          </p:nvSpPr>
          <p:spPr bwMode="auto">
            <a:xfrm>
              <a:off x="5832767" y="6378278"/>
              <a:ext cx="103449" cy="81668"/>
            </a:xfrm>
            <a:custGeom>
              <a:avLst/>
              <a:gdLst>
                <a:gd name="T0" fmla="*/ 143 w 151"/>
                <a:gd name="T1" fmla="*/ 62 h 313"/>
                <a:gd name="T2" fmla="*/ 151 w 151"/>
                <a:gd name="T3" fmla="*/ 110 h 313"/>
                <a:gd name="T4" fmla="*/ 151 w 151"/>
                <a:gd name="T5" fmla="*/ 164 h 313"/>
                <a:gd name="T6" fmla="*/ 147 w 151"/>
                <a:gd name="T7" fmla="*/ 217 h 313"/>
                <a:gd name="T8" fmla="*/ 141 w 151"/>
                <a:gd name="T9" fmla="*/ 265 h 313"/>
                <a:gd name="T10" fmla="*/ 131 w 151"/>
                <a:gd name="T11" fmla="*/ 288 h 313"/>
                <a:gd name="T12" fmla="*/ 120 w 151"/>
                <a:gd name="T13" fmla="*/ 302 h 313"/>
                <a:gd name="T14" fmla="*/ 108 w 151"/>
                <a:gd name="T15" fmla="*/ 311 h 313"/>
                <a:gd name="T16" fmla="*/ 95 w 151"/>
                <a:gd name="T17" fmla="*/ 313 h 313"/>
                <a:gd name="T18" fmla="*/ 83 w 151"/>
                <a:gd name="T19" fmla="*/ 313 h 313"/>
                <a:gd name="T20" fmla="*/ 70 w 151"/>
                <a:gd name="T21" fmla="*/ 311 h 313"/>
                <a:gd name="T22" fmla="*/ 58 w 151"/>
                <a:gd name="T23" fmla="*/ 302 h 313"/>
                <a:gd name="T24" fmla="*/ 47 w 151"/>
                <a:gd name="T25" fmla="*/ 294 h 313"/>
                <a:gd name="T26" fmla="*/ 38 w 151"/>
                <a:gd name="T27" fmla="*/ 280 h 313"/>
                <a:gd name="T28" fmla="*/ 30 w 151"/>
                <a:gd name="T29" fmla="*/ 265 h 313"/>
                <a:gd name="T30" fmla="*/ 23 w 151"/>
                <a:gd name="T31" fmla="*/ 246 h 313"/>
                <a:gd name="T32" fmla="*/ 16 w 151"/>
                <a:gd name="T33" fmla="*/ 226 h 313"/>
                <a:gd name="T34" fmla="*/ 11 w 151"/>
                <a:gd name="T35" fmla="*/ 203 h 313"/>
                <a:gd name="T36" fmla="*/ 6 w 151"/>
                <a:gd name="T37" fmla="*/ 181 h 313"/>
                <a:gd name="T38" fmla="*/ 2 w 151"/>
                <a:gd name="T39" fmla="*/ 158 h 313"/>
                <a:gd name="T40" fmla="*/ 0 w 151"/>
                <a:gd name="T41" fmla="*/ 133 h 313"/>
                <a:gd name="T42" fmla="*/ 1 w 151"/>
                <a:gd name="T43" fmla="*/ 104 h 313"/>
                <a:gd name="T44" fmla="*/ 4 w 151"/>
                <a:gd name="T45" fmla="*/ 79 h 313"/>
                <a:gd name="T46" fmla="*/ 8 w 151"/>
                <a:gd name="T47" fmla="*/ 56 h 313"/>
                <a:gd name="T48" fmla="*/ 14 w 151"/>
                <a:gd name="T49" fmla="*/ 36 h 313"/>
                <a:gd name="T50" fmla="*/ 29 w 151"/>
                <a:gd name="T51" fmla="*/ 17 h 313"/>
                <a:gd name="T52" fmla="*/ 45 w 151"/>
                <a:gd name="T53" fmla="*/ 5 h 313"/>
                <a:gd name="T54" fmla="*/ 62 w 151"/>
                <a:gd name="T55" fmla="*/ 0 h 313"/>
                <a:gd name="T56" fmla="*/ 80 w 151"/>
                <a:gd name="T57" fmla="*/ 3 h 313"/>
                <a:gd name="T58" fmla="*/ 97 w 151"/>
                <a:gd name="T59" fmla="*/ 8 h 313"/>
                <a:gd name="T60" fmla="*/ 113 w 151"/>
                <a:gd name="T61" fmla="*/ 22 h 313"/>
                <a:gd name="T62" fmla="*/ 129 w 151"/>
                <a:gd name="T63" fmla="*/ 39 h 313"/>
                <a:gd name="T64" fmla="*/ 143 w 151"/>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313">
                  <a:moveTo>
                    <a:pt x="143" y="62"/>
                  </a:moveTo>
                  <a:lnTo>
                    <a:pt x="151" y="110"/>
                  </a:lnTo>
                  <a:lnTo>
                    <a:pt x="151" y="164"/>
                  </a:lnTo>
                  <a:lnTo>
                    <a:pt x="147"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3" y="246"/>
                  </a:lnTo>
                  <a:lnTo>
                    <a:pt x="16" y="226"/>
                  </a:lnTo>
                  <a:lnTo>
                    <a:pt x="11" y="203"/>
                  </a:lnTo>
                  <a:lnTo>
                    <a:pt x="6" y="181"/>
                  </a:lnTo>
                  <a:lnTo>
                    <a:pt x="2" y="158"/>
                  </a:lnTo>
                  <a:lnTo>
                    <a:pt x="0" y="133"/>
                  </a:lnTo>
                  <a:lnTo>
                    <a:pt x="1" y="104"/>
                  </a:lnTo>
                  <a:lnTo>
                    <a:pt x="4" y="79"/>
                  </a:lnTo>
                  <a:lnTo>
                    <a:pt x="8" y="56"/>
                  </a:lnTo>
                  <a:lnTo>
                    <a:pt x="14" y="36"/>
                  </a:lnTo>
                  <a:lnTo>
                    <a:pt x="29" y="17"/>
                  </a:lnTo>
                  <a:lnTo>
                    <a:pt x="45" y="5"/>
                  </a:lnTo>
                  <a:lnTo>
                    <a:pt x="62" y="0"/>
                  </a:lnTo>
                  <a:lnTo>
                    <a:pt x="80" y="3"/>
                  </a:lnTo>
                  <a:lnTo>
                    <a:pt x="97" y="8"/>
                  </a:lnTo>
                  <a:lnTo>
                    <a:pt x="113"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2"/>
            <p:cNvSpPr>
              <a:spLocks/>
            </p:cNvSpPr>
            <p:nvPr/>
          </p:nvSpPr>
          <p:spPr bwMode="auto">
            <a:xfrm>
              <a:off x="6440531" y="6445334"/>
              <a:ext cx="135777" cy="93670"/>
            </a:xfrm>
            <a:custGeom>
              <a:avLst/>
              <a:gdLst>
                <a:gd name="T0" fmla="*/ 173 w 189"/>
                <a:gd name="T1" fmla="*/ 25 h 359"/>
                <a:gd name="T2" fmla="*/ 181 w 189"/>
                <a:gd name="T3" fmla="*/ 71 h 359"/>
                <a:gd name="T4" fmla="*/ 187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3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2 w 189"/>
                <a:gd name="T33" fmla="*/ 155 h 359"/>
                <a:gd name="T34" fmla="*/ 13 w 189"/>
                <a:gd name="T35" fmla="*/ 121 h 359"/>
                <a:gd name="T36" fmla="*/ 24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2 w 189"/>
                <a:gd name="T57" fmla="*/ 3 h 359"/>
                <a:gd name="T58" fmla="*/ 150 w 189"/>
                <a:gd name="T59" fmla="*/ 8 h 359"/>
                <a:gd name="T60" fmla="*/ 158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1" y="71"/>
                  </a:lnTo>
                  <a:lnTo>
                    <a:pt x="187" y="119"/>
                  </a:lnTo>
                  <a:lnTo>
                    <a:pt x="189" y="167"/>
                  </a:lnTo>
                  <a:lnTo>
                    <a:pt x="186" y="215"/>
                  </a:lnTo>
                  <a:lnTo>
                    <a:pt x="168" y="257"/>
                  </a:lnTo>
                  <a:lnTo>
                    <a:pt x="149" y="291"/>
                  </a:lnTo>
                  <a:lnTo>
                    <a:pt x="129" y="319"/>
                  </a:lnTo>
                  <a:lnTo>
                    <a:pt x="108" y="339"/>
                  </a:lnTo>
                  <a:lnTo>
                    <a:pt x="86" y="353"/>
                  </a:lnTo>
                  <a:lnTo>
                    <a:pt x="63" y="359"/>
                  </a:lnTo>
                  <a:lnTo>
                    <a:pt x="41" y="356"/>
                  </a:lnTo>
                  <a:lnTo>
                    <a:pt x="18" y="348"/>
                  </a:lnTo>
                  <a:lnTo>
                    <a:pt x="3" y="311"/>
                  </a:lnTo>
                  <a:lnTo>
                    <a:pt x="0" y="260"/>
                  </a:lnTo>
                  <a:lnTo>
                    <a:pt x="2" y="206"/>
                  </a:lnTo>
                  <a:lnTo>
                    <a:pt x="2" y="155"/>
                  </a:lnTo>
                  <a:lnTo>
                    <a:pt x="13" y="121"/>
                  </a:lnTo>
                  <a:lnTo>
                    <a:pt x="24" y="93"/>
                  </a:lnTo>
                  <a:lnTo>
                    <a:pt x="37" y="71"/>
                  </a:lnTo>
                  <a:lnTo>
                    <a:pt x="51" y="51"/>
                  </a:lnTo>
                  <a:lnTo>
                    <a:pt x="65" y="37"/>
                  </a:lnTo>
                  <a:lnTo>
                    <a:pt x="79" y="23"/>
                  </a:lnTo>
                  <a:lnTo>
                    <a:pt x="94" y="11"/>
                  </a:lnTo>
                  <a:lnTo>
                    <a:pt x="109" y="0"/>
                  </a:lnTo>
                  <a:lnTo>
                    <a:pt x="117" y="0"/>
                  </a:lnTo>
                  <a:lnTo>
                    <a:pt x="126" y="0"/>
                  </a:lnTo>
                  <a:lnTo>
                    <a:pt x="134" y="0"/>
                  </a:lnTo>
                  <a:lnTo>
                    <a:pt x="142"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3"/>
            <p:cNvSpPr>
              <a:spLocks/>
            </p:cNvSpPr>
            <p:nvPr/>
          </p:nvSpPr>
          <p:spPr bwMode="auto">
            <a:xfrm>
              <a:off x="6253029" y="6462294"/>
              <a:ext cx="174571" cy="194646"/>
            </a:xfrm>
            <a:custGeom>
              <a:avLst/>
              <a:gdLst>
                <a:gd name="T0" fmla="*/ 227 w 244"/>
                <a:gd name="T1" fmla="*/ 246 h 746"/>
                <a:gd name="T2" fmla="*/ 238 w 244"/>
                <a:gd name="T3" fmla="*/ 271 h 746"/>
                <a:gd name="T4" fmla="*/ 243 w 244"/>
                <a:gd name="T5" fmla="*/ 302 h 746"/>
                <a:gd name="T6" fmla="*/ 244 w 244"/>
                <a:gd name="T7" fmla="*/ 336 h 746"/>
                <a:gd name="T8" fmla="*/ 242 w 244"/>
                <a:gd name="T9" fmla="*/ 373 h 746"/>
                <a:gd name="T10" fmla="*/ 233 w 244"/>
                <a:gd name="T11" fmla="*/ 430 h 746"/>
                <a:gd name="T12" fmla="*/ 223 w 244"/>
                <a:gd name="T13" fmla="*/ 486 h 746"/>
                <a:gd name="T14" fmla="*/ 209 w 244"/>
                <a:gd name="T15" fmla="*/ 540 h 746"/>
                <a:gd name="T16" fmla="*/ 194 w 244"/>
                <a:gd name="T17" fmla="*/ 588 h 746"/>
                <a:gd name="T18" fmla="*/ 177 w 244"/>
                <a:gd name="T19" fmla="*/ 636 h 746"/>
                <a:gd name="T20" fmla="*/ 159 w 244"/>
                <a:gd name="T21" fmla="*/ 678 h 746"/>
                <a:gd name="T22" fmla="*/ 140 w 244"/>
                <a:gd name="T23" fmla="*/ 715 h 746"/>
                <a:gd name="T24" fmla="*/ 120 w 244"/>
                <a:gd name="T25" fmla="*/ 746 h 746"/>
                <a:gd name="T26" fmla="*/ 106 w 244"/>
                <a:gd name="T27" fmla="*/ 743 h 746"/>
                <a:gd name="T28" fmla="*/ 93 w 244"/>
                <a:gd name="T29" fmla="*/ 732 h 746"/>
                <a:gd name="T30" fmla="*/ 79 w 244"/>
                <a:gd name="T31" fmla="*/ 715 h 746"/>
                <a:gd name="T32" fmla="*/ 67 w 244"/>
                <a:gd name="T33" fmla="*/ 695 h 746"/>
                <a:gd name="T34" fmla="*/ 56 w 244"/>
                <a:gd name="T35" fmla="*/ 673 h 746"/>
                <a:gd name="T36" fmla="*/ 44 w 244"/>
                <a:gd name="T37" fmla="*/ 650 h 746"/>
                <a:gd name="T38" fmla="*/ 33 w 244"/>
                <a:gd name="T39" fmla="*/ 627 h 746"/>
                <a:gd name="T40" fmla="*/ 21 w 244"/>
                <a:gd name="T41" fmla="*/ 605 h 746"/>
                <a:gd name="T42" fmla="*/ 10 w 244"/>
                <a:gd name="T43" fmla="*/ 551 h 746"/>
                <a:gd name="T44" fmla="*/ 3 w 244"/>
                <a:gd name="T45" fmla="*/ 492 h 746"/>
                <a:gd name="T46" fmla="*/ 0 w 244"/>
                <a:gd name="T47" fmla="*/ 430 h 746"/>
                <a:gd name="T48" fmla="*/ 0 w 244"/>
                <a:gd name="T49" fmla="*/ 367 h 746"/>
                <a:gd name="T50" fmla="*/ 2 w 244"/>
                <a:gd name="T51" fmla="*/ 302 h 746"/>
                <a:gd name="T52" fmla="*/ 7 w 244"/>
                <a:gd name="T53" fmla="*/ 240 h 746"/>
                <a:gd name="T54" fmla="*/ 16 w 244"/>
                <a:gd name="T55" fmla="*/ 181 h 746"/>
                <a:gd name="T56" fmla="*/ 26 w 244"/>
                <a:gd name="T57" fmla="*/ 130 h 746"/>
                <a:gd name="T58" fmla="*/ 34 w 244"/>
                <a:gd name="T59" fmla="*/ 102 h 746"/>
                <a:gd name="T60" fmla="*/ 42 w 244"/>
                <a:gd name="T61" fmla="*/ 73 h 746"/>
                <a:gd name="T62" fmla="*/ 52 w 244"/>
                <a:gd name="T63" fmla="*/ 48 h 746"/>
                <a:gd name="T64" fmla="*/ 62 w 244"/>
                <a:gd name="T65" fmla="*/ 28 h 746"/>
                <a:gd name="T66" fmla="*/ 73 w 244"/>
                <a:gd name="T67" fmla="*/ 14 h 746"/>
                <a:gd name="T68" fmla="*/ 84 w 244"/>
                <a:gd name="T69" fmla="*/ 3 h 746"/>
                <a:gd name="T70" fmla="*/ 97 w 244"/>
                <a:gd name="T71" fmla="*/ 0 h 746"/>
                <a:gd name="T72" fmla="*/ 111 w 244"/>
                <a:gd name="T73" fmla="*/ 6 h 746"/>
                <a:gd name="T74" fmla="*/ 127 w 244"/>
                <a:gd name="T75" fmla="*/ 28 h 746"/>
                <a:gd name="T76" fmla="*/ 143 w 244"/>
                <a:gd name="T77" fmla="*/ 51 h 746"/>
                <a:gd name="T78" fmla="*/ 157 w 244"/>
                <a:gd name="T79" fmla="*/ 79 h 746"/>
                <a:gd name="T80" fmla="*/ 172 w 244"/>
                <a:gd name="T81" fmla="*/ 110 h 746"/>
                <a:gd name="T82" fmla="*/ 186 w 244"/>
                <a:gd name="T83" fmla="*/ 144 h 746"/>
                <a:gd name="T84" fmla="*/ 200 w 244"/>
                <a:gd name="T85" fmla="*/ 178 h 746"/>
                <a:gd name="T86" fmla="*/ 213 w 244"/>
                <a:gd name="T87" fmla="*/ 212 h 746"/>
                <a:gd name="T88" fmla="*/ 227 w 244"/>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746">
                  <a:moveTo>
                    <a:pt x="227" y="246"/>
                  </a:moveTo>
                  <a:lnTo>
                    <a:pt x="238" y="271"/>
                  </a:lnTo>
                  <a:lnTo>
                    <a:pt x="243" y="302"/>
                  </a:lnTo>
                  <a:lnTo>
                    <a:pt x="244" y="336"/>
                  </a:lnTo>
                  <a:lnTo>
                    <a:pt x="242" y="373"/>
                  </a:lnTo>
                  <a:lnTo>
                    <a:pt x="233" y="430"/>
                  </a:lnTo>
                  <a:lnTo>
                    <a:pt x="223" y="486"/>
                  </a:lnTo>
                  <a:lnTo>
                    <a:pt x="209" y="540"/>
                  </a:lnTo>
                  <a:lnTo>
                    <a:pt x="194" y="588"/>
                  </a:lnTo>
                  <a:lnTo>
                    <a:pt x="177" y="636"/>
                  </a:lnTo>
                  <a:lnTo>
                    <a:pt x="159" y="678"/>
                  </a:lnTo>
                  <a:lnTo>
                    <a:pt x="140" y="715"/>
                  </a:lnTo>
                  <a:lnTo>
                    <a:pt x="120" y="746"/>
                  </a:lnTo>
                  <a:lnTo>
                    <a:pt x="106" y="743"/>
                  </a:lnTo>
                  <a:lnTo>
                    <a:pt x="93" y="732"/>
                  </a:lnTo>
                  <a:lnTo>
                    <a:pt x="79" y="715"/>
                  </a:lnTo>
                  <a:lnTo>
                    <a:pt x="67" y="695"/>
                  </a:lnTo>
                  <a:lnTo>
                    <a:pt x="56" y="673"/>
                  </a:lnTo>
                  <a:lnTo>
                    <a:pt x="44" y="650"/>
                  </a:lnTo>
                  <a:lnTo>
                    <a:pt x="33" y="627"/>
                  </a:lnTo>
                  <a:lnTo>
                    <a:pt x="21" y="605"/>
                  </a:lnTo>
                  <a:lnTo>
                    <a:pt x="10" y="551"/>
                  </a:lnTo>
                  <a:lnTo>
                    <a:pt x="3" y="492"/>
                  </a:lnTo>
                  <a:lnTo>
                    <a:pt x="0" y="430"/>
                  </a:lnTo>
                  <a:lnTo>
                    <a:pt x="0" y="367"/>
                  </a:lnTo>
                  <a:lnTo>
                    <a:pt x="2" y="302"/>
                  </a:lnTo>
                  <a:lnTo>
                    <a:pt x="7" y="240"/>
                  </a:lnTo>
                  <a:lnTo>
                    <a:pt x="16" y="181"/>
                  </a:lnTo>
                  <a:lnTo>
                    <a:pt x="26" y="130"/>
                  </a:lnTo>
                  <a:lnTo>
                    <a:pt x="34" y="102"/>
                  </a:lnTo>
                  <a:lnTo>
                    <a:pt x="42" y="73"/>
                  </a:lnTo>
                  <a:lnTo>
                    <a:pt x="52" y="48"/>
                  </a:lnTo>
                  <a:lnTo>
                    <a:pt x="62" y="28"/>
                  </a:lnTo>
                  <a:lnTo>
                    <a:pt x="73" y="14"/>
                  </a:lnTo>
                  <a:lnTo>
                    <a:pt x="84" y="3"/>
                  </a:lnTo>
                  <a:lnTo>
                    <a:pt x="97"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4"/>
            <p:cNvSpPr>
              <a:spLocks/>
            </p:cNvSpPr>
            <p:nvPr/>
          </p:nvSpPr>
          <p:spPr bwMode="auto">
            <a:xfrm>
              <a:off x="6453462" y="6558051"/>
              <a:ext cx="135777" cy="91582"/>
            </a:xfrm>
            <a:custGeom>
              <a:avLst/>
              <a:gdLst>
                <a:gd name="T0" fmla="*/ 175 w 188"/>
                <a:gd name="T1" fmla="*/ 82 h 351"/>
                <a:gd name="T2" fmla="*/ 182 w 188"/>
                <a:gd name="T3" fmla="*/ 111 h 351"/>
                <a:gd name="T4" fmla="*/ 186 w 188"/>
                <a:gd name="T5" fmla="*/ 142 h 351"/>
                <a:gd name="T6" fmla="*/ 188 w 188"/>
                <a:gd name="T7" fmla="*/ 176 h 351"/>
                <a:gd name="T8" fmla="*/ 186 w 188"/>
                <a:gd name="T9" fmla="*/ 210 h 351"/>
                <a:gd name="T10" fmla="*/ 184 w 188"/>
                <a:gd name="T11" fmla="*/ 235 h 351"/>
                <a:gd name="T12" fmla="*/ 178 w 188"/>
                <a:gd name="T13" fmla="*/ 258 h 351"/>
                <a:gd name="T14" fmla="*/ 173 w 188"/>
                <a:gd name="T15" fmla="*/ 277 h 351"/>
                <a:gd name="T16" fmla="*/ 166 w 188"/>
                <a:gd name="T17" fmla="*/ 297 h 351"/>
                <a:gd name="T18" fmla="*/ 158 w 188"/>
                <a:gd name="T19" fmla="*/ 314 h 351"/>
                <a:gd name="T20" fmla="*/ 150 w 188"/>
                <a:gd name="T21" fmla="*/ 328 h 351"/>
                <a:gd name="T22" fmla="*/ 140 w 188"/>
                <a:gd name="T23" fmla="*/ 340 h 351"/>
                <a:gd name="T24" fmla="*/ 132 w 188"/>
                <a:gd name="T25" fmla="*/ 348 h 351"/>
                <a:gd name="T26" fmla="*/ 112 w 188"/>
                <a:gd name="T27" fmla="*/ 351 h 351"/>
                <a:gd name="T28" fmla="*/ 92 w 188"/>
                <a:gd name="T29" fmla="*/ 342 h 351"/>
                <a:gd name="T30" fmla="*/ 74 w 188"/>
                <a:gd name="T31" fmla="*/ 331 h 351"/>
                <a:gd name="T32" fmla="*/ 57 w 188"/>
                <a:gd name="T33" fmla="*/ 311 h 351"/>
                <a:gd name="T34" fmla="*/ 41 w 188"/>
                <a:gd name="T35" fmla="*/ 283 h 351"/>
                <a:gd name="T36" fmla="*/ 26 w 188"/>
                <a:gd name="T37" fmla="*/ 252 h 351"/>
                <a:gd name="T38" fmla="*/ 15 w 188"/>
                <a:gd name="T39" fmla="*/ 212 h 351"/>
                <a:gd name="T40" fmla="*/ 4 w 188"/>
                <a:gd name="T41" fmla="*/ 167 h 351"/>
                <a:gd name="T42" fmla="*/ 1 w 188"/>
                <a:gd name="T43" fmla="*/ 145 h 351"/>
                <a:gd name="T44" fmla="*/ 0 w 188"/>
                <a:gd name="T45" fmla="*/ 119 h 351"/>
                <a:gd name="T46" fmla="*/ 2 w 188"/>
                <a:gd name="T47" fmla="*/ 94 h 351"/>
                <a:gd name="T48" fmla="*/ 5 w 188"/>
                <a:gd name="T49" fmla="*/ 71 h 351"/>
                <a:gd name="T50" fmla="*/ 14 w 188"/>
                <a:gd name="T51" fmla="*/ 51 h 351"/>
                <a:gd name="T52" fmla="*/ 23 w 188"/>
                <a:gd name="T53" fmla="*/ 31 h 351"/>
                <a:gd name="T54" fmla="*/ 33 w 188"/>
                <a:gd name="T55" fmla="*/ 20 h 351"/>
                <a:gd name="T56" fmla="*/ 43 w 188"/>
                <a:gd name="T57" fmla="*/ 9 h 351"/>
                <a:gd name="T58" fmla="*/ 55 w 188"/>
                <a:gd name="T59" fmla="*/ 3 h 351"/>
                <a:gd name="T60" fmla="*/ 66 w 188"/>
                <a:gd name="T61" fmla="*/ 0 h 351"/>
                <a:gd name="T62" fmla="*/ 78 w 188"/>
                <a:gd name="T63" fmla="*/ 0 h 351"/>
                <a:gd name="T64" fmla="*/ 90 w 188"/>
                <a:gd name="T65" fmla="*/ 3 h 351"/>
                <a:gd name="T66" fmla="*/ 101 w 188"/>
                <a:gd name="T67" fmla="*/ 6 h 351"/>
                <a:gd name="T68" fmla="*/ 113 w 188"/>
                <a:gd name="T69" fmla="*/ 15 h 351"/>
                <a:gd name="T70" fmla="*/ 125 w 188"/>
                <a:gd name="T71" fmla="*/ 23 h 351"/>
                <a:gd name="T72" fmla="*/ 135 w 188"/>
                <a:gd name="T73" fmla="*/ 31 h 351"/>
                <a:gd name="T74" fmla="*/ 147 w 188"/>
                <a:gd name="T75" fmla="*/ 43 h 351"/>
                <a:gd name="T76" fmla="*/ 156 w 188"/>
                <a:gd name="T77" fmla="*/ 57 h 351"/>
                <a:gd name="T78" fmla="*/ 167 w 188"/>
                <a:gd name="T79" fmla="*/ 68 h 351"/>
                <a:gd name="T80" fmla="*/ 175 w 188"/>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51">
                  <a:moveTo>
                    <a:pt x="175" y="82"/>
                  </a:moveTo>
                  <a:lnTo>
                    <a:pt x="182" y="111"/>
                  </a:lnTo>
                  <a:lnTo>
                    <a:pt x="186" y="142"/>
                  </a:lnTo>
                  <a:lnTo>
                    <a:pt x="188" y="176"/>
                  </a:lnTo>
                  <a:lnTo>
                    <a:pt x="186" y="210"/>
                  </a:lnTo>
                  <a:lnTo>
                    <a:pt x="184" y="235"/>
                  </a:lnTo>
                  <a:lnTo>
                    <a:pt x="178" y="258"/>
                  </a:lnTo>
                  <a:lnTo>
                    <a:pt x="173" y="277"/>
                  </a:lnTo>
                  <a:lnTo>
                    <a:pt x="166" y="297"/>
                  </a:lnTo>
                  <a:lnTo>
                    <a:pt x="158" y="314"/>
                  </a:lnTo>
                  <a:lnTo>
                    <a:pt x="150" y="328"/>
                  </a:lnTo>
                  <a:lnTo>
                    <a:pt x="140" y="340"/>
                  </a:lnTo>
                  <a:lnTo>
                    <a:pt x="132" y="348"/>
                  </a:lnTo>
                  <a:lnTo>
                    <a:pt x="112" y="351"/>
                  </a:lnTo>
                  <a:lnTo>
                    <a:pt x="92" y="342"/>
                  </a:lnTo>
                  <a:lnTo>
                    <a:pt x="74" y="331"/>
                  </a:lnTo>
                  <a:lnTo>
                    <a:pt x="57" y="311"/>
                  </a:lnTo>
                  <a:lnTo>
                    <a:pt x="41" y="283"/>
                  </a:lnTo>
                  <a:lnTo>
                    <a:pt x="26" y="252"/>
                  </a:lnTo>
                  <a:lnTo>
                    <a:pt x="15" y="212"/>
                  </a:lnTo>
                  <a:lnTo>
                    <a:pt x="4" y="167"/>
                  </a:lnTo>
                  <a:lnTo>
                    <a:pt x="1" y="145"/>
                  </a:lnTo>
                  <a:lnTo>
                    <a:pt x="0" y="119"/>
                  </a:lnTo>
                  <a:lnTo>
                    <a:pt x="2" y="94"/>
                  </a:lnTo>
                  <a:lnTo>
                    <a:pt x="5" y="71"/>
                  </a:lnTo>
                  <a:lnTo>
                    <a:pt x="14" y="51"/>
                  </a:lnTo>
                  <a:lnTo>
                    <a:pt x="23" y="31"/>
                  </a:lnTo>
                  <a:lnTo>
                    <a:pt x="33" y="20"/>
                  </a:lnTo>
                  <a:lnTo>
                    <a:pt x="43" y="9"/>
                  </a:lnTo>
                  <a:lnTo>
                    <a:pt x="55" y="3"/>
                  </a:lnTo>
                  <a:lnTo>
                    <a:pt x="66" y="0"/>
                  </a:lnTo>
                  <a:lnTo>
                    <a:pt x="78" y="0"/>
                  </a:lnTo>
                  <a:lnTo>
                    <a:pt x="90" y="3"/>
                  </a:lnTo>
                  <a:lnTo>
                    <a:pt x="101" y="6"/>
                  </a:lnTo>
                  <a:lnTo>
                    <a:pt x="113" y="15"/>
                  </a:lnTo>
                  <a:lnTo>
                    <a:pt x="125" y="23"/>
                  </a:lnTo>
                  <a:lnTo>
                    <a:pt x="135" y="31"/>
                  </a:lnTo>
                  <a:lnTo>
                    <a:pt x="147" y="43"/>
                  </a:lnTo>
                  <a:lnTo>
                    <a:pt x="156" y="57"/>
                  </a:lnTo>
                  <a:lnTo>
                    <a:pt x="167"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5"/>
            <p:cNvSpPr>
              <a:spLocks/>
            </p:cNvSpPr>
            <p:nvPr/>
          </p:nvSpPr>
          <p:spPr bwMode="auto">
            <a:xfrm>
              <a:off x="6395271" y="6639197"/>
              <a:ext cx="90518" cy="84798"/>
            </a:xfrm>
            <a:custGeom>
              <a:avLst/>
              <a:gdLst>
                <a:gd name="T0" fmla="*/ 122 w 127"/>
                <a:gd name="T1" fmla="*/ 111 h 325"/>
                <a:gd name="T2" fmla="*/ 125 w 127"/>
                <a:gd name="T3" fmla="*/ 144 h 325"/>
                <a:gd name="T4" fmla="*/ 127 w 127"/>
                <a:gd name="T5" fmla="*/ 178 h 325"/>
                <a:gd name="T6" fmla="*/ 127 w 127"/>
                <a:gd name="T7" fmla="*/ 215 h 325"/>
                <a:gd name="T8" fmla="*/ 123 w 127"/>
                <a:gd name="T9" fmla="*/ 246 h 325"/>
                <a:gd name="T10" fmla="*/ 119 w 127"/>
                <a:gd name="T11" fmla="*/ 266 h 325"/>
                <a:gd name="T12" fmla="*/ 115 w 127"/>
                <a:gd name="T13" fmla="*/ 283 h 325"/>
                <a:gd name="T14" fmla="*/ 108 w 127"/>
                <a:gd name="T15" fmla="*/ 297 h 325"/>
                <a:gd name="T16" fmla="*/ 102 w 127"/>
                <a:gd name="T17" fmla="*/ 308 h 325"/>
                <a:gd name="T18" fmla="*/ 95 w 127"/>
                <a:gd name="T19" fmla="*/ 317 h 325"/>
                <a:gd name="T20" fmla="*/ 87 w 127"/>
                <a:gd name="T21" fmla="*/ 323 h 325"/>
                <a:gd name="T22" fmla="*/ 80 w 127"/>
                <a:gd name="T23" fmla="*/ 325 h 325"/>
                <a:gd name="T24" fmla="*/ 71 w 127"/>
                <a:gd name="T25" fmla="*/ 325 h 325"/>
                <a:gd name="T26" fmla="*/ 61 w 127"/>
                <a:gd name="T27" fmla="*/ 323 h 325"/>
                <a:gd name="T28" fmla="*/ 50 w 127"/>
                <a:gd name="T29" fmla="*/ 317 h 325"/>
                <a:gd name="T30" fmla="*/ 41 w 127"/>
                <a:gd name="T31" fmla="*/ 306 h 325"/>
                <a:gd name="T32" fmla="*/ 32 w 127"/>
                <a:gd name="T33" fmla="*/ 291 h 325"/>
                <a:gd name="T34" fmla="*/ 24 w 127"/>
                <a:gd name="T35" fmla="*/ 274 h 325"/>
                <a:gd name="T36" fmla="*/ 17 w 127"/>
                <a:gd name="T37" fmla="*/ 255 h 325"/>
                <a:gd name="T38" fmla="*/ 10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1 w 127"/>
                <a:gd name="T55" fmla="*/ 3 h 325"/>
                <a:gd name="T56" fmla="*/ 41 w 127"/>
                <a:gd name="T57" fmla="*/ 0 h 325"/>
                <a:gd name="T58" fmla="*/ 51 w 127"/>
                <a:gd name="T59" fmla="*/ 3 h 325"/>
                <a:gd name="T60" fmla="*/ 62 w 127"/>
                <a:gd name="T61" fmla="*/ 6 h 325"/>
                <a:gd name="T62" fmla="*/ 73 w 127"/>
                <a:gd name="T63" fmla="*/ 12 h 325"/>
                <a:gd name="T64" fmla="*/ 82 w 127"/>
                <a:gd name="T65" fmla="*/ 17 h 325"/>
                <a:gd name="T66" fmla="*/ 88 w 127"/>
                <a:gd name="T67" fmla="*/ 23 h 325"/>
                <a:gd name="T68" fmla="*/ 94 w 127"/>
                <a:gd name="T69" fmla="*/ 31 h 325"/>
                <a:gd name="T70" fmla="*/ 100 w 127"/>
                <a:gd name="T71" fmla="*/ 43 h 325"/>
                <a:gd name="T72" fmla="*/ 105 w 127"/>
                <a:gd name="T73" fmla="*/ 54 h 325"/>
                <a:gd name="T74" fmla="*/ 110 w 127"/>
                <a:gd name="T75" fmla="*/ 65 h 325"/>
                <a:gd name="T76" fmla="*/ 115 w 127"/>
                <a:gd name="T77" fmla="*/ 79 h 325"/>
                <a:gd name="T78" fmla="*/ 119 w 127"/>
                <a:gd name="T79" fmla="*/ 94 h 325"/>
                <a:gd name="T80" fmla="*/ 122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2" y="111"/>
                  </a:moveTo>
                  <a:lnTo>
                    <a:pt x="125" y="144"/>
                  </a:lnTo>
                  <a:lnTo>
                    <a:pt x="127" y="178"/>
                  </a:lnTo>
                  <a:lnTo>
                    <a:pt x="127" y="215"/>
                  </a:lnTo>
                  <a:lnTo>
                    <a:pt x="123" y="246"/>
                  </a:lnTo>
                  <a:lnTo>
                    <a:pt x="119" y="266"/>
                  </a:lnTo>
                  <a:lnTo>
                    <a:pt x="115" y="283"/>
                  </a:lnTo>
                  <a:lnTo>
                    <a:pt x="108" y="297"/>
                  </a:lnTo>
                  <a:lnTo>
                    <a:pt x="102" y="308"/>
                  </a:lnTo>
                  <a:lnTo>
                    <a:pt x="95" y="317"/>
                  </a:lnTo>
                  <a:lnTo>
                    <a:pt x="87" y="323"/>
                  </a:lnTo>
                  <a:lnTo>
                    <a:pt x="80" y="325"/>
                  </a:lnTo>
                  <a:lnTo>
                    <a:pt x="71" y="325"/>
                  </a:lnTo>
                  <a:lnTo>
                    <a:pt x="61" y="323"/>
                  </a:lnTo>
                  <a:lnTo>
                    <a:pt x="50" y="317"/>
                  </a:lnTo>
                  <a:lnTo>
                    <a:pt x="41" y="306"/>
                  </a:lnTo>
                  <a:lnTo>
                    <a:pt x="32" y="291"/>
                  </a:lnTo>
                  <a:lnTo>
                    <a:pt x="24" y="274"/>
                  </a:lnTo>
                  <a:lnTo>
                    <a:pt x="17" y="255"/>
                  </a:lnTo>
                  <a:lnTo>
                    <a:pt x="10" y="232"/>
                  </a:lnTo>
                  <a:lnTo>
                    <a:pt x="5" y="207"/>
                  </a:lnTo>
                  <a:lnTo>
                    <a:pt x="2" y="167"/>
                  </a:lnTo>
                  <a:lnTo>
                    <a:pt x="0" y="128"/>
                  </a:lnTo>
                  <a:lnTo>
                    <a:pt x="2" y="88"/>
                  </a:lnTo>
                  <a:lnTo>
                    <a:pt x="7" y="51"/>
                  </a:lnTo>
                  <a:lnTo>
                    <a:pt x="13" y="29"/>
                  </a:lnTo>
                  <a:lnTo>
                    <a:pt x="22" y="12"/>
                  </a:lnTo>
                  <a:lnTo>
                    <a:pt x="31" y="3"/>
                  </a:lnTo>
                  <a:lnTo>
                    <a:pt x="41" y="0"/>
                  </a:lnTo>
                  <a:lnTo>
                    <a:pt x="51" y="3"/>
                  </a:lnTo>
                  <a:lnTo>
                    <a:pt x="62" y="6"/>
                  </a:lnTo>
                  <a:lnTo>
                    <a:pt x="73" y="12"/>
                  </a:lnTo>
                  <a:lnTo>
                    <a:pt x="82" y="17"/>
                  </a:lnTo>
                  <a:lnTo>
                    <a:pt x="88" y="23"/>
                  </a:lnTo>
                  <a:lnTo>
                    <a:pt x="94" y="31"/>
                  </a:lnTo>
                  <a:lnTo>
                    <a:pt x="100" y="43"/>
                  </a:lnTo>
                  <a:lnTo>
                    <a:pt x="105" y="54"/>
                  </a:lnTo>
                  <a:lnTo>
                    <a:pt x="110" y="65"/>
                  </a:lnTo>
                  <a:lnTo>
                    <a:pt x="115" y="79"/>
                  </a:lnTo>
                  <a:lnTo>
                    <a:pt x="119" y="94"/>
                  </a:lnTo>
                  <a:lnTo>
                    <a:pt x="122"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6"/>
            <p:cNvSpPr>
              <a:spLocks/>
            </p:cNvSpPr>
            <p:nvPr/>
          </p:nvSpPr>
          <p:spPr bwMode="auto">
            <a:xfrm>
              <a:off x="6873723" y="6133275"/>
              <a:ext cx="84053" cy="109846"/>
            </a:xfrm>
            <a:custGeom>
              <a:avLst/>
              <a:gdLst>
                <a:gd name="T0" fmla="*/ 115 w 117"/>
                <a:gd name="T1" fmla="*/ 99 h 421"/>
                <a:gd name="T2" fmla="*/ 117 w 117"/>
                <a:gd name="T3" fmla="*/ 144 h 421"/>
                <a:gd name="T4" fmla="*/ 117 w 117"/>
                <a:gd name="T5" fmla="*/ 190 h 421"/>
                <a:gd name="T6" fmla="*/ 114 w 117"/>
                <a:gd name="T7" fmla="*/ 232 h 421"/>
                <a:gd name="T8" fmla="*/ 109 w 117"/>
                <a:gd name="T9" fmla="*/ 274 h 421"/>
                <a:gd name="T10" fmla="*/ 103 w 117"/>
                <a:gd name="T11" fmla="*/ 314 h 421"/>
                <a:gd name="T12" fmla="*/ 93 w 117"/>
                <a:gd name="T13" fmla="*/ 348 h 421"/>
                <a:gd name="T14" fmla="*/ 81 w 117"/>
                <a:gd name="T15" fmla="*/ 382 h 421"/>
                <a:gd name="T16" fmla="*/ 68 w 117"/>
                <a:gd name="T17" fmla="*/ 410 h 421"/>
                <a:gd name="T18" fmla="*/ 64 w 117"/>
                <a:gd name="T19" fmla="*/ 416 h 421"/>
                <a:gd name="T20" fmla="*/ 58 w 117"/>
                <a:gd name="T21" fmla="*/ 419 h 421"/>
                <a:gd name="T22" fmla="*/ 53 w 117"/>
                <a:gd name="T23" fmla="*/ 421 h 421"/>
                <a:gd name="T24" fmla="*/ 48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6 w 117"/>
                <a:gd name="T39" fmla="*/ 351 h 421"/>
                <a:gd name="T40" fmla="*/ 2 w 117"/>
                <a:gd name="T41" fmla="*/ 328 h 421"/>
                <a:gd name="T42" fmla="*/ 0 w 117"/>
                <a:gd name="T43" fmla="*/ 283 h 421"/>
                <a:gd name="T44" fmla="*/ 0 w 117"/>
                <a:gd name="T45" fmla="*/ 241 h 421"/>
                <a:gd name="T46" fmla="*/ 3 w 117"/>
                <a:gd name="T47" fmla="*/ 198 h 421"/>
                <a:gd name="T48" fmla="*/ 9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4 w 117"/>
                <a:gd name="T63" fmla="*/ 9 h 421"/>
                <a:gd name="T64" fmla="*/ 68 w 117"/>
                <a:gd name="T65" fmla="*/ 3 h 421"/>
                <a:gd name="T66" fmla="*/ 72 w 117"/>
                <a:gd name="T67" fmla="*/ 0 h 421"/>
                <a:gd name="T68" fmla="*/ 77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7" y="190"/>
                  </a:lnTo>
                  <a:lnTo>
                    <a:pt x="114" y="232"/>
                  </a:lnTo>
                  <a:lnTo>
                    <a:pt x="109" y="274"/>
                  </a:lnTo>
                  <a:lnTo>
                    <a:pt x="103" y="314"/>
                  </a:lnTo>
                  <a:lnTo>
                    <a:pt x="93" y="348"/>
                  </a:lnTo>
                  <a:lnTo>
                    <a:pt x="81" y="382"/>
                  </a:lnTo>
                  <a:lnTo>
                    <a:pt x="68" y="410"/>
                  </a:lnTo>
                  <a:lnTo>
                    <a:pt x="64" y="416"/>
                  </a:lnTo>
                  <a:lnTo>
                    <a:pt x="58" y="419"/>
                  </a:lnTo>
                  <a:lnTo>
                    <a:pt x="53" y="421"/>
                  </a:lnTo>
                  <a:lnTo>
                    <a:pt x="48" y="421"/>
                  </a:lnTo>
                  <a:lnTo>
                    <a:pt x="41" y="419"/>
                  </a:lnTo>
                  <a:lnTo>
                    <a:pt x="36" y="416"/>
                  </a:lnTo>
                  <a:lnTo>
                    <a:pt x="31" y="413"/>
                  </a:lnTo>
                  <a:lnTo>
                    <a:pt x="25" y="410"/>
                  </a:lnTo>
                  <a:lnTo>
                    <a:pt x="17" y="393"/>
                  </a:lnTo>
                  <a:lnTo>
                    <a:pt x="11" y="373"/>
                  </a:lnTo>
                  <a:lnTo>
                    <a:pt x="6" y="351"/>
                  </a:lnTo>
                  <a:lnTo>
                    <a:pt x="2" y="328"/>
                  </a:lnTo>
                  <a:lnTo>
                    <a:pt x="0" y="283"/>
                  </a:lnTo>
                  <a:lnTo>
                    <a:pt x="0" y="241"/>
                  </a:lnTo>
                  <a:lnTo>
                    <a:pt x="3" y="198"/>
                  </a:lnTo>
                  <a:lnTo>
                    <a:pt x="9" y="156"/>
                  </a:lnTo>
                  <a:lnTo>
                    <a:pt x="15" y="116"/>
                  </a:lnTo>
                  <a:lnTo>
                    <a:pt x="24" y="82"/>
                  </a:lnTo>
                  <a:lnTo>
                    <a:pt x="36" y="48"/>
                  </a:lnTo>
                  <a:lnTo>
                    <a:pt x="50" y="20"/>
                  </a:lnTo>
                  <a:lnTo>
                    <a:pt x="54" y="17"/>
                  </a:lnTo>
                  <a:lnTo>
                    <a:pt x="58" y="12"/>
                  </a:lnTo>
                  <a:lnTo>
                    <a:pt x="64" y="9"/>
                  </a:lnTo>
                  <a:lnTo>
                    <a:pt x="68" y="3"/>
                  </a:lnTo>
                  <a:lnTo>
                    <a:pt x="72" y="0"/>
                  </a:lnTo>
                  <a:lnTo>
                    <a:pt x="77"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7"/>
            <p:cNvSpPr>
              <a:spLocks/>
            </p:cNvSpPr>
            <p:nvPr/>
          </p:nvSpPr>
          <p:spPr bwMode="auto">
            <a:xfrm>
              <a:off x="696424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9 w 150"/>
                <a:gd name="T31" fmla="*/ 399 h 407"/>
                <a:gd name="T32" fmla="*/ 18 w 150"/>
                <a:gd name="T33" fmla="*/ 388 h 407"/>
                <a:gd name="T34" fmla="*/ 7 w 150"/>
                <a:gd name="T35" fmla="*/ 342 h 407"/>
                <a:gd name="T36" fmla="*/ 1 w 150"/>
                <a:gd name="T37" fmla="*/ 289 h 407"/>
                <a:gd name="T38" fmla="*/ 0 w 150"/>
                <a:gd name="T39" fmla="*/ 235 h 407"/>
                <a:gd name="T40" fmla="*/ 6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8 w 150"/>
                <a:gd name="T63" fmla="*/ 34 h 407"/>
                <a:gd name="T64" fmla="*/ 127 w 150"/>
                <a:gd name="T65" fmla="*/ 54 h 407"/>
                <a:gd name="T66" fmla="*/ 134 w 150"/>
                <a:gd name="T67" fmla="*/ 74 h 407"/>
                <a:gd name="T68" fmla="*/ 141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9" y="399"/>
                  </a:lnTo>
                  <a:lnTo>
                    <a:pt x="18" y="388"/>
                  </a:lnTo>
                  <a:lnTo>
                    <a:pt x="7" y="342"/>
                  </a:lnTo>
                  <a:lnTo>
                    <a:pt x="1" y="289"/>
                  </a:lnTo>
                  <a:lnTo>
                    <a:pt x="0" y="235"/>
                  </a:lnTo>
                  <a:lnTo>
                    <a:pt x="6" y="184"/>
                  </a:lnTo>
                  <a:lnTo>
                    <a:pt x="14" y="153"/>
                  </a:lnTo>
                  <a:lnTo>
                    <a:pt x="23" y="125"/>
                  </a:lnTo>
                  <a:lnTo>
                    <a:pt x="34" y="102"/>
                  </a:lnTo>
                  <a:lnTo>
                    <a:pt x="44" y="80"/>
                  </a:lnTo>
                  <a:lnTo>
                    <a:pt x="56" y="60"/>
                  </a:lnTo>
                  <a:lnTo>
                    <a:pt x="68" y="40"/>
                  </a:lnTo>
                  <a:lnTo>
                    <a:pt x="79" y="20"/>
                  </a:lnTo>
                  <a:lnTo>
                    <a:pt x="90" y="0"/>
                  </a:lnTo>
                  <a:lnTo>
                    <a:pt x="99" y="6"/>
                  </a:lnTo>
                  <a:lnTo>
                    <a:pt x="109" y="20"/>
                  </a:lnTo>
                  <a:lnTo>
                    <a:pt x="118" y="34"/>
                  </a:lnTo>
                  <a:lnTo>
                    <a:pt x="127" y="54"/>
                  </a:lnTo>
                  <a:lnTo>
                    <a:pt x="134" y="74"/>
                  </a:lnTo>
                  <a:lnTo>
                    <a:pt x="141"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8"/>
            <p:cNvSpPr>
              <a:spLocks/>
            </p:cNvSpPr>
            <p:nvPr/>
          </p:nvSpPr>
          <p:spPr bwMode="auto">
            <a:xfrm>
              <a:off x="6789671" y="6255907"/>
              <a:ext cx="187501" cy="194646"/>
            </a:xfrm>
            <a:custGeom>
              <a:avLst/>
              <a:gdLst>
                <a:gd name="T0" fmla="*/ 258 w 263"/>
                <a:gd name="T1" fmla="*/ 234 h 746"/>
                <a:gd name="T2" fmla="*/ 263 w 263"/>
                <a:gd name="T3" fmla="*/ 271 h 746"/>
                <a:gd name="T4" fmla="*/ 263 w 263"/>
                <a:gd name="T5" fmla="*/ 308 h 746"/>
                <a:gd name="T6" fmla="*/ 261 w 263"/>
                <a:gd name="T7" fmla="*/ 342 h 746"/>
                <a:gd name="T8" fmla="*/ 255 w 263"/>
                <a:gd name="T9" fmla="*/ 375 h 746"/>
                <a:gd name="T10" fmla="*/ 249 w 263"/>
                <a:gd name="T11" fmla="*/ 407 h 746"/>
                <a:gd name="T12" fmla="*/ 242 w 263"/>
                <a:gd name="T13" fmla="*/ 440 h 746"/>
                <a:gd name="T14" fmla="*/ 235 w 263"/>
                <a:gd name="T15" fmla="*/ 472 h 746"/>
                <a:gd name="T16" fmla="*/ 229 w 263"/>
                <a:gd name="T17" fmla="*/ 503 h 746"/>
                <a:gd name="T18" fmla="*/ 226 w 263"/>
                <a:gd name="T19" fmla="*/ 537 h 746"/>
                <a:gd name="T20" fmla="*/ 223 w 263"/>
                <a:gd name="T21" fmla="*/ 570 h 746"/>
                <a:gd name="T22" fmla="*/ 221 w 263"/>
                <a:gd name="T23" fmla="*/ 607 h 746"/>
                <a:gd name="T24" fmla="*/ 217 w 263"/>
                <a:gd name="T25" fmla="*/ 641 h 746"/>
                <a:gd name="T26" fmla="*/ 212 w 263"/>
                <a:gd name="T27" fmla="*/ 672 h 746"/>
                <a:gd name="T28" fmla="*/ 206 w 263"/>
                <a:gd name="T29" fmla="*/ 703 h 746"/>
                <a:gd name="T30" fmla="*/ 197 w 263"/>
                <a:gd name="T31" fmla="*/ 726 h 746"/>
                <a:gd name="T32" fmla="*/ 186 w 263"/>
                <a:gd name="T33" fmla="*/ 746 h 746"/>
                <a:gd name="T34" fmla="*/ 169 w 263"/>
                <a:gd name="T35" fmla="*/ 743 h 746"/>
                <a:gd name="T36" fmla="*/ 152 w 263"/>
                <a:gd name="T37" fmla="*/ 734 h 746"/>
                <a:gd name="T38" fmla="*/ 137 w 263"/>
                <a:gd name="T39" fmla="*/ 717 h 746"/>
                <a:gd name="T40" fmla="*/ 123 w 263"/>
                <a:gd name="T41" fmla="*/ 695 h 746"/>
                <a:gd name="T42" fmla="*/ 110 w 263"/>
                <a:gd name="T43" fmla="*/ 667 h 746"/>
                <a:gd name="T44" fmla="*/ 96 w 263"/>
                <a:gd name="T45" fmla="*/ 638 h 746"/>
                <a:gd name="T46" fmla="*/ 83 w 263"/>
                <a:gd name="T47" fmla="*/ 607 h 746"/>
                <a:gd name="T48" fmla="*/ 71 w 263"/>
                <a:gd name="T49" fmla="*/ 573 h 746"/>
                <a:gd name="T50" fmla="*/ 56 w 263"/>
                <a:gd name="T51" fmla="*/ 525 h 746"/>
                <a:gd name="T52" fmla="*/ 42 w 263"/>
                <a:gd name="T53" fmla="*/ 477 h 746"/>
                <a:gd name="T54" fmla="*/ 28 w 263"/>
                <a:gd name="T55" fmla="*/ 429 h 746"/>
                <a:gd name="T56" fmla="*/ 17 w 263"/>
                <a:gd name="T57" fmla="*/ 375 h 746"/>
                <a:gd name="T58" fmla="*/ 8 w 263"/>
                <a:gd name="T59" fmla="*/ 325 h 746"/>
                <a:gd name="T60" fmla="*/ 2 w 263"/>
                <a:gd name="T61" fmla="*/ 268 h 746"/>
                <a:gd name="T62" fmla="*/ 0 w 263"/>
                <a:gd name="T63" fmla="*/ 209 h 746"/>
                <a:gd name="T64" fmla="*/ 3 w 263"/>
                <a:gd name="T65" fmla="*/ 146 h 746"/>
                <a:gd name="T66" fmla="*/ 15 w 263"/>
                <a:gd name="T67" fmla="*/ 113 h 746"/>
                <a:gd name="T68" fmla="*/ 27 w 263"/>
                <a:gd name="T69" fmla="*/ 79 h 746"/>
                <a:gd name="T70" fmla="*/ 41 w 263"/>
                <a:gd name="T71" fmla="*/ 50 h 746"/>
                <a:gd name="T72" fmla="*/ 56 w 263"/>
                <a:gd name="T73" fmla="*/ 28 h 746"/>
                <a:gd name="T74" fmla="*/ 72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5 w 263"/>
                <a:gd name="T95" fmla="*/ 189 h 746"/>
                <a:gd name="T96" fmla="*/ 258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8" y="234"/>
                  </a:moveTo>
                  <a:lnTo>
                    <a:pt x="263" y="271"/>
                  </a:lnTo>
                  <a:lnTo>
                    <a:pt x="263" y="308"/>
                  </a:lnTo>
                  <a:lnTo>
                    <a:pt x="261" y="342"/>
                  </a:lnTo>
                  <a:lnTo>
                    <a:pt x="255" y="375"/>
                  </a:lnTo>
                  <a:lnTo>
                    <a:pt x="249" y="407"/>
                  </a:lnTo>
                  <a:lnTo>
                    <a:pt x="242" y="440"/>
                  </a:lnTo>
                  <a:lnTo>
                    <a:pt x="235" y="472"/>
                  </a:lnTo>
                  <a:lnTo>
                    <a:pt x="229" y="503"/>
                  </a:lnTo>
                  <a:lnTo>
                    <a:pt x="226" y="537"/>
                  </a:lnTo>
                  <a:lnTo>
                    <a:pt x="223" y="570"/>
                  </a:lnTo>
                  <a:lnTo>
                    <a:pt x="221" y="607"/>
                  </a:lnTo>
                  <a:lnTo>
                    <a:pt x="217" y="641"/>
                  </a:lnTo>
                  <a:lnTo>
                    <a:pt x="212" y="672"/>
                  </a:lnTo>
                  <a:lnTo>
                    <a:pt x="206" y="703"/>
                  </a:lnTo>
                  <a:lnTo>
                    <a:pt x="197" y="726"/>
                  </a:lnTo>
                  <a:lnTo>
                    <a:pt x="186" y="746"/>
                  </a:lnTo>
                  <a:lnTo>
                    <a:pt x="169" y="743"/>
                  </a:lnTo>
                  <a:lnTo>
                    <a:pt x="152" y="734"/>
                  </a:lnTo>
                  <a:lnTo>
                    <a:pt x="137" y="717"/>
                  </a:lnTo>
                  <a:lnTo>
                    <a:pt x="123" y="695"/>
                  </a:lnTo>
                  <a:lnTo>
                    <a:pt x="110" y="667"/>
                  </a:lnTo>
                  <a:lnTo>
                    <a:pt x="96" y="638"/>
                  </a:lnTo>
                  <a:lnTo>
                    <a:pt x="83" y="607"/>
                  </a:lnTo>
                  <a:lnTo>
                    <a:pt x="71" y="573"/>
                  </a:lnTo>
                  <a:lnTo>
                    <a:pt x="56" y="525"/>
                  </a:lnTo>
                  <a:lnTo>
                    <a:pt x="42" y="477"/>
                  </a:lnTo>
                  <a:lnTo>
                    <a:pt x="28" y="429"/>
                  </a:lnTo>
                  <a:lnTo>
                    <a:pt x="17" y="375"/>
                  </a:lnTo>
                  <a:lnTo>
                    <a:pt x="8" y="325"/>
                  </a:lnTo>
                  <a:lnTo>
                    <a:pt x="2" y="268"/>
                  </a:lnTo>
                  <a:lnTo>
                    <a:pt x="0" y="209"/>
                  </a:lnTo>
                  <a:lnTo>
                    <a:pt x="3" y="146"/>
                  </a:lnTo>
                  <a:lnTo>
                    <a:pt x="15" y="113"/>
                  </a:lnTo>
                  <a:lnTo>
                    <a:pt x="27" y="79"/>
                  </a:lnTo>
                  <a:lnTo>
                    <a:pt x="41" y="50"/>
                  </a:lnTo>
                  <a:lnTo>
                    <a:pt x="56" y="28"/>
                  </a:lnTo>
                  <a:lnTo>
                    <a:pt x="72" y="11"/>
                  </a:lnTo>
                  <a:lnTo>
                    <a:pt x="87" y="2"/>
                  </a:lnTo>
                  <a:lnTo>
                    <a:pt x="105" y="0"/>
                  </a:lnTo>
                  <a:lnTo>
                    <a:pt x="123" y="11"/>
                  </a:lnTo>
                  <a:lnTo>
                    <a:pt x="142" y="25"/>
                  </a:lnTo>
                  <a:lnTo>
                    <a:pt x="161" y="42"/>
                  </a:lnTo>
                  <a:lnTo>
                    <a:pt x="179" y="65"/>
                  </a:lnTo>
                  <a:lnTo>
                    <a:pt x="197" y="87"/>
                  </a:lnTo>
                  <a:lnTo>
                    <a:pt x="214" y="118"/>
                  </a:lnTo>
                  <a:lnTo>
                    <a:pt x="230" y="149"/>
                  </a:lnTo>
                  <a:lnTo>
                    <a:pt x="245" y="189"/>
                  </a:lnTo>
                  <a:lnTo>
                    <a:pt x="258"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9"/>
            <p:cNvSpPr>
              <a:spLocks/>
            </p:cNvSpPr>
            <p:nvPr/>
          </p:nvSpPr>
          <p:spPr bwMode="auto">
            <a:xfrm>
              <a:off x="7003034" y="6266083"/>
              <a:ext cx="122846" cy="98888"/>
            </a:xfrm>
            <a:custGeom>
              <a:avLst/>
              <a:gdLst>
                <a:gd name="T0" fmla="*/ 158 w 175"/>
                <a:gd name="T1" fmla="*/ 28 h 379"/>
                <a:gd name="T2" fmla="*/ 169 w 175"/>
                <a:gd name="T3" fmla="*/ 68 h 379"/>
                <a:gd name="T4" fmla="*/ 175 w 175"/>
                <a:gd name="T5" fmla="*/ 113 h 379"/>
                <a:gd name="T6" fmla="*/ 175 w 175"/>
                <a:gd name="T7" fmla="*/ 164 h 379"/>
                <a:gd name="T8" fmla="*/ 172 w 175"/>
                <a:gd name="T9" fmla="*/ 212 h 379"/>
                <a:gd name="T10" fmla="*/ 169 w 175"/>
                <a:gd name="T11" fmla="*/ 240 h 379"/>
                <a:gd name="T12" fmla="*/ 164 w 175"/>
                <a:gd name="T13" fmla="*/ 266 h 379"/>
                <a:gd name="T14" fmla="*/ 156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1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4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5" y="113"/>
                  </a:lnTo>
                  <a:lnTo>
                    <a:pt x="175" y="164"/>
                  </a:lnTo>
                  <a:lnTo>
                    <a:pt x="172" y="212"/>
                  </a:lnTo>
                  <a:lnTo>
                    <a:pt x="169" y="240"/>
                  </a:lnTo>
                  <a:lnTo>
                    <a:pt x="164" y="266"/>
                  </a:lnTo>
                  <a:lnTo>
                    <a:pt x="156" y="291"/>
                  </a:lnTo>
                  <a:lnTo>
                    <a:pt x="149" y="311"/>
                  </a:lnTo>
                  <a:lnTo>
                    <a:pt x="140" y="331"/>
                  </a:lnTo>
                  <a:lnTo>
                    <a:pt x="131" y="348"/>
                  </a:lnTo>
                  <a:lnTo>
                    <a:pt x="120" y="362"/>
                  </a:lnTo>
                  <a:lnTo>
                    <a:pt x="110" y="370"/>
                  </a:lnTo>
                  <a:lnTo>
                    <a:pt x="98" y="376"/>
                  </a:lnTo>
                  <a:lnTo>
                    <a:pt x="85" y="379"/>
                  </a:lnTo>
                  <a:lnTo>
                    <a:pt x="74" y="376"/>
                  </a:lnTo>
                  <a:lnTo>
                    <a:pt x="61"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4"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0"/>
            <p:cNvSpPr>
              <a:spLocks/>
            </p:cNvSpPr>
            <p:nvPr/>
          </p:nvSpPr>
          <p:spPr bwMode="auto">
            <a:xfrm>
              <a:off x="7494418" y="6357665"/>
              <a:ext cx="122846" cy="113500"/>
            </a:xfrm>
            <a:custGeom>
              <a:avLst/>
              <a:gdLst>
                <a:gd name="T0" fmla="*/ 170 w 172"/>
                <a:gd name="T1" fmla="*/ 79 h 435"/>
                <a:gd name="T2" fmla="*/ 172 w 172"/>
                <a:gd name="T3" fmla="*/ 110 h 435"/>
                <a:gd name="T4" fmla="*/ 172 w 172"/>
                <a:gd name="T5" fmla="*/ 141 h 435"/>
                <a:gd name="T6" fmla="*/ 171 w 172"/>
                <a:gd name="T7" fmla="*/ 172 h 435"/>
                <a:gd name="T8" fmla="*/ 168 w 172"/>
                <a:gd name="T9" fmla="*/ 200 h 435"/>
                <a:gd name="T10" fmla="*/ 164 w 172"/>
                <a:gd name="T11" fmla="*/ 229 h 435"/>
                <a:gd name="T12" fmla="*/ 158 w 172"/>
                <a:gd name="T13" fmla="*/ 257 h 435"/>
                <a:gd name="T14" fmla="*/ 152 w 172"/>
                <a:gd name="T15" fmla="*/ 282 h 435"/>
                <a:gd name="T16" fmla="*/ 146 w 172"/>
                <a:gd name="T17" fmla="*/ 308 h 435"/>
                <a:gd name="T18" fmla="*/ 134 w 172"/>
                <a:gd name="T19" fmla="*/ 342 h 435"/>
                <a:gd name="T20" fmla="*/ 121 w 172"/>
                <a:gd name="T21" fmla="*/ 370 h 435"/>
                <a:gd name="T22" fmla="*/ 107 w 172"/>
                <a:gd name="T23" fmla="*/ 392 h 435"/>
                <a:gd name="T24" fmla="*/ 93 w 172"/>
                <a:gd name="T25" fmla="*/ 409 h 435"/>
                <a:gd name="T26" fmla="*/ 77 w 172"/>
                <a:gd name="T27" fmla="*/ 424 h 435"/>
                <a:gd name="T28" fmla="*/ 61 w 172"/>
                <a:gd name="T29" fmla="*/ 432 h 435"/>
                <a:gd name="T30" fmla="*/ 44 w 172"/>
                <a:gd name="T31" fmla="*/ 435 h 435"/>
                <a:gd name="T32" fmla="*/ 27 w 172"/>
                <a:gd name="T33" fmla="*/ 429 h 435"/>
                <a:gd name="T34" fmla="*/ 20 w 172"/>
                <a:gd name="T35" fmla="*/ 418 h 435"/>
                <a:gd name="T36" fmla="*/ 12 w 172"/>
                <a:gd name="T37" fmla="*/ 404 h 435"/>
                <a:gd name="T38" fmla="*/ 6 w 172"/>
                <a:gd name="T39" fmla="*/ 387 h 435"/>
                <a:gd name="T40" fmla="*/ 2 w 172"/>
                <a:gd name="T41" fmla="*/ 364 h 435"/>
                <a:gd name="T42" fmla="*/ 0 w 172"/>
                <a:gd name="T43" fmla="*/ 325 h 435"/>
                <a:gd name="T44" fmla="*/ 0 w 172"/>
                <a:gd name="T45" fmla="*/ 285 h 435"/>
                <a:gd name="T46" fmla="*/ 2 w 172"/>
                <a:gd name="T47" fmla="*/ 248 h 435"/>
                <a:gd name="T48" fmla="*/ 6 w 172"/>
                <a:gd name="T49" fmla="*/ 214 h 435"/>
                <a:gd name="T50" fmla="*/ 11 w 172"/>
                <a:gd name="T51" fmla="*/ 180 h 435"/>
                <a:gd name="T52" fmla="*/ 19 w 172"/>
                <a:gd name="T53" fmla="*/ 147 h 435"/>
                <a:gd name="T54" fmla="*/ 27 w 172"/>
                <a:gd name="T55" fmla="*/ 115 h 435"/>
                <a:gd name="T56" fmla="*/ 36 w 172"/>
                <a:gd name="T57" fmla="*/ 87 h 435"/>
                <a:gd name="T58" fmla="*/ 46 w 172"/>
                <a:gd name="T59" fmla="*/ 62 h 435"/>
                <a:gd name="T60" fmla="*/ 59 w 172"/>
                <a:gd name="T61" fmla="*/ 42 h 435"/>
                <a:gd name="T62" fmla="*/ 71 w 172"/>
                <a:gd name="T63" fmla="*/ 25 h 435"/>
                <a:gd name="T64" fmla="*/ 83 w 172"/>
                <a:gd name="T65" fmla="*/ 11 h 435"/>
                <a:gd name="T66" fmla="*/ 97 w 172"/>
                <a:gd name="T67" fmla="*/ 2 h 435"/>
                <a:gd name="T68" fmla="*/ 111 w 172"/>
                <a:gd name="T69" fmla="*/ 0 h 435"/>
                <a:gd name="T70" fmla="*/ 124 w 172"/>
                <a:gd name="T71" fmla="*/ 0 h 435"/>
                <a:gd name="T72" fmla="*/ 139 w 172"/>
                <a:gd name="T73" fmla="*/ 8 h 435"/>
                <a:gd name="T74" fmla="*/ 149 w 172"/>
                <a:gd name="T75" fmla="*/ 19 h 435"/>
                <a:gd name="T76" fmla="*/ 157 w 172"/>
                <a:gd name="T77" fmla="*/ 36 h 435"/>
                <a:gd name="T78" fmla="*/ 165 w 172"/>
                <a:gd name="T79" fmla="*/ 56 h 435"/>
                <a:gd name="T80" fmla="*/ 170 w 172"/>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5">
                  <a:moveTo>
                    <a:pt x="170" y="79"/>
                  </a:moveTo>
                  <a:lnTo>
                    <a:pt x="172" y="110"/>
                  </a:lnTo>
                  <a:lnTo>
                    <a:pt x="172" y="141"/>
                  </a:lnTo>
                  <a:lnTo>
                    <a:pt x="171" y="172"/>
                  </a:lnTo>
                  <a:lnTo>
                    <a:pt x="168" y="200"/>
                  </a:lnTo>
                  <a:lnTo>
                    <a:pt x="164" y="229"/>
                  </a:lnTo>
                  <a:lnTo>
                    <a:pt x="158" y="257"/>
                  </a:lnTo>
                  <a:lnTo>
                    <a:pt x="152" y="282"/>
                  </a:lnTo>
                  <a:lnTo>
                    <a:pt x="146"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1" y="25"/>
                  </a:lnTo>
                  <a:lnTo>
                    <a:pt x="83" y="11"/>
                  </a:lnTo>
                  <a:lnTo>
                    <a:pt x="97" y="2"/>
                  </a:lnTo>
                  <a:lnTo>
                    <a:pt x="111" y="0"/>
                  </a:lnTo>
                  <a:lnTo>
                    <a:pt x="124" y="0"/>
                  </a:lnTo>
                  <a:lnTo>
                    <a:pt x="139" y="8"/>
                  </a:lnTo>
                  <a:lnTo>
                    <a:pt x="149" y="19"/>
                  </a:lnTo>
                  <a:lnTo>
                    <a:pt x="157" y="36"/>
                  </a:lnTo>
                  <a:lnTo>
                    <a:pt x="165" y="56"/>
                  </a:lnTo>
                  <a:lnTo>
                    <a:pt x="170"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1"/>
            <p:cNvSpPr>
              <a:spLocks/>
            </p:cNvSpPr>
            <p:nvPr/>
          </p:nvSpPr>
          <p:spPr bwMode="auto">
            <a:xfrm>
              <a:off x="6970707" y="6378278"/>
              <a:ext cx="109915" cy="81668"/>
            </a:xfrm>
            <a:custGeom>
              <a:avLst/>
              <a:gdLst>
                <a:gd name="T0" fmla="*/ 143 w 152"/>
                <a:gd name="T1" fmla="*/ 62 h 313"/>
                <a:gd name="T2" fmla="*/ 152 w 152"/>
                <a:gd name="T3" fmla="*/ 110 h 313"/>
                <a:gd name="T4" fmla="*/ 152 w 152"/>
                <a:gd name="T5" fmla="*/ 164 h 313"/>
                <a:gd name="T6" fmla="*/ 147 w 152"/>
                <a:gd name="T7" fmla="*/ 217 h 313"/>
                <a:gd name="T8" fmla="*/ 141 w 152"/>
                <a:gd name="T9" fmla="*/ 265 h 313"/>
                <a:gd name="T10" fmla="*/ 131 w 152"/>
                <a:gd name="T11" fmla="*/ 288 h 313"/>
                <a:gd name="T12" fmla="*/ 120 w 152"/>
                <a:gd name="T13" fmla="*/ 302 h 313"/>
                <a:gd name="T14" fmla="*/ 108 w 152"/>
                <a:gd name="T15" fmla="*/ 311 h 313"/>
                <a:gd name="T16" fmla="*/ 96 w 152"/>
                <a:gd name="T17" fmla="*/ 313 h 313"/>
                <a:gd name="T18" fmla="*/ 83 w 152"/>
                <a:gd name="T19" fmla="*/ 313 h 313"/>
                <a:gd name="T20" fmla="*/ 70 w 152"/>
                <a:gd name="T21" fmla="*/ 311 h 313"/>
                <a:gd name="T22" fmla="*/ 59 w 152"/>
                <a:gd name="T23" fmla="*/ 302 h 313"/>
                <a:gd name="T24" fmla="*/ 47 w 152"/>
                <a:gd name="T25" fmla="*/ 294 h 313"/>
                <a:gd name="T26" fmla="*/ 38 w 152"/>
                <a:gd name="T27" fmla="*/ 280 h 313"/>
                <a:gd name="T28" fmla="*/ 30 w 152"/>
                <a:gd name="T29" fmla="*/ 265 h 313"/>
                <a:gd name="T30" fmla="*/ 23 w 152"/>
                <a:gd name="T31" fmla="*/ 246 h 313"/>
                <a:gd name="T32" fmla="*/ 16 w 152"/>
                <a:gd name="T33" fmla="*/ 226 h 313"/>
                <a:gd name="T34" fmla="*/ 11 w 152"/>
                <a:gd name="T35" fmla="*/ 203 h 313"/>
                <a:gd name="T36" fmla="*/ 6 w 152"/>
                <a:gd name="T37" fmla="*/ 181 h 313"/>
                <a:gd name="T38" fmla="*/ 3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1 w 152"/>
                <a:gd name="T57" fmla="*/ 3 h 313"/>
                <a:gd name="T58" fmla="*/ 98 w 152"/>
                <a:gd name="T59" fmla="*/ 8 h 313"/>
                <a:gd name="T60" fmla="*/ 115 w 152"/>
                <a:gd name="T61" fmla="*/ 22 h 313"/>
                <a:gd name="T62" fmla="*/ 129 w 152"/>
                <a:gd name="T63" fmla="*/ 39 h 313"/>
                <a:gd name="T64" fmla="*/ 143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3" y="62"/>
                  </a:moveTo>
                  <a:lnTo>
                    <a:pt x="152" y="110"/>
                  </a:lnTo>
                  <a:lnTo>
                    <a:pt x="152" y="164"/>
                  </a:lnTo>
                  <a:lnTo>
                    <a:pt x="147" y="217"/>
                  </a:lnTo>
                  <a:lnTo>
                    <a:pt x="141" y="265"/>
                  </a:lnTo>
                  <a:lnTo>
                    <a:pt x="131" y="288"/>
                  </a:lnTo>
                  <a:lnTo>
                    <a:pt x="120" y="302"/>
                  </a:lnTo>
                  <a:lnTo>
                    <a:pt x="108" y="311"/>
                  </a:lnTo>
                  <a:lnTo>
                    <a:pt x="96" y="313"/>
                  </a:lnTo>
                  <a:lnTo>
                    <a:pt x="83" y="313"/>
                  </a:lnTo>
                  <a:lnTo>
                    <a:pt x="70" y="311"/>
                  </a:lnTo>
                  <a:lnTo>
                    <a:pt x="59" y="302"/>
                  </a:lnTo>
                  <a:lnTo>
                    <a:pt x="47" y="294"/>
                  </a:lnTo>
                  <a:lnTo>
                    <a:pt x="38" y="280"/>
                  </a:lnTo>
                  <a:lnTo>
                    <a:pt x="30" y="265"/>
                  </a:lnTo>
                  <a:lnTo>
                    <a:pt x="23" y="246"/>
                  </a:lnTo>
                  <a:lnTo>
                    <a:pt x="16" y="226"/>
                  </a:lnTo>
                  <a:lnTo>
                    <a:pt x="11" y="203"/>
                  </a:lnTo>
                  <a:lnTo>
                    <a:pt x="6" y="181"/>
                  </a:lnTo>
                  <a:lnTo>
                    <a:pt x="3" y="158"/>
                  </a:lnTo>
                  <a:lnTo>
                    <a:pt x="0" y="133"/>
                  </a:lnTo>
                  <a:lnTo>
                    <a:pt x="1" y="104"/>
                  </a:lnTo>
                  <a:lnTo>
                    <a:pt x="4" y="79"/>
                  </a:lnTo>
                  <a:lnTo>
                    <a:pt x="8" y="56"/>
                  </a:lnTo>
                  <a:lnTo>
                    <a:pt x="14" y="36"/>
                  </a:lnTo>
                  <a:lnTo>
                    <a:pt x="29" y="17"/>
                  </a:lnTo>
                  <a:lnTo>
                    <a:pt x="46" y="5"/>
                  </a:lnTo>
                  <a:lnTo>
                    <a:pt x="63" y="0"/>
                  </a:lnTo>
                  <a:lnTo>
                    <a:pt x="81" y="3"/>
                  </a:lnTo>
                  <a:lnTo>
                    <a:pt x="98" y="8"/>
                  </a:lnTo>
                  <a:lnTo>
                    <a:pt x="115"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2"/>
            <p:cNvSpPr>
              <a:spLocks/>
            </p:cNvSpPr>
            <p:nvPr/>
          </p:nvSpPr>
          <p:spPr bwMode="auto">
            <a:xfrm>
              <a:off x="7584936" y="6445334"/>
              <a:ext cx="135777" cy="93670"/>
            </a:xfrm>
            <a:custGeom>
              <a:avLst/>
              <a:gdLst>
                <a:gd name="T0" fmla="*/ 173 w 189"/>
                <a:gd name="T1" fmla="*/ 25 h 359"/>
                <a:gd name="T2" fmla="*/ 182 w 189"/>
                <a:gd name="T3" fmla="*/ 71 h 359"/>
                <a:gd name="T4" fmla="*/ 188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4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3 w 189"/>
                <a:gd name="T33" fmla="*/ 155 h 359"/>
                <a:gd name="T34" fmla="*/ 14 w 189"/>
                <a:gd name="T35" fmla="*/ 121 h 359"/>
                <a:gd name="T36" fmla="*/ 26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3 w 189"/>
                <a:gd name="T57" fmla="*/ 3 h 359"/>
                <a:gd name="T58" fmla="*/ 150 w 189"/>
                <a:gd name="T59" fmla="*/ 8 h 359"/>
                <a:gd name="T60" fmla="*/ 159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2" y="71"/>
                  </a:lnTo>
                  <a:lnTo>
                    <a:pt x="188" y="119"/>
                  </a:lnTo>
                  <a:lnTo>
                    <a:pt x="189" y="167"/>
                  </a:lnTo>
                  <a:lnTo>
                    <a:pt x="186" y="215"/>
                  </a:lnTo>
                  <a:lnTo>
                    <a:pt x="168" y="257"/>
                  </a:lnTo>
                  <a:lnTo>
                    <a:pt x="149" y="291"/>
                  </a:lnTo>
                  <a:lnTo>
                    <a:pt x="129" y="319"/>
                  </a:lnTo>
                  <a:lnTo>
                    <a:pt x="108" y="339"/>
                  </a:lnTo>
                  <a:lnTo>
                    <a:pt x="86" y="353"/>
                  </a:lnTo>
                  <a:lnTo>
                    <a:pt x="64" y="359"/>
                  </a:lnTo>
                  <a:lnTo>
                    <a:pt x="41" y="356"/>
                  </a:lnTo>
                  <a:lnTo>
                    <a:pt x="18" y="348"/>
                  </a:lnTo>
                  <a:lnTo>
                    <a:pt x="3" y="311"/>
                  </a:lnTo>
                  <a:lnTo>
                    <a:pt x="0" y="260"/>
                  </a:lnTo>
                  <a:lnTo>
                    <a:pt x="2" y="206"/>
                  </a:lnTo>
                  <a:lnTo>
                    <a:pt x="3" y="155"/>
                  </a:lnTo>
                  <a:lnTo>
                    <a:pt x="14" y="121"/>
                  </a:lnTo>
                  <a:lnTo>
                    <a:pt x="26" y="93"/>
                  </a:lnTo>
                  <a:lnTo>
                    <a:pt x="37" y="71"/>
                  </a:lnTo>
                  <a:lnTo>
                    <a:pt x="51" y="51"/>
                  </a:lnTo>
                  <a:lnTo>
                    <a:pt x="65" y="37"/>
                  </a:lnTo>
                  <a:lnTo>
                    <a:pt x="79" y="23"/>
                  </a:lnTo>
                  <a:lnTo>
                    <a:pt x="94" y="11"/>
                  </a:lnTo>
                  <a:lnTo>
                    <a:pt x="109" y="0"/>
                  </a:lnTo>
                  <a:lnTo>
                    <a:pt x="117" y="0"/>
                  </a:lnTo>
                  <a:lnTo>
                    <a:pt x="126" y="0"/>
                  </a:lnTo>
                  <a:lnTo>
                    <a:pt x="134" y="0"/>
                  </a:lnTo>
                  <a:lnTo>
                    <a:pt x="143" y="3"/>
                  </a:lnTo>
                  <a:lnTo>
                    <a:pt x="150" y="8"/>
                  </a:lnTo>
                  <a:lnTo>
                    <a:pt x="159"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3"/>
            <p:cNvSpPr>
              <a:spLocks/>
            </p:cNvSpPr>
            <p:nvPr/>
          </p:nvSpPr>
          <p:spPr bwMode="auto">
            <a:xfrm>
              <a:off x="7390969" y="6462294"/>
              <a:ext cx="174571" cy="194646"/>
            </a:xfrm>
            <a:custGeom>
              <a:avLst/>
              <a:gdLst>
                <a:gd name="T0" fmla="*/ 227 w 245"/>
                <a:gd name="T1" fmla="*/ 246 h 746"/>
                <a:gd name="T2" fmla="*/ 238 w 245"/>
                <a:gd name="T3" fmla="*/ 271 h 746"/>
                <a:gd name="T4" fmla="*/ 243 w 245"/>
                <a:gd name="T5" fmla="*/ 302 h 746"/>
                <a:gd name="T6" fmla="*/ 245 w 245"/>
                <a:gd name="T7" fmla="*/ 336 h 746"/>
                <a:gd name="T8" fmla="*/ 243 w 245"/>
                <a:gd name="T9" fmla="*/ 373 h 746"/>
                <a:gd name="T10" fmla="*/ 235 w 245"/>
                <a:gd name="T11" fmla="*/ 430 h 746"/>
                <a:gd name="T12" fmla="*/ 223 w 245"/>
                <a:gd name="T13" fmla="*/ 486 h 746"/>
                <a:gd name="T14" fmla="*/ 210 w 245"/>
                <a:gd name="T15" fmla="*/ 540 h 746"/>
                <a:gd name="T16" fmla="*/ 194 w 245"/>
                <a:gd name="T17" fmla="*/ 588 h 746"/>
                <a:gd name="T18" fmla="*/ 179 w 245"/>
                <a:gd name="T19" fmla="*/ 636 h 746"/>
                <a:gd name="T20" fmla="*/ 160 w 245"/>
                <a:gd name="T21" fmla="*/ 678 h 746"/>
                <a:gd name="T22" fmla="*/ 140 w 245"/>
                <a:gd name="T23" fmla="*/ 715 h 746"/>
                <a:gd name="T24" fmla="*/ 120 w 245"/>
                <a:gd name="T25" fmla="*/ 746 h 746"/>
                <a:gd name="T26" fmla="*/ 106 w 245"/>
                <a:gd name="T27" fmla="*/ 743 h 746"/>
                <a:gd name="T28" fmla="*/ 93 w 245"/>
                <a:gd name="T29" fmla="*/ 732 h 746"/>
                <a:gd name="T30" fmla="*/ 80 w 245"/>
                <a:gd name="T31" fmla="*/ 715 h 746"/>
                <a:gd name="T32" fmla="*/ 69 w 245"/>
                <a:gd name="T33" fmla="*/ 695 h 746"/>
                <a:gd name="T34" fmla="*/ 57 w 245"/>
                <a:gd name="T35" fmla="*/ 673 h 746"/>
                <a:gd name="T36" fmla="*/ 45 w 245"/>
                <a:gd name="T37" fmla="*/ 650 h 746"/>
                <a:gd name="T38" fmla="*/ 34 w 245"/>
                <a:gd name="T39" fmla="*/ 627 h 746"/>
                <a:gd name="T40" fmla="*/ 22 w 245"/>
                <a:gd name="T41" fmla="*/ 605 h 746"/>
                <a:gd name="T42" fmla="*/ 12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6 w 245"/>
                <a:gd name="T69" fmla="*/ 3 h 746"/>
                <a:gd name="T70" fmla="*/ 98 w 245"/>
                <a:gd name="T71" fmla="*/ 0 h 746"/>
                <a:gd name="T72" fmla="*/ 111 w 245"/>
                <a:gd name="T73" fmla="*/ 6 h 746"/>
                <a:gd name="T74" fmla="*/ 127 w 245"/>
                <a:gd name="T75" fmla="*/ 28 h 746"/>
                <a:gd name="T76" fmla="*/ 143 w 245"/>
                <a:gd name="T77" fmla="*/ 51 h 746"/>
                <a:gd name="T78" fmla="*/ 157 w 245"/>
                <a:gd name="T79" fmla="*/ 79 h 746"/>
                <a:gd name="T80" fmla="*/ 172 w 245"/>
                <a:gd name="T81" fmla="*/ 110 h 746"/>
                <a:gd name="T82" fmla="*/ 186 w 245"/>
                <a:gd name="T83" fmla="*/ 144 h 746"/>
                <a:gd name="T84" fmla="*/ 200 w 245"/>
                <a:gd name="T85" fmla="*/ 178 h 746"/>
                <a:gd name="T86" fmla="*/ 213 w 245"/>
                <a:gd name="T87" fmla="*/ 212 h 746"/>
                <a:gd name="T88" fmla="*/ 227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7" y="246"/>
                  </a:moveTo>
                  <a:lnTo>
                    <a:pt x="238" y="271"/>
                  </a:lnTo>
                  <a:lnTo>
                    <a:pt x="243" y="302"/>
                  </a:lnTo>
                  <a:lnTo>
                    <a:pt x="245" y="336"/>
                  </a:lnTo>
                  <a:lnTo>
                    <a:pt x="243" y="373"/>
                  </a:lnTo>
                  <a:lnTo>
                    <a:pt x="235" y="430"/>
                  </a:lnTo>
                  <a:lnTo>
                    <a:pt x="223" y="486"/>
                  </a:lnTo>
                  <a:lnTo>
                    <a:pt x="210" y="540"/>
                  </a:lnTo>
                  <a:lnTo>
                    <a:pt x="194" y="588"/>
                  </a:lnTo>
                  <a:lnTo>
                    <a:pt x="179" y="636"/>
                  </a:lnTo>
                  <a:lnTo>
                    <a:pt x="160" y="678"/>
                  </a:lnTo>
                  <a:lnTo>
                    <a:pt x="140" y="715"/>
                  </a:lnTo>
                  <a:lnTo>
                    <a:pt x="120" y="746"/>
                  </a:lnTo>
                  <a:lnTo>
                    <a:pt x="106" y="743"/>
                  </a:lnTo>
                  <a:lnTo>
                    <a:pt x="93" y="732"/>
                  </a:lnTo>
                  <a:lnTo>
                    <a:pt x="80" y="715"/>
                  </a:lnTo>
                  <a:lnTo>
                    <a:pt x="69" y="695"/>
                  </a:lnTo>
                  <a:lnTo>
                    <a:pt x="57" y="673"/>
                  </a:lnTo>
                  <a:lnTo>
                    <a:pt x="45" y="650"/>
                  </a:lnTo>
                  <a:lnTo>
                    <a:pt x="34" y="627"/>
                  </a:lnTo>
                  <a:lnTo>
                    <a:pt x="22" y="605"/>
                  </a:lnTo>
                  <a:lnTo>
                    <a:pt x="12"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6" y="3"/>
                  </a:lnTo>
                  <a:lnTo>
                    <a:pt x="98"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4"/>
            <p:cNvSpPr>
              <a:spLocks/>
            </p:cNvSpPr>
            <p:nvPr/>
          </p:nvSpPr>
          <p:spPr bwMode="auto">
            <a:xfrm>
              <a:off x="7591401" y="6558051"/>
              <a:ext cx="135777" cy="91582"/>
            </a:xfrm>
            <a:custGeom>
              <a:avLst/>
              <a:gdLst>
                <a:gd name="T0" fmla="*/ 174 w 187"/>
                <a:gd name="T1" fmla="*/ 82 h 351"/>
                <a:gd name="T2" fmla="*/ 181 w 187"/>
                <a:gd name="T3" fmla="*/ 111 h 351"/>
                <a:gd name="T4" fmla="*/ 185 w 187"/>
                <a:gd name="T5" fmla="*/ 142 h 351"/>
                <a:gd name="T6" fmla="*/ 187 w 187"/>
                <a:gd name="T7" fmla="*/ 176 h 351"/>
                <a:gd name="T8" fmla="*/ 185 w 187"/>
                <a:gd name="T9" fmla="*/ 210 h 351"/>
                <a:gd name="T10" fmla="*/ 183 w 187"/>
                <a:gd name="T11" fmla="*/ 235 h 351"/>
                <a:gd name="T12" fmla="*/ 177 w 187"/>
                <a:gd name="T13" fmla="*/ 258 h 351"/>
                <a:gd name="T14" fmla="*/ 172 w 187"/>
                <a:gd name="T15" fmla="*/ 277 h 351"/>
                <a:gd name="T16" fmla="*/ 165 w 187"/>
                <a:gd name="T17" fmla="*/ 297 h 351"/>
                <a:gd name="T18" fmla="*/ 157 w 187"/>
                <a:gd name="T19" fmla="*/ 314 h 351"/>
                <a:gd name="T20" fmla="*/ 149 w 187"/>
                <a:gd name="T21" fmla="*/ 328 h 351"/>
                <a:gd name="T22" fmla="*/ 139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4 w 187"/>
                <a:gd name="T39" fmla="*/ 212 h 351"/>
                <a:gd name="T40" fmla="*/ 3 w 187"/>
                <a:gd name="T41" fmla="*/ 167 h 351"/>
                <a:gd name="T42" fmla="*/ 0 w 187"/>
                <a:gd name="T43" fmla="*/ 145 h 351"/>
                <a:gd name="T44" fmla="*/ 0 w 187"/>
                <a:gd name="T45" fmla="*/ 119 h 351"/>
                <a:gd name="T46" fmla="*/ 1 w 187"/>
                <a:gd name="T47" fmla="*/ 94 h 351"/>
                <a:gd name="T48" fmla="*/ 4 w 187"/>
                <a:gd name="T49" fmla="*/ 71 h 351"/>
                <a:gd name="T50" fmla="*/ 13 w 187"/>
                <a:gd name="T51" fmla="*/ 51 h 351"/>
                <a:gd name="T52" fmla="*/ 22 w 187"/>
                <a:gd name="T53" fmla="*/ 31 h 351"/>
                <a:gd name="T54" fmla="*/ 33 w 187"/>
                <a:gd name="T55" fmla="*/ 20 h 351"/>
                <a:gd name="T56" fmla="*/ 43 w 187"/>
                <a:gd name="T57" fmla="*/ 9 h 351"/>
                <a:gd name="T58" fmla="*/ 54 w 187"/>
                <a:gd name="T59" fmla="*/ 3 h 351"/>
                <a:gd name="T60" fmla="*/ 65 w 187"/>
                <a:gd name="T61" fmla="*/ 0 h 351"/>
                <a:gd name="T62" fmla="*/ 77 w 187"/>
                <a:gd name="T63" fmla="*/ 0 h 351"/>
                <a:gd name="T64" fmla="*/ 89 w 187"/>
                <a:gd name="T65" fmla="*/ 3 h 351"/>
                <a:gd name="T66" fmla="*/ 100 w 187"/>
                <a:gd name="T67" fmla="*/ 6 h 351"/>
                <a:gd name="T68" fmla="*/ 112 w 187"/>
                <a:gd name="T69" fmla="*/ 15 h 351"/>
                <a:gd name="T70" fmla="*/ 124 w 187"/>
                <a:gd name="T71" fmla="*/ 23 h 351"/>
                <a:gd name="T72" fmla="*/ 135 w 187"/>
                <a:gd name="T73" fmla="*/ 31 h 351"/>
                <a:gd name="T74" fmla="*/ 146 w 187"/>
                <a:gd name="T75" fmla="*/ 43 h 351"/>
                <a:gd name="T76" fmla="*/ 155 w 187"/>
                <a:gd name="T77" fmla="*/ 57 h 351"/>
                <a:gd name="T78" fmla="*/ 166 w 187"/>
                <a:gd name="T79" fmla="*/ 68 h 351"/>
                <a:gd name="T80" fmla="*/ 174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4" y="82"/>
                  </a:moveTo>
                  <a:lnTo>
                    <a:pt x="181" y="111"/>
                  </a:lnTo>
                  <a:lnTo>
                    <a:pt x="185" y="142"/>
                  </a:lnTo>
                  <a:lnTo>
                    <a:pt x="187" y="176"/>
                  </a:lnTo>
                  <a:lnTo>
                    <a:pt x="185" y="210"/>
                  </a:lnTo>
                  <a:lnTo>
                    <a:pt x="183" y="235"/>
                  </a:lnTo>
                  <a:lnTo>
                    <a:pt x="177" y="258"/>
                  </a:lnTo>
                  <a:lnTo>
                    <a:pt x="172" y="277"/>
                  </a:lnTo>
                  <a:lnTo>
                    <a:pt x="165" y="297"/>
                  </a:lnTo>
                  <a:lnTo>
                    <a:pt x="157" y="314"/>
                  </a:lnTo>
                  <a:lnTo>
                    <a:pt x="149" y="328"/>
                  </a:lnTo>
                  <a:lnTo>
                    <a:pt x="139" y="340"/>
                  </a:lnTo>
                  <a:lnTo>
                    <a:pt x="131" y="348"/>
                  </a:lnTo>
                  <a:lnTo>
                    <a:pt x="111" y="351"/>
                  </a:lnTo>
                  <a:lnTo>
                    <a:pt x="92" y="342"/>
                  </a:lnTo>
                  <a:lnTo>
                    <a:pt x="73" y="331"/>
                  </a:lnTo>
                  <a:lnTo>
                    <a:pt x="56" y="311"/>
                  </a:lnTo>
                  <a:lnTo>
                    <a:pt x="40" y="283"/>
                  </a:lnTo>
                  <a:lnTo>
                    <a:pt x="25" y="252"/>
                  </a:lnTo>
                  <a:lnTo>
                    <a:pt x="14" y="212"/>
                  </a:lnTo>
                  <a:lnTo>
                    <a:pt x="3" y="167"/>
                  </a:lnTo>
                  <a:lnTo>
                    <a:pt x="0" y="145"/>
                  </a:lnTo>
                  <a:lnTo>
                    <a:pt x="0" y="119"/>
                  </a:lnTo>
                  <a:lnTo>
                    <a:pt x="1" y="94"/>
                  </a:lnTo>
                  <a:lnTo>
                    <a:pt x="4" y="71"/>
                  </a:lnTo>
                  <a:lnTo>
                    <a:pt x="13" y="51"/>
                  </a:lnTo>
                  <a:lnTo>
                    <a:pt x="22" y="31"/>
                  </a:lnTo>
                  <a:lnTo>
                    <a:pt x="33" y="20"/>
                  </a:lnTo>
                  <a:lnTo>
                    <a:pt x="43" y="9"/>
                  </a:lnTo>
                  <a:lnTo>
                    <a:pt x="54" y="3"/>
                  </a:lnTo>
                  <a:lnTo>
                    <a:pt x="65" y="0"/>
                  </a:lnTo>
                  <a:lnTo>
                    <a:pt x="77" y="0"/>
                  </a:lnTo>
                  <a:lnTo>
                    <a:pt x="89" y="3"/>
                  </a:lnTo>
                  <a:lnTo>
                    <a:pt x="100" y="6"/>
                  </a:lnTo>
                  <a:lnTo>
                    <a:pt x="112" y="15"/>
                  </a:lnTo>
                  <a:lnTo>
                    <a:pt x="124" y="23"/>
                  </a:lnTo>
                  <a:lnTo>
                    <a:pt x="135" y="31"/>
                  </a:lnTo>
                  <a:lnTo>
                    <a:pt x="146" y="43"/>
                  </a:lnTo>
                  <a:lnTo>
                    <a:pt x="155" y="57"/>
                  </a:lnTo>
                  <a:lnTo>
                    <a:pt x="166" y="68"/>
                  </a:lnTo>
                  <a:lnTo>
                    <a:pt x="174"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7539677" y="6639197"/>
              <a:ext cx="90518" cy="84798"/>
            </a:xfrm>
            <a:custGeom>
              <a:avLst/>
              <a:gdLst>
                <a:gd name="T0" fmla="*/ 121 w 128"/>
                <a:gd name="T1" fmla="*/ 111 h 325"/>
                <a:gd name="T2" fmla="*/ 124 w 128"/>
                <a:gd name="T3" fmla="*/ 144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8 h 325"/>
                <a:gd name="T18" fmla="*/ 94 w 128"/>
                <a:gd name="T19" fmla="*/ 317 h 325"/>
                <a:gd name="T20" fmla="*/ 86 w 128"/>
                <a:gd name="T21" fmla="*/ 323 h 325"/>
                <a:gd name="T22" fmla="*/ 79 w 128"/>
                <a:gd name="T23" fmla="*/ 325 h 325"/>
                <a:gd name="T24" fmla="*/ 71 w 128"/>
                <a:gd name="T25" fmla="*/ 325 h 325"/>
                <a:gd name="T26" fmla="*/ 60 w 128"/>
                <a:gd name="T27" fmla="*/ 323 h 325"/>
                <a:gd name="T28" fmla="*/ 49 w 128"/>
                <a:gd name="T29" fmla="*/ 317 h 325"/>
                <a:gd name="T30" fmla="*/ 40 w 128"/>
                <a:gd name="T31" fmla="*/ 306 h 325"/>
                <a:gd name="T32" fmla="*/ 31 w 128"/>
                <a:gd name="T33" fmla="*/ 291 h 325"/>
                <a:gd name="T34" fmla="*/ 23 w 128"/>
                <a:gd name="T35" fmla="*/ 274 h 325"/>
                <a:gd name="T36" fmla="*/ 16 w 128"/>
                <a:gd name="T37" fmla="*/ 255 h 325"/>
                <a:gd name="T38" fmla="*/ 9 w 128"/>
                <a:gd name="T39" fmla="*/ 232 h 325"/>
                <a:gd name="T40" fmla="*/ 4 w 128"/>
                <a:gd name="T41" fmla="*/ 207 h 325"/>
                <a:gd name="T42" fmla="*/ 1 w 128"/>
                <a:gd name="T43" fmla="*/ 167 h 325"/>
                <a:gd name="T44" fmla="*/ 0 w 128"/>
                <a:gd name="T45" fmla="*/ 128 h 325"/>
                <a:gd name="T46" fmla="*/ 1 w 128"/>
                <a:gd name="T47" fmla="*/ 88 h 325"/>
                <a:gd name="T48" fmla="*/ 6 w 128"/>
                <a:gd name="T49" fmla="*/ 51 h 325"/>
                <a:gd name="T50" fmla="*/ 14 w 128"/>
                <a:gd name="T51" fmla="*/ 29 h 325"/>
                <a:gd name="T52" fmla="*/ 21 w 128"/>
                <a:gd name="T53" fmla="*/ 12 h 325"/>
                <a:gd name="T54" fmla="*/ 30 w 128"/>
                <a:gd name="T55" fmla="*/ 3 h 325"/>
                <a:gd name="T56" fmla="*/ 41 w 128"/>
                <a:gd name="T57" fmla="*/ 0 h 325"/>
                <a:gd name="T58" fmla="*/ 50 w 128"/>
                <a:gd name="T59" fmla="*/ 3 h 325"/>
                <a:gd name="T60" fmla="*/ 61 w 128"/>
                <a:gd name="T61" fmla="*/ 6 h 325"/>
                <a:gd name="T62" fmla="*/ 72 w 128"/>
                <a:gd name="T63" fmla="*/ 12 h 325"/>
                <a:gd name="T64" fmla="*/ 81 w 128"/>
                <a:gd name="T65" fmla="*/ 17 h 325"/>
                <a:gd name="T66" fmla="*/ 87 w 128"/>
                <a:gd name="T67" fmla="*/ 23 h 325"/>
                <a:gd name="T68" fmla="*/ 93 w 128"/>
                <a:gd name="T69" fmla="*/ 31 h 325"/>
                <a:gd name="T70" fmla="*/ 99 w 128"/>
                <a:gd name="T71" fmla="*/ 43 h 325"/>
                <a:gd name="T72" fmla="*/ 104 w 128"/>
                <a:gd name="T73" fmla="*/ 54 h 325"/>
                <a:gd name="T74" fmla="*/ 109 w 128"/>
                <a:gd name="T75" fmla="*/ 65 h 325"/>
                <a:gd name="T76" fmla="*/ 114 w 128"/>
                <a:gd name="T77" fmla="*/ 79 h 325"/>
                <a:gd name="T78" fmla="*/ 118 w 128"/>
                <a:gd name="T79" fmla="*/ 94 h 325"/>
                <a:gd name="T80" fmla="*/ 121 w 128"/>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11"/>
                  </a:moveTo>
                  <a:lnTo>
                    <a:pt x="124" y="144"/>
                  </a:lnTo>
                  <a:lnTo>
                    <a:pt x="128" y="178"/>
                  </a:lnTo>
                  <a:lnTo>
                    <a:pt x="127" y="215"/>
                  </a:lnTo>
                  <a:lnTo>
                    <a:pt x="123" y="246"/>
                  </a:lnTo>
                  <a:lnTo>
                    <a:pt x="119" y="266"/>
                  </a:lnTo>
                  <a:lnTo>
                    <a:pt x="114" y="283"/>
                  </a:lnTo>
                  <a:lnTo>
                    <a:pt x="108" y="297"/>
                  </a:lnTo>
                  <a:lnTo>
                    <a:pt x="101" y="308"/>
                  </a:lnTo>
                  <a:lnTo>
                    <a:pt x="94" y="317"/>
                  </a:lnTo>
                  <a:lnTo>
                    <a:pt x="86" y="323"/>
                  </a:lnTo>
                  <a:lnTo>
                    <a:pt x="79" y="325"/>
                  </a:lnTo>
                  <a:lnTo>
                    <a:pt x="71" y="325"/>
                  </a:lnTo>
                  <a:lnTo>
                    <a:pt x="60" y="323"/>
                  </a:lnTo>
                  <a:lnTo>
                    <a:pt x="49" y="317"/>
                  </a:lnTo>
                  <a:lnTo>
                    <a:pt x="40" y="306"/>
                  </a:lnTo>
                  <a:lnTo>
                    <a:pt x="31" y="291"/>
                  </a:lnTo>
                  <a:lnTo>
                    <a:pt x="23" y="274"/>
                  </a:lnTo>
                  <a:lnTo>
                    <a:pt x="16" y="255"/>
                  </a:lnTo>
                  <a:lnTo>
                    <a:pt x="9" y="232"/>
                  </a:lnTo>
                  <a:lnTo>
                    <a:pt x="4" y="207"/>
                  </a:lnTo>
                  <a:lnTo>
                    <a:pt x="1" y="167"/>
                  </a:lnTo>
                  <a:lnTo>
                    <a:pt x="0" y="128"/>
                  </a:lnTo>
                  <a:lnTo>
                    <a:pt x="1" y="88"/>
                  </a:lnTo>
                  <a:lnTo>
                    <a:pt x="6" y="51"/>
                  </a:lnTo>
                  <a:lnTo>
                    <a:pt x="14" y="29"/>
                  </a:lnTo>
                  <a:lnTo>
                    <a:pt x="21" y="12"/>
                  </a:lnTo>
                  <a:lnTo>
                    <a:pt x="30" y="3"/>
                  </a:lnTo>
                  <a:lnTo>
                    <a:pt x="41" y="0"/>
                  </a:lnTo>
                  <a:lnTo>
                    <a:pt x="50" y="3"/>
                  </a:lnTo>
                  <a:lnTo>
                    <a:pt x="61" y="6"/>
                  </a:lnTo>
                  <a:lnTo>
                    <a:pt x="72" y="12"/>
                  </a:lnTo>
                  <a:lnTo>
                    <a:pt x="81" y="17"/>
                  </a:lnTo>
                  <a:lnTo>
                    <a:pt x="87" y="23"/>
                  </a:lnTo>
                  <a:lnTo>
                    <a:pt x="93" y="31"/>
                  </a:lnTo>
                  <a:lnTo>
                    <a:pt x="99" y="43"/>
                  </a:lnTo>
                  <a:lnTo>
                    <a:pt x="104" y="54"/>
                  </a:lnTo>
                  <a:lnTo>
                    <a:pt x="109"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16"/>
            <p:cNvSpPr>
              <a:spLocks/>
            </p:cNvSpPr>
            <p:nvPr/>
          </p:nvSpPr>
          <p:spPr bwMode="auto">
            <a:xfrm>
              <a:off x="7966404" y="6133275"/>
              <a:ext cx="84053" cy="109846"/>
            </a:xfrm>
            <a:custGeom>
              <a:avLst/>
              <a:gdLst>
                <a:gd name="T0" fmla="*/ 115 w 117"/>
                <a:gd name="T1" fmla="*/ 99 h 421"/>
                <a:gd name="T2" fmla="*/ 117 w 117"/>
                <a:gd name="T3" fmla="*/ 144 h 421"/>
                <a:gd name="T4" fmla="*/ 116 w 117"/>
                <a:gd name="T5" fmla="*/ 190 h 421"/>
                <a:gd name="T6" fmla="*/ 113 w 117"/>
                <a:gd name="T7" fmla="*/ 232 h 421"/>
                <a:gd name="T8" fmla="*/ 109 w 117"/>
                <a:gd name="T9" fmla="*/ 274 h 421"/>
                <a:gd name="T10" fmla="*/ 101 w 117"/>
                <a:gd name="T11" fmla="*/ 314 h 421"/>
                <a:gd name="T12" fmla="*/ 92 w 117"/>
                <a:gd name="T13" fmla="*/ 348 h 421"/>
                <a:gd name="T14" fmla="*/ 80 w 117"/>
                <a:gd name="T15" fmla="*/ 382 h 421"/>
                <a:gd name="T16" fmla="*/ 66 w 117"/>
                <a:gd name="T17" fmla="*/ 410 h 421"/>
                <a:gd name="T18" fmla="*/ 62 w 117"/>
                <a:gd name="T19" fmla="*/ 416 h 421"/>
                <a:gd name="T20" fmla="*/ 57 w 117"/>
                <a:gd name="T21" fmla="*/ 419 h 421"/>
                <a:gd name="T22" fmla="*/ 52 w 117"/>
                <a:gd name="T23" fmla="*/ 421 h 421"/>
                <a:gd name="T24" fmla="*/ 46 w 117"/>
                <a:gd name="T25" fmla="*/ 421 h 421"/>
                <a:gd name="T26" fmla="*/ 41 w 117"/>
                <a:gd name="T27" fmla="*/ 419 h 421"/>
                <a:gd name="T28" fmla="*/ 36 w 117"/>
                <a:gd name="T29" fmla="*/ 416 h 421"/>
                <a:gd name="T30" fmla="*/ 32 w 117"/>
                <a:gd name="T31" fmla="*/ 413 h 421"/>
                <a:gd name="T32" fmla="*/ 26 w 117"/>
                <a:gd name="T33" fmla="*/ 410 h 421"/>
                <a:gd name="T34" fmla="*/ 18 w 117"/>
                <a:gd name="T35" fmla="*/ 393 h 421"/>
                <a:gd name="T36" fmla="*/ 12 w 117"/>
                <a:gd name="T37" fmla="*/ 373 h 421"/>
                <a:gd name="T38" fmla="*/ 6 w 117"/>
                <a:gd name="T39" fmla="*/ 351 h 421"/>
                <a:gd name="T40" fmla="*/ 2 w 117"/>
                <a:gd name="T41" fmla="*/ 328 h 421"/>
                <a:gd name="T42" fmla="*/ 0 w 117"/>
                <a:gd name="T43" fmla="*/ 283 h 421"/>
                <a:gd name="T44" fmla="*/ 1 w 117"/>
                <a:gd name="T45" fmla="*/ 241 h 421"/>
                <a:gd name="T46" fmla="*/ 3 w 117"/>
                <a:gd name="T47" fmla="*/ 198 h 421"/>
                <a:gd name="T48" fmla="*/ 8 w 117"/>
                <a:gd name="T49" fmla="*/ 156 h 421"/>
                <a:gd name="T50" fmla="*/ 16 w 117"/>
                <a:gd name="T51" fmla="*/ 116 h 421"/>
                <a:gd name="T52" fmla="*/ 25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6 w 117"/>
                <a:gd name="T65" fmla="*/ 3 h 421"/>
                <a:gd name="T66" fmla="*/ 71 w 117"/>
                <a:gd name="T67" fmla="*/ 0 h 421"/>
                <a:gd name="T68" fmla="*/ 76 w 117"/>
                <a:gd name="T69" fmla="*/ 0 h 421"/>
                <a:gd name="T70" fmla="*/ 80 w 117"/>
                <a:gd name="T71" fmla="*/ 3 h 421"/>
                <a:gd name="T72" fmla="*/ 84 w 117"/>
                <a:gd name="T73" fmla="*/ 9 h 421"/>
                <a:gd name="T74" fmla="*/ 94 w 117"/>
                <a:gd name="T75" fmla="*/ 26 h 421"/>
                <a:gd name="T76" fmla="*/ 102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3" y="232"/>
                  </a:lnTo>
                  <a:lnTo>
                    <a:pt x="109" y="274"/>
                  </a:lnTo>
                  <a:lnTo>
                    <a:pt x="101" y="314"/>
                  </a:lnTo>
                  <a:lnTo>
                    <a:pt x="92" y="348"/>
                  </a:lnTo>
                  <a:lnTo>
                    <a:pt x="80" y="382"/>
                  </a:lnTo>
                  <a:lnTo>
                    <a:pt x="66" y="410"/>
                  </a:lnTo>
                  <a:lnTo>
                    <a:pt x="62" y="416"/>
                  </a:lnTo>
                  <a:lnTo>
                    <a:pt x="57" y="419"/>
                  </a:lnTo>
                  <a:lnTo>
                    <a:pt x="52" y="421"/>
                  </a:lnTo>
                  <a:lnTo>
                    <a:pt x="46" y="421"/>
                  </a:lnTo>
                  <a:lnTo>
                    <a:pt x="41" y="419"/>
                  </a:lnTo>
                  <a:lnTo>
                    <a:pt x="36" y="416"/>
                  </a:lnTo>
                  <a:lnTo>
                    <a:pt x="32" y="413"/>
                  </a:lnTo>
                  <a:lnTo>
                    <a:pt x="26" y="410"/>
                  </a:lnTo>
                  <a:lnTo>
                    <a:pt x="18" y="393"/>
                  </a:lnTo>
                  <a:lnTo>
                    <a:pt x="12" y="373"/>
                  </a:lnTo>
                  <a:lnTo>
                    <a:pt x="6" y="351"/>
                  </a:lnTo>
                  <a:lnTo>
                    <a:pt x="2" y="328"/>
                  </a:lnTo>
                  <a:lnTo>
                    <a:pt x="0" y="283"/>
                  </a:lnTo>
                  <a:lnTo>
                    <a:pt x="1" y="241"/>
                  </a:lnTo>
                  <a:lnTo>
                    <a:pt x="3" y="198"/>
                  </a:lnTo>
                  <a:lnTo>
                    <a:pt x="8" y="156"/>
                  </a:lnTo>
                  <a:lnTo>
                    <a:pt x="16" y="116"/>
                  </a:lnTo>
                  <a:lnTo>
                    <a:pt x="25" y="82"/>
                  </a:lnTo>
                  <a:lnTo>
                    <a:pt x="36" y="48"/>
                  </a:lnTo>
                  <a:lnTo>
                    <a:pt x="50" y="20"/>
                  </a:lnTo>
                  <a:lnTo>
                    <a:pt x="54" y="17"/>
                  </a:lnTo>
                  <a:lnTo>
                    <a:pt x="58" y="12"/>
                  </a:lnTo>
                  <a:lnTo>
                    <a:pt x="62" y="9"/>
                  </a:lnTo>
                  <a:lnTo>
                    <a:pt x="66" y="3"/>
                  </a:lnTo>
                  <a:lnTo>
                    <a:pt x="71" y="0"/>
                  </a:lnTo>
                  <a:lnTo>
                    <a:pt x="76" y="0"/>
                  </a:lnTo>
                  <a:lnTo>
                    <a:pt x="80" y="3"/>
                  </a:lnTo>
                  <a:lnTo>
                    <a:pt x="84" y="9"/>
                  </a:lnTo>
                  <a:lnTo>
                    <a:pt x="94" y="26"/>
                  </a:lnTo>
                  <a:lnTo>
                    <a:pt x="102"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7"/>
            <p:cNvSpPr>
              <a:spLocks/>
            </p:cNvSpPr>
            <p:nvPr/>
          </p:nvSpPr>
          <p:spPr bwMode="auto">
            <a:xfrm>
              <a:off x="8063388" y="6170848"/>
              <a:ext cx="103449" cy="106194"/>
            </a:xfrm>
            <a:custGeom>
              <a:avLst/>
              <a:gdLst>
                <a:gd name="T0" fmla="*/ 150 w 150"/>
                <a:gd name="T1" fmla="*/ 145 h 407"/>
                <a:gd name="T2" fmla="*/ 150 w 150"/>
                <a:gd name="T3" fmla="*/ 176 h 407"/>
                <a:gd name="T4" fmla="*/ 147 w 150"/>
                <a:gd name="T5" fmla="*/ 207 h 407"/>
                <a:gd name="T6" fmla="*/ 142 w 150"/>
                <a:gd name="T7" fmla="*/ 238 h 407"/>
                <a:gd name="T8" fmla="*/ 136 w 150"/>
                <a:gd name="T9" fmla="*/ 266 h 407"/>
                <a:gd name="T10" fmla="*/ 128 w 150"/>
                <a:gd name="T11" fmla="*/ 292 h 407"/>
                <a:gd name="T12" fmla="*/ 118 w 150"/>
                <a:gd name="T13" fmla="*/ 314 h 407"/>
                <a:gd name="T14" fmla="*/ 109 w 150"/>
                <a:gd name="T15" fmla="*/ 337 h 407"/>
                <a:gd name="T16" fmla="*/ 99 w 150"/>
                <a:gd name="T17" fmla="*/ 357 h 407"/>
                <a:gd name="T18" fmla="*/ 90 w 150"/>
                <a:gd name="T19" fmla="*/ 371 h 407"/>
                <a:gd name="T20" fmla="*/ 80 w 150"/>
                <a:gd name="T21" fmla="*/ 385 h 407"/>
                <a:gd name="T22" fmla="*/ 70 w 150"/>
                <a:gd name="T23" fmla="*/ 396 h 407"/>
                <a:gd name="T24" fmla="*/ 59 w 150"/>
                <a:gd name="T25" fmla="*/ 405 h 407"/>
                <a:gd name="T26" fmla="*/ 48 w 150"/>
                <a:gd name="T27" fmla="*/ 407 h 407"/>
                <a:gd name="T28" fmla="*/ 38 w 150"/>
                <a:gd name="T29" fmla="*/ 407 h 407"/>
                <a:gd name="T30" fmla="*/ 27 w 150"/>
                <a:gd name="T31" fmla="*/ 399 h 407"/>
                <a:gd name="T32" fmla="*/ 17 w 150"/>
                <a:gd name="T33" fmla="*/ 388 h 407"/>
                <a:gd name="T34" fmla="*/ 6 w 150"/>
                <a:gd name="T35" fmla="*/ 342 h 407"/>
                <a:gd name="T36" fmla="*/ 0 w 150"/>
                <a:gd name="T37" fmla="*/ 289 h 407"/>
                <a:gd name="T38" fmla="*/ 0 w 150"/>
                <a:gd name="T39" fmla="*/ 235 h 407"/>
                <a:gd name="T40" fmla="*/ 5 w 150"/>
                <a:gd name="T41" fmla="*/ 184 h 407"/>
                <a:gd name="T42" fmla="*/ 13 w 150"/>
                <a:gd name="T43" fmla="*/ 153 h 407"/>
                <a:gd name="T44" fmla="*/ 22 w 150"/>
                <a:gd name="T45" fmla="*/ 125 h 407"/>
                <a:gd name="T46" fmla="*/ 33 w 150"/>
                <a:gd name="T47" fmla="*/ 102 h 407"/>
                <a:gd name="T48" fmla="*/ 43 w 150"/>
                <a:gd name="T49" fmla="*/ 80 h 407"/>
                <a:gd name="T50" fmla="*/ 55 w 150"/>
                <a:gd name="T51" fmla="*/ 60 h 407"/>
                <a:gd name="T52" fmla="*/ 66 w 150"/>
                <a:gd name="T53" fmla="*/ 40 h 407"/>
                <a:gd name="T54" fmla="*/ 78 w 150"/>
                <a:gd name="T55" fmla="*/ 20 h 407"/>
                <a:gd name="T56" fmla="*/ 89 w 150"/>
                <a:gd name="T57" fmla="*/ 0 h 407"/>
                <a:gd name="T58" fmla="*/ 98 w 150"/>
                <a:gd name="T59" fmla="*/ 6 h 407"/>
                <a:gd name="T60" fmla="*/ 108 w 150"/>
                <a:gd name="T61" fmla="*/ 20 h 407"/>
                <a:gd name="T62" fmla="*/ 117 w 150"/>
                <a:gd name="T63" fmla="*/ 34 h 407"/>
                <a:gd name="T64" fmla="*/ 126 w 150"/>
                <a:gd name="T65" fmla="*/ 54 h 407"/>
                <a:gd name="T66" fmla="*/ 133 w 150"/>
                <a:gd name="T67" fmla="*/ 74 h 407"/>
                <a:gd name="T68" fmla="*/ 139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7" y="207"/>
                  </a:lnTo>
                  <a:lnTo>
                    <a:pt x="142" y="238"/>
                  </a:lnTo>
                  <a:lnTo>
                    <a:pt x="136" y="266"/>
                  </a:lnTo>
                  <a:lnTo>
                    <a:pt x="128" y="292"/>
                  </a:lnTo>
                  <a:lnTo>
                    <a:pt x="118" y="314"/>
                  </a:lnTo>
                  <a:lnTo>
                    <a:pt x="109" y="337"/>
                  </a:lnTo>
                  <a:lnTo>
                    <a:pt x="99" y="357"/>
                  </a:lnTo>
                  <a:lnTo>
                    <a:pt x="90" y="371"/>
                  </a:lnTo>
                  <a:lnTo>
                    <a:pt x="80" y="385"/>
                  </a:lnTo>
                  <a:lnTo>
                    <a:pt x="70" y="396"/>
                  </a:lnTo>
                  <a:lnTo>
                    <a:pt x="59" y="405"/>
                  </a:lnTo>
                  <a:lnTo>
                    <a:pt x="48" y="407"/>
                  </a:lnTo>
                  <a:lnTo>
                    <a:pt x="38" y="407"/>
                  </a:lnTo>
                  <a:lnTo>
                    <a:pt x="27" y="399"/>
                  </a:lnTo>
                  <a:lnTo>
                    <a:pt x="17" y="388"/>
                  </a:lnTo>
                  <a:lnTo>
                    <a:pt x="6" y="342"/>
                  </a:lnTo>
                  <a:lnTo>
                    <a:pt x="0" y="289"/>
                  </a:lnTo>
                  <a:lnTo>
                    <a:pt x="0" y="235"/>
                  </a:lnTo>
                  <a:lnTo>
                    <a:pt x="5" y="184"/>
                  </a:lnTo>
                  <a:lnTo>
                    <a:pt x="13" y="153"/>
                  </a:lnTo>
                  <a:lnTo>
                    <a:pt x="22" y="125"/>
                  </a:lnTo>
                  <a:lnTo>
                    <a:pt x="33" y="102"/>
                  </a:lnTo>
                  <a:lnTo>
                    <a:pt x="43" y="80"/>
                  </a:lnTo>
                  <a:lnTo>
                    <a:pt x="55" y="60"/>
                  </a:lnTo>
                  <a:lnTo>
                    <a:pt x="66" y="40"/>
                  </a:lnTo>
                  <a:lnTo>
                    <a:pt x="78" y="20"/>
                  </a:lnTo>
                  <a:lnTo>
                    <a:pt x="89" y="0"/>
                  </a:lnTo>
                  <a:lnTo>
                    <a:pt x="98" y="6"/>
                  </a:lnTo>
                  <a:lnTo>
                    <a:pt x="108" y="20"/>
                  </a:lnTo>
                  <a:lnTo>
                    <a:pt x="117" y="34"/>
                  </a:lnTo>
                  <a:lnTo>
                    <a:pt x="126" y="54"/>
                  </a:lnTo>
                  <a:lnTo>
                    <a:pt x="133" y="74"/>
                  </a:lnTo>
                  <a:lnTo>
                    <a:pt x="139"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18"/>
            <p:cNvSpPr>
              <a:spLocks/>
            </p:cNvSpPr>
            <p:nvPr/>
          </p:nvSpPr>
          <p:spPr bwMode="auto">
            <a:xfrm>
              <a:off x="7882352" y="6255907"/>
              <a:ext cx="187501" cy="194646"/>
            </a:xfrm>
            <a:custGeom>
              <a:avLst/>
              <a:gdLst>
                <a:gd name="T0" fmla="*/ 256 w 262"/>
                <a:gd name="T1" fmla="*/ 234 h 746"/>
                <a:gd name="T2" fmla="*/ 262 w 262"/>
                <a:gd name="T3" fmla="*/ 271 h 746"/>
                <a:gd name="T4" fmla="*/ 262 w 262"/>
                <a:gd name="T5" fmla="*/ 308 h 746"/>
                <a:gd name="T6" fmla="*/ 259 w 262"/>
                <a:gd name="T7" fmla="*/ 342 h 746"/>
                <a:gd name="T8" fmla="*/ 254 w 262"/>
                <a:gd name="T9" fmla="*/ 375 h 746"/>
                <a:gd name="T10" fmla="*/ 248 w 262"/>
                <a:gd name="T11" fmla="*/ 407 h 746"/>
                <a:gd name="T12" fmla="*/ 240 w 262"/>
                <a:gd name="T13" fmla="*/ 440 h 746"/>
                <a:gd name="T14" fmla="*/ 234 w 262"/>
                <a:gd name="T15" fmla="*/ 472 h 746"/>
                <a:gd name="T16" fmla="*/ 228 w 262"/>
                <a:gd name="T17" fmla="*/ 503 h 746"/>
                <a:gd name="T18" fmla="*/ 225 w 262"/>
                <a:gd name="T19" fmla="*/ 537 h 746"/>
                <a:gd name="T20" fmla="*/ 221 w 262"/>
                <a:gd name="T21" fmla="*/ 570 h 746"/>
                <a:gd name="T22" fmla="*/ 219 w 262"/>
                <a:gd name="T23" fmla="*/ 607 h 746"/>
                <a:gd name="T24" fmla="*/ 216 w 262"/>
                <a:gd name="T25" fmla="*/ 641 h 746"/>
                <a:gd name="T26" fmla="*/ 211 w 262"/>
                <a:gd name="T27" fmla="*/ 672 h 746"/>
                <a:gd name="T28" fmla="*/ 205 w 262"/>
                <a:gd name="T29" fmla="*/ 703 h 746"/>
                <a:gd name="T30" fmla="*/ 196 w 262"/>
                <a:gd name="T31" fmla="*/ 726 h 746"/>
                <a:gd name="T32" fmla="*/ 184 w 262"/>
                <a:gd name="T33" fmla="*/ 746 h 746"/>
                <a:gd name="T34" fmla="*/ 168 w 262"/>
                <a:gd name="T35" fmla="*/ 743 h 746"/>
                <a:gd name="T36" fmla="*/ 152 w 262"/>
                <a:gd name="T37" fmla="*/ 734 h 746"/>
                <a:gd name="T38" fmla="*/ 137 w 262"/>
                <a:gd name="T39" fmla="*/ 717 h 746"/>
                <a:gd name="T40" fmla="*/ 123 w 262"/>
                <a:gd name="T41" fmla="*/ 695 h 746"/>
                <a:gd name="T42" fmla="*/ 109 w 262"/>
                <a:gd name="T43" fmla="*/ 667 h 746"/>
                <a:gd name="T44" fmla="*/ 96 w 262"/>
                <a:gd name="T45" fmla="*/ 638 h 746"/>
                <a:gd name="T46" fmla="*/ 83 w 262"/>
                <a:gd name="T47" fmla="*/ 607 h 746"/>
                <a:gd name="T48" fmla="*/ 70 w 262"/>
                <a:gd name="T49" fmla="*/ 573 h 746"/>
                <a:gd name="T50" fmla="*/ 56 w 262"/>
                <a:gd name="T51" fmla="*/ 525 h 746"/>
                <a:gd name="T52" fmla="*/ 42 w 262"/>
                <a:gd name="T53" fmla="*/ 477 h 746"/>
                <a:gd name="T54" fmla="*/ 28 w 262"/>
                <a:gd name="T55" fmla="*/ 429 h 746"/>
                <a:gd name="T56" fmla="*/ 16 w 262"/>
                <a:gd name="T57" fmla="*/ 375 h 746"/>
                <a:gd name="T58" fmla="*/ 8 w 262"/>
                <a:gd name="T59" fmla="*/ 325 h 746"/>
                <a:gd name="T60" fmla="*/ 2 w 262"/>
                <a:gd name="T61" fmla="*/ 268 h 746"/>
                <a:gd name="T62" fmla="*/ 0 w 262"/>
                <a:gd name="T63" fmla="*/ 209 h 746"/>
                <a:gd name="T64" fmla="*/ 3 w 262"/>
                <a:gd name="T65" fmla="*/ 146 h 746"/>
                <a:gd name="T66" fmla="*/ 14 w 262"/>
                <a:gd name="T67" fmla="*/ 113 h 746"/>
                <a:gd name="T68" fmla="*/ 28 w 262"/>
                <a:gd name="T69" fmla="*/ 79 h 746"/>
                <a:gd name="T70" fmla="*/ 42 w 262"/>
                <a:gd name="T71" fmla="*/ 50 h 746"/>
                <a:gd name="T72" fmla="*/ 57 w 262"/>
                <a:gd name="T73" fmla="*/ 28 h 746"/>
                <a:gd name="T74" fmla="*/ 72 w 262"/>
                <a:gd name="T75" fmla="*/ 11 h 746"/>
                <a:gd name="T76" fmla="*/ 88 w 262"/>
                <a:gd name="T77" fmla="*/ 2 h 746"/>
                <a:gd name="T78" fmla="*/ 106 w 262"/>
                <a:gd name="T79" fmla="*/ 0 h 746"/>
                <a:gd name="T80" fmla="*/ 124 w 262"/>
                <a:gd name="T81" fmla="*/ 11 h 746"/>
                <a:gd name="T82" fmla="*/ 142 w 262"/>
                <a:gd name="T83" fmla="*/ 25 h 746"/>
                <a:gd name="T84" fmla="*/ 161 w 262"/>
                <a:gd name="T85" fmla="*/ 42 h 746"/>
                <a:gd name="T86" fmla="*/ 179 w 262"/>
                <a:gd name="T87" fmla="*/ 65 h 746"/>
                <a:gd name="T88" fmla="*/ 197 w 262"/>
                <a:gd name="T89" fmla="*/ 87 h 746"/>
                <a:gd name="T90" fmla="*/ 214 w 262"/>
                <a:gd name="T91" fmla="*/ 118 h 746"/>
                <a:gd name="T92" fmla="*/ 230 w 262"/>
                <a:gd name="T93" fmla="*/ 149 h 746"/>
                <a:gd name="T94" fmla="*/ 244 w 262"/>
                <a:gd name="T95" fmla="*/ 189 h 746"/>
                <a:gd name="T96" fmla="*/ 256 w 262"/>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 h="746">
                  <a:moveTo>
                    <a:pt x="256" y="234"/>
                  </a:moveTo>
                  <a:lnTo>
                    <a:pt x="262" y="271"/>
                  </a:lnTo>
                  <a:lnTo>
                    <a:pt x="262" y="308"/>
                  </a:lnTo>
                  <a:lnTo>
                    <a:pt x="259" y="342"/>
                  </a:lnTo>
                  <a:lnTo>
                    <a:pt x="254" y="375"/>
                  </a:lnTo>
                  <a:lnTo>
                    <a:pt x="248" y="407"/>
                  </a:lnTo>
                  <a:lnTo>
                    <a:pt x="240" y="440"/>
                  </a:lnTo>
                  <a:lnTo>
                    <a:pt x="234" y="472"/>
                  </a:lnTo>
                  <a:lnTo>
                    <a:pt x="228" y="503"/>
                  </a:lnTo>
                  <a:lnTo>
                    <a:pt x="225" y="537"/>
                  </a:lnTo>
                  <a:lnTo>
                    <a:pt x="221" y="570"/>
                  </a:lnTo>
                  <a:lnTo>
                    <a:pt x="219" y="607"/>
                  </a:lnTo>
                  <a:lnTo>
                    <a:pt x="216" y="641"/>
                  </a:lnTo>
                  <a:lnTo>
                    <a:pt x="211" y="672"/>
                  </a:lnTo>
                  <a:lnTo>
                    <a:pt x="205" y="703"/>
                  </a:lnTo>
                  <a:lnTo>
                    <a:pt x="196" y="726"/>
                  </a:lnTo>
                  <a:lnTo>
                    <a:pt x="184" y="746"/>
                  </a:lnTo>
                  <a:lnTo>
                    <a:pt x="168" y="743"/>
                  </a:lnTo>
                  <a:lnTo>
                    <a:pt x="152" y="734"/>
                  </a:lnTo>
                  <a:lnTo>
                    <a:pt x="137" y="717"/>
                  </a:lnTo>
                  <a:lnTo>
                    <a:pt x="123" y="695"/>
                  </a:lnTo>
                  <a:lnTo>
                    <a:pt x="109" y="667"/>
                  </a:lnTo>
                  <a:lnTo>
                    <a:pt x="96" y="638"/>
                  </a:lnTo>
                  <a:lnTo>
                    <a:pt x="83" y="607"/>
                  </a:lnTo>
                  <a:lnTo>
                    <a:pt x="70" y="573"/>
                  </a:lnTo>
                  <a:lnTo>
                    <a:pt x="56" y="525"/>
                  </a:lnTo>
                  <a:lnTo>
                    <a:pt x="42" y="477"/>
                  </a:lnTo>
                  <a:lnTo>
                    <a:pt x="28" y="429"/>
                  </a:lnTo>
                  <a:lnTo>
                    <a:pt x="16" y="375"/>
                  </a:lnTo>
                  <a:lnTo>
                    <a:pt x="8" y="325"/>
                  </a:lnTo>
                  <a:lnTo>
                    <a:pt x="2" y="268"/>
                  </a:lnTo>
                  <a:lnTo>
                    <a:pt x="0" y="209"/>
                  </a:lnTo>
                  <a:lnTo>
                    <a:pt x="3" y="146"/>
                  </a:lnTo>
                  <a:lnTo>
                    <a:pt x="14" y="113"/>
                  </a:lnTo>
                  <a:lnTo>
                    <a:pt x="28" y="79"/>
                  </a:lnTo>
                  <a:lnTo>
                    <a:pt x="42" y="50"/>
                  </a:lnTo>
                  <a:lnTo>
                    <a:pt x="57" y="28"/>
                  </a:lnTo>
                  <a:lnTo>
                    <a:pt x="72" y="11"/>
                  </a:lnTo>
                  <a:lnTo>
                    <a:pt x="88" y="2"/>
                  </a:lnTo>
                  <a:lnTo>
                    <a:pt x="106" y="0"/>
                  </a:lnTo>
                  <a:lnTo>
                    <a:pt x="124"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19"/>
            <p:cNvSpPr>
              <a:spLocks/>
            </p:cNvSpPr>
            <p:nvPr/>
          </p:nvSpPr>
          <p:spPr bwMode="auto">
            <a:xfrm>
              <a:off x="8095715" y="6266083"/>
              <a:ext cx="129311" cy="98888"/>
            </a:xfrm>
            <a:custGeom>
              <a:avLst/>
              <a:gdLst>
                <a:gd name="T0" fmla="*/ 159 w 175"/>
                <a:gd name="T1" fmla="*/ 28 h 379"/>
                <a:gd name="T2" fmla="*/ 170 w 175"/>
                <a:gd name="T3" fmla="*/ 68 h 379"/>
                <a:gd name="T4" fmla="*/ 175 w 175"/>
                <a:gd name="T5" fmla="*/ 113 h 379"/>
                <a:gd name="T6" fmla="*/ 175 w 175"/>
                <a:gd name="T7" fmla="*/ 164 h 379"/>
                <a:gd name="T8" fmla="*/ 173 w 175"/>
                <a:gd name="T9" fmla="*/ 212 h 379"/>
                <a:gd name="T10" fmla="*/ 169 w 175"/>
                <a:gd name="T11" fmla="*/ 240 h 379"/>
                <a:gd name="T12" fmla="*/ 163 w 175"/>
                <a:gd name="T13" fmla="*/ 266 h 379"/>
                <a:gd name="T14" fmla="*/ 157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2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0 w 175"/>
                <a:gd name="T57" fmla="*/ 48 h 379"/>
                <a:gd name="T58" fmla="*/ 67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40 w 175"/>
                <a:gd name="T73" fmla="*/ 3 h 379"/>
                <a:gd name="T74" fmla="*/ 144 w 175"/>
                <a:gd name="T75" fmla="*/ 6 h 379"/>
                <a:gd name="T76" fmla="*/ 150 w 175"/>
                <a:gd name="T77" fmla="*/ 11 h 379"/>
                <a:gd name="T78" fmla="*/ 155 w 175"/>
                <a:gd name="T79" fmla="*/ 20 h 379"/>
                <a:gd name="T80" fmla="*/ 159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9" y="28"/>
                  </a:moveTo>
                  <a:lnTo>
                    <a:pt x="170" y="68"/>
                  </a:lnTo>
                  <a:lnTo>
                    <a:pt x="175" y="113"/>
                  </a:lnTo>
                  <a:lnTo>
                    <a:pt x="175" y="164"/>
                  </a:lnTo>
                  <a:lnTo>
                    <a:pt x="173" y="212"/>
                  </a:lnTo>
                  <a:lnTo>
                    <a:pt x="169" y="240"/>
                  </a:lnTo>
                  <a:lnTo>
                    <a:pt x="163" y="266"/>
                  </a:lnTo>
                  <a:lnTo>
                    <a:pt x="157" y="291"/>
                  </a:lnTo>
                  <a:lnTo>
                    <a:pt x="149" y="311"/>
                  </a:lnTo>
                  <a:lnTo>
                    <a:pt x="140" y="331"/>
                  </a:lnTo>
                  <a:lnTo>
                    <a:pt x="131" y="348"/>
                  </a:lnTo>
                  <a:lnTo>
                    <a:pt x="120" y="362"/>
                  </a:lnTo>
                  <a:lnTo>
                    <a:pt x="110" y="370"/>
                  </a:lnTo>
                  <a:lnTo>
                    <a:pt x="98" y="376"/>
                  </a:lnTo>
                  <a:lnTo>
                    <a:pt x="85" y="379"/>
                  </a:lnTo>
                  <a:lnTo>
                    <a:pt x="74" y="376"/>
                  </a:lnTo>
                  <a:lnTo>
                    <a:pt x="62"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0" y="48"/>
                  </a:lnTo>
                  <a:lnTo>
                    <a:pt x="67" y="31"/>
                  </a:lnTo>
                  <a:lnTo>
                    <a:pt x="83" y="20"/>
                  </a:lnTo>
                  <a:lnTo>
                    <a:pt x="100" y="9"/>
                  </a:lnTo>
                  <a:lnTo>
                    <a:pt x="117" y="0"/>
                  </a:lnTo>
                  <a:lnTo>
                    <a:pt x="123" y="0"/>
                  </a:lnTo>
                  <a:lnTo>
                    <a:pt x="129" y="0"/>
                  </a:lnTo>
                  <a:lnTo>
                    <a:pt x="134" y="0"/>
                  </a:lnTo>
                  <a:lnTo>
                    <a:pt x="140" y="3"/>
                  </a:lnTo>
                  <a:lnTo>
                    <a:pt x="144" y="6"/>
                  </a:lnTo>
                  <a:lnTo>
                    <a:pt x="150" y="11"/>
                  </a:lnTo>
                  <a:lnTo>
                    <a:pt x="155" y="20"/>
                  </a:lnTo>
                  <a:lnTo>
                    <a:pt x="159"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20"/>
            <p:cNvSpPr>
              <a:spLocks/>
            </p:cNvSpPr>
            <p:nvPr/>
          </p:nvSpPr>
          <p:spPr bwMode="auto">
            <a:xfrm>
              <a:off x="8593564" y="6357665"/>
              <a:ext cx="122846" cy="113500"/>
            </a:xfrm>
            <a:custGeom>
              <a:avLst/>
              <a:gdLst>
                <a:gd name="T0" fmla="*/ 171 w 173"/>
                <a:gd name="T1" fmla="*/ 79 h 435"/>
                <a:gd name="T2" fmla="*/ 173 w 173"/>
                <a:gd name="T3" fmla="*/ 110 h 435"/>
                <a:gd name="T4" fmla="*/ 173 w 173"/>
                <a:gd name="T5" fmla="*/ 141 h 435"/>
                <a:gd name="T6" fmla="*/ 172 w 173"/>
                <a:gd name="T7" fmla="*/ 172 h 435"/>
                <a:gd name="T8" fmla="*/ 168 w 173"/>
                <a:gd name="T9" fmla="*/ 200 h 435"/>
                <a:gd name="T10" fmla="*/ 164 w 173"/>
                <a:gd name="T11" fmla="*/ 229 h 435"/>
                <a:gd name="T12" fmla="*/ 159 w 173"/>
                <a:gd name="T13" fmla="*/ 257 h 435"/>
                <a:gd name="T14" fmla="*/ 153 w 173"/>
                <a:gd name="T15" fmla="*/ 282 h 435"/>
                <a:gd name="T16" fmla="*/ 146 w 173"/>
                <a:gd name="T17" fmla="*/ 308 h 435"/>
                <a:gd name="T18" fmla="*/ 135 w 173"/>
                <a:gd name="T19" fmla="*/ 342 h 435"/>
                <a:gd name="T20" fmla="*/ 122 w 173"/>
                <a:gd name="T21" fmla="*/ 370 h 435"/>
                <a:gd name="T22" fmla="*/ 108 w 173"/>
                <a:gd name="T23" fmla="*/ 392 h 435"/>
                <a:gd name="T24" fmla="*/ 93 w 173"/>
                <a:gd name="T25" fmla="*/ 409 h 435"/>
                <a:gd name="T26" fmla="*/ 78 w 173"/>
                <a:gd name="T27" fmla="*/ 424 h 435"/>
                <a:gd name="T28" fmla="*/ 62 w 173"/>
                <a:gd name="T29" fmla="*/ 432 h 435"/>
                <a:gd name="T30" fmla="*/ 46 w 173"/>
                <a:gd name="T31" fmla="*/ 435 h 435"/>
                <a:gd name="T32" fmla="*/ 29 w 173"/>
                <a:gd name="T33" fmla="*/ 429 h 435"/>
                <a:gd name="T34" fmla="*/ 21 w 173"/>
                <a:gd name="T35" fmla="*/ 418 h 435"/>
                <a:gd name="T36" fmla="*/ 13 w 173"/>
                <a:gd name="T37" fmla="*/ 404 h 435"/>
                <a:gd name="T38" fmla="*/ 7 w 173"/>
                <a:gd name="T39" fmla="*/ 387 h 435"/>
                <a:gd name="T40" fmla="*/ 3 w 173"/>
                <a:gd name="T41" fmla="*/ 364 h 435"/>
                <a:gd name="T42" fmla="*/ 0 w 173"/>
                <a:gd name="T43" fmla="*/ 325 h 435"/>
                <a:gd name="T44" fmla="*/ 0 w 173"/>
                <a:gd name="T45" fmla="*/ 285 h 435"/>
                <a:gd name="T46" fmla="*/ 3 w 173"/>
                <a:gd name="T47" fmla="*/ 248 h 435"/>
                <a:gd name="T48" fmla="*/ 7 w 173"/>
                <a:gd name="T49" fmla="*/ 214 h 435"/>
                <a:gd name="T50" fmla="*/ 12 w 173"/>
                <a:gd name="T51" fmla="*/ 180 h 435"/>
                <a:gd name="T52" fmla="*/ 19 w 173"/>
                <a:gd name="T53" fmla="*/ 147 h 435"/>
                <a:gd name="T54" fmla="*/ 28 w 173"/>
                <a:gd name="T55" fmla="*/ 115 h 435"/>
                <a:gd name="T56" fmla="*/ 37 w 173"/>
                <a:gd name="T57" fmla="*/ 87 h 435"/>
                <a:gd name="T58" fmla="*/ 48 w 173"/>
                <a:gd name="T59" fmla="*/ 62 h 435"/>
                <a:gd name="T60" fmla="*/ 60 w 173"/>
                <a:gd name="T61" fmla="*/ 42 h 435"/>
                <a:gd name="T62" fmla="*/ 72 w 173"/>
                <a:gd name="T63" fmla="*/ 25 h 435"/>
                <a:gd name="T64" fmla="*/ 85 w 173"/>
                <a:gd name="T65" fmla="*/ 11 h 435"/>
                <a:gd name="T66" fmla="*/ 99 w 173"/>
                <a:gd name="T67" fmla="*/ 2 h 435"/>
                <a:gd name="T68" fmla="*/ 112 w 173"/>
                <a:gd name="T69" fmla="*/ 0 h 435"/>
                <a:gd name="T70" fmla="*/ 126 w 173"/>
                <a:gd name="T71" fmla="*/ 0 h 435"/>
                <a:gd name="T72" fmla="*/ 141 w 173"/>
                <a:gd name="T73" fmla="*/ 8 h 435"/>
                <a:gd name="T74" fmla="*/ 149 w 173"/>
                <a:gd name="T75" fmla="*/ 19 h 435"/>
                <a:gd name="T76" fmla="*/ 158 w 173"/>
                <a:gd name="T77" fmla="*/ 36 h 435"/>
                <a:gd name="T78" fmla="*/ 165 w 173"/>
                <a:gd name="T79" fmla="*/ 56 h 435"/>
                <a:gd name="T80" fmla="*/ 171 w 173"/>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435">
                  <a:moveTo>
                    <a:pt x="171" y="79"/>
                  </a:moveTo>
                  <a:lnTo>
                    <a:pt x="173" y="110"/>
                  </a:lnTo>
                  <a:lnTo>
                    <a:pt x="173" y="141"/>
                  </a:lnTo>
                  <a:lnTo>
                    <a:pt x="172" y="172"/>
                  </a:lnTo>
                  <a:lnTo>
                    <a:pt x="168" y="200"/>
                  </a:lnTo>
                  <a:lnTo>
                    <a:pt x="164" y="229"/>
                  </a:lnTo>
                  <a:lnTo>
                    <a:pt x="159" y="257"/>
                  </a:lnTo>
                  <a:lnTo>
                    <a:pt x="153" y="282"/>
                  </a:lnTo>
                  <a:lnTo>
                    <a:pt x="146" y="308"/>
                  </a:lnTo>
                  <a:lnTo>
                    <a:pt x="135" y="342"/>
                  </a:lnTo>
                  <a:lnTo>
                    <a:pt x="122" y="370"/>
                  </a:lnTo>
                  <a:lnTo>
                    <a:pt x="108" y="392"/>
                  </a:lnTo>
                  <a:lnTo>
                    <a:pt x="93" y="409"/>
                  </a:lnTo>
                  <a:lnTo>
                    <a:pt x="78" y="424"/>
                  </a:lnTo>
                  <a:lnTo>
                    <a:pt x="62" y="432"/>
                  </a:lnTo>
                  <a:lnTo>
                    <a:pt x="46" y="435"/>
                  </a:lnTo>
                  <a:lnTo>
                    <a:pt x="29" y="429"/>
                  </a:lnTo>
                  <a:lnTo>
                    <a:pt x="21" y="418"/>
                  </a:lnTo>
                  <a:lnTo>
                    <a:pt x="13" y="404"/>
                  </a:lnTo>
                  <a:lnTo>
                    <a:pt x="7" y="387"/>
                  </a:lnTo>
                  <a:lnTo>
                    <a:pt x="3" y="364"/>
                  </a:lnTo>
                  <a:lnTo>
                    <a:pt x="0" y="325"/>
                  </a:lnTo>
                  <a:lnTo>
                    <a:pt x="0" y="285"/>
                  </a:lnTo>
                  <a:lnTo>
                    <a:pt x="3" y="248"/>
                  </a:lnTo>
                  <a:lnTo>
                    <a:pt x="7" y="214"/>
                  </a:lnTo>
                  <a:lnTo>
                    <a:pt x="12" y="180"/>
                  </a:lnTo>
                  <a:lnTo>
                    <a:pt x="19" y="147"/>
                  </a:lnTo>
                  <a:lnTo>
                    <a:pt x="28" y="115"/>
                  </a:lnTo>
                  <a:lnTo>
                    <a:pt x="37" y="87"/>
                  </a:lnTo>
                  <a:lnTo>
                    <a:pt x="48" y="62"/>
                  </a:lnTo>
                  <a:lnTo>
                    <a:pt x="60" y="42"/>
                  </a:lnTo>
                  <a:lnTo>
                    <a:pt x="72" y="25"/>
                  </a:lnTo>
                  <a:lnTo>
                    <a:pt x="85" y="11"/>
                  </a:lnTo>
                  <a:lnTo>
                    <a:pt x="99" y="2"/>
                  </a:lnTo>
                  <a:lnTo>
                    <a:pt x="112" y="0"/>
                  </a:lnTo>
                  <a:lnTo>
                    <a:pt x="126" y="0"/>
                  </a:lnTo>
                  <a:lnTo>
                    <a:pt x="141" y="8"/>
                  </a:lnTo>
                  <a:lnTo>
                    <a:pt x="149" y="19"/>
                  </a:lnTo>
                  <a:lnTo>
                    <a:pt x="158" y="36"/>
                  </a:lnTo>
                  <a:lnTo>
                    <a:pt x="165" y="56"/>
                  </a:lnTo>
                  <a:lnTo>
                    <a:pt x="171"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21"/>
            <p:cNvSpPr>
              <a:spLocks/>
            </p:cNvSpPr>
            <p:nvPr/>
          </p:nvSpPr>
          <p:spPr bwMode="auto">
            <a:xfrm>
              <a:off x="8063388" y="6378278"/>
              <a:ext cx="109915" cy="81668"/>
            </a:xfrm>
            <a:custGeom>
              <a:avLst/>
              <a:gdLst>
                <a:gd name="T0" fmla="*/ 144 w 152"/>
                <a:gd name="T1" fmla="*/ 62 h 313"/>
                <a:gd name="T2" fmla="*/ 151 w 152"/>
                <a:gd name="T3" fmla="*/ 110 h 313"/>
                <a:gd name="T4" fmla="*/ 152 w 152"/>
                <a:gd name="T5" fmla="*/ 164 h 313"/>
                <a:gd name="T6" fmla="*/ 148 w 152"/>
                <a:gd name="T7" fmla="*/ 217 h 313"/>
                <a:gd name="T8" fmla="*/ 141 w 152"/>
                <a:gd name="T9" fmla="*/ 265 h 313"/>
                <a:gd name="T10" fmla="*/ 131 w 152"/>
                <a:gd name="T11" fmla="*/ 288 h 313"/>
                <a:gd name="T12" fmla="*/ 120 w 152"/>
                <a:gd name="T13" fmla="*/ 302 h 313"/>
                <a:gd name="T14" fmla="*/ 108 w 152"/>
                <a:gd name="T15" fmla="*/ 311 h 313"/>
                <a:gd name="T16" fmla="*/ 95 w 152"/>
                <a:gd name="T17" fmla="*/ 313 h 313"/>
                <a:gd name="T18" fmla="*/ 83 w 152"/>
                <a:gd name="T19" fmla="*/ 313 h 313"/>
                <a:gd name="T20" fmla="*/ 70 w 152"/>
                <a:gd name="T21" fmla="*/ 311 h 313"/>
                <a:gd name="T22" fmla="*/ 58 w 152"/>
                <a:gd name="T23" fmla="*/ 302 h 313"/>
                <a:gd name="T24" fmla="*/ 47 w 152"/>
                <a:gd name="T25" fmla="*/ 294 h 313"/>
                <a:gd name="T26" fmla="*/ 38 w 152"/>
                <a:gd name="T27" fmla="*/ 280 h 313"/>
                <a:gd name="T28" fmla="*/ 30 w 152"/>
                <a:gd name="T29" fmla="*/ 265 h 313"/>
                <a:gd name="T30" fmla="*/ 22 w 152"/>
                <a:gd name="T31" fmla="*/ 246 h 313"/>
                <a:gd name="T32" fmla="*/ 16 w 152"/>
                <a:gd name="T33" fmla="*/ 226 h 313"/>
                <a:gd name="T34" fmla="*/ 11 w 152"/>
                <a:gd name="T35" fmla="*/ 203 h 313"/>
                <a:gd name="T36" fmla="*/ 5 w 152"/>
                <a:gd name="T37" fmla="*/ 181 h 313"/>
                <a:gd name="T38" fmla="*/ 2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0 w 152"/>
                <a:gd name="T57" fmla="*/ 3 h 313"/>
                <a:gd name="T58" fmla="*/ 97 w 152"/>
                <a:gd name="T59" fmla="*/ 8 h 313"/>
                <a:gd name="T60" fmla="*/ 114 w 152"/>
                <a:gd name="T61" fmla="*/ 22 h 313"/>
                <a:gd name="T62" fmla="*/ 130 w 152"/>
                <a:gd name="T63" fmla="*/ 39 h 313"/>
                <a:gd name="T64" fmla="*/ 144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4" y="62"/>
                  </a:moveTo>
                  <a:lnTo>
                    <a:pt x="151" y="110"/>
                  </a:lnTo>
                  <a:lnTo>
                    <a:pt x="152" y="164"/>
                  </a:lnTo>
                  <a:lnTo>
                    <a:pt x="148"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2" y="246"/>
                  </a:lnTo>
                  <a:lnTo>
                    <a:pt x="16" y="226"/>
                  </a:lnTo>
                  <a:lnTo>
                    <a:pt x="11" y="203"/>
                  </a:lnTo>
                  <a:lnTo>
                    <a:pt x="5" y="181"/>
                  </a:lnTo>
                  <a:lnTo>
                    <a:pt x="2" y="158"/>
                  </a:lnTo>
                  <a:lnTo>
                    <a:pt x="0" y="133"/>
                  </a:lnTo>
                  <a:lnTo>
                    <a:pt x="1" y="104"/>
                  </a:lnTo>
                  <a:lnTo>
                    <a:pt x="4" y="79"/>
                  </a:lnTo>
                  <a:lnTo>
                    <a:pt x="8" y="56"/>
                  </a:lnTo>
                  <a:lnTo>
                    <a:pt x="14" y="36"/>
                  </a:lnTo>
                  <a:lnTo>
                    <a:pt x="29" y="17"/>
                  </a:lnTo>
                  <a:lnTo>
                    <a:pt x="46" y="5"/>
                  </a:lnTo>
                  <a:lnTo>
                    <a:pt x="63" y="0"/>
                  </a:lnTo>
                  <a:lnTo>
                    <a:pt x="80" y="3"/>
                  </a:lnTo>
                  <a:lnTo>
                    <a:pt x="97" y="8"/>
                  </a:lnTo>
                  <a:lnTo>
                    <a:pt x="114" y="22"/>
                  </a:lnTo>
                  <a:lnTo>
                    <a:pt x="130" y="39"/>
                  </a:lnTo>
                  <a:lnTo>
                    <a:pt x="144"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22"/>
            <p:cNvSpPr>
              <a:spLocks/>
            </p:cNvSpPr>
            <p:nvPr/>
          </p:nvSpPr>
          <p:spPr bwMode="auto">
            <a:xfrm>
              <a:off x="8677617" y="6445334"/>
              <a:ext cx="135777" cy="93670"/>
            </a:xfrm>
            <a:custGeom>
              <a:avLst/>
              <a:gdLst>
                <a:gd name="T0" fmla="*/ 173 w 190"/>
                <a:gd name="T1" fmla="*/ 25 h 359"/>
                <a:gd name="T2" fmla="*/ 182 w 190"/>
                <a:gd name="T3" fmla="*/ 71 h 359"/>
                <a:gd name="T4" fmla="*/ 188 w 190"/>
                <a:gd name="T5" fmla="*/ 119 h 359"/>
                <a:gd name="T6" fmla="*/ 190 w 190"/>
                <a:gd name="T7" fmla="*/ 167 h 359"/>
                <a:gd name="T8" fmla="*/ 187 w 190"/>
                <a:gd name="T9" fmla="*/ 215 h 359"/>
                <a:gd name="T10" fmla="*/ 179 w 190"/>
                <a:gd name="T11" fmla="*/ 237 h 359"/>
                <a:gd name="T12" fmla="*/ 169 w 190"/>
                <a:gd name="T13" fmla="*/ 257 h 359"/>
                <a:gd name="T14" fmla="*/ 159 w 190"/>
                <a:gd name="T15" fmla="*/ 274 h 359"/>
                <a:gd name="T16" fmla="*/ 150 w 190"/>
                <a:gd name="T17" fmla="*/ 291 h 359"/>
                <a:gd name="T18" fmla="*/ 140 w 190"/>
                <a:gd name="T19" fmla="*/ 305 h 359"/>
                <a:gd name="T20" fmla="*/ 130 w 190"/>
                <a:gd name="T21" fmla="*/ 319 h 359"/>
                <a:gd name="T22" fmla="*/ 119 w 190"/>
                <a:gd name="T23" fmla="*/ 331 h 359"/>
                <a:gd name="T24" fmla="*/ 109 w 190"/>
                <a:gd name="T25" fmla="*/ 339 h 359"/>
                <a:gd name="T26" fmla="*/ 97 w 190"/>
                <a:gd name="T27" fmla="*/ 348 h 359"/>
                <a:gd name="T28" fmla="*/ 87 w 190"/>
                <a:gd name="T29" fmla="*/ 353 h 359"/>
                <a:gd name="T30" fmla="*/ 75 w 190"/>
                <a:gd name="T31" fmla="*/ 356 h 359"/>
                <a:gd name="T32" fmla="*/ 63 w 190"/>
                <a:gd name="T33" fmla="*/ 359 h 359"/>
                <a:gd name="T34" fmla="*/ 53 w 190"/>
                <a:gd name="T35" fmla="*/ 359 h 359"/>
                <a:gd name="T36" fmla="*/ 41 w 190"/>
                <a:gd name="T37" fmla="*/ 356 h 359"/>
                <a:gd name="T38" fmla="*/ 30 w 190"/>
                <a:gd name="T39" fmla="*/ 353 h 359"/>
                <a:gd name="T40" fmla="*/ 18 w 190"/>
                <a:gd name="T41" fmla="*/ 348 h 359"/>
                <a:gd name="T42" fmla="*/ 3 w 190"/>
                <a:gd name="T43" fmla="*/ 311 h 359"/>
                <a:gd name="T44" fmla="*/ 0 w 190"/>
                <a:gd name="T45" fmla="*/ 260 h 359"/>
                <a:gd name="T46" fmla="*/ 2 w 190"/>
                <a:gd name="T47" fmla="*/ 206 h 359"/>
                <a:gd name="T48" fmla="*/ 3 w 190"/>
                <a:gd name="T49" fmla="*/ 155 h 359"/>
                <a:gd name="T50" fmla="*/ 14 w 190"/>
                <a:gd name="T51" fmla="*/ 121 h 359"/>
                <a:gd name="T52" fmla="*/ 25 w 190"/>
                <a:gd name="T53" fmla="*/ 93 h 359"/>
                <a:gd name="T54" fmla="*/ 38 w 190"/>
                <a:gd name="T55" fmla="*/ 71 h 359"/>
                <a:gd name="T56" fmla="*/ 52 w 190"/>
                <a:gd name="T57" fmla="*/ 51 h 359"/>
                <a:gd name="T58" fmla="*/ 65 w 190"/>
                <a:gd name="T59" fmla="*/ 37 h 359"/>
                <a:gd name="T60" fmla="*/ 79 w 190"/>
                <a:gd name="T61" fmla="*/ 23 h 359"/>
                <a:gd name="T62" fmla="*/ 94 w 190"/>
                <a:gd name="T63" fmla="*/ 11 h 359"/>
                <a:gd name="T64" fmla="*/ 109 w 190"/>
                <a:gd name="T65" fmla="*/ 0 h 359"/>
                <a:gd name="T66" fmla="*/ 117 w 190"/>
                <a:gd name="T67" fmla="*/ 0 h 359"/>
                <a:gd name="T68" fmla="*/ 127 w 190"/>
                <a:gd name="T69" fmla="*/ 0 h 359"/>
                <a:gd name="T70" fmla="*/ 134 w 190"/>
                <a:gd name="T71" fmla="*/ 0 h 359"/>
                <a:gd name="T72" fmla="*/ 143 w 190"/>
                <a:gd name="T73" fmla="*/ 3 h 359"/>
                <a:gd name="T74" fmla="*/ 150 w 190"/>
                <a:gd name="T75" fmla="*/ 8 h 359"/>
                <a:gd name="T76" fmla="*/ 158 w 190"/>
                <a:gd name="T77" fmla="*/ 14 h 359"/>
                <a:gd name="T78" fmla="*/ 166 w 190"/>
                <a:gd name="T79" fmla="*/ 20 h 359"/>
                <a:gd name="T80" fmla="*/ 173 w 190"/>
                <a:gd name="T81"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59">
                  <a:moveTo>
                    <a:pt x="173" y="25"/>
                  </a:moveTo>
                  <a:lnTo>
                    <a:pt x="182" y="71"/>
                  </a:lnTo>
                  <a:lnTo>
                    <a:pt x="188" y="119"/>
                  </a:lnTo>
                  <a:lnTo>
                    <a:pt x="190" y="167"/>
                  </a:lnTo>
                  <a:lnTo>
                    <a:pt x="187" y="215"/>
                  </a:lnTo>
                  <a:lnTo>
                    <a:pt x="179" y="237"/>
                  </a:lnTo>
                  <a:lnTo>
                    <a:pt x="169" y="257"/>
                  </a:lnTo>
                  <a:lnTo>
                    <a:pt x="159" y="274"/>
                  </a:lnTo>
                  <a:lnTo>
                    <a:pt x="150" y="291"/>
                  </a:lnTo>
                  <a:lnTo>
                    <a:pt x="140" y="305"/>
                  </a:lnTo>
                  <a:lnTo>
                    <a:pt x="130" y="319"/>
                  </a:lnTo>
                  <a:lnTo>
                    <a:pt x="119" y="331"/>
                  </a:lnTo>
                  <a:lnTo>
                    <a:pt x="109" y="339"/>
                  </a:lnTo>
                  <a:lnTo>
                    <a:pt x="97" y="348"/>
                  </a:lnTo>
                  <a:lnTo>
                    <a:pt x="87" y="353"/>
                  </a:lnTo>
                  <a:lnTo>
                    <a:pt x="75" y="356"/>
                  </a:lnTo>
                  <a:lnTo>
                    <a:pt x="63" y="359"/>
                  </a:lnTo>
                  <a:lnTo>
                    <a:pt x="53" y="359"/>
                  </a:lnTo>
                  <a:lnTo>
                    <a:pt x="41" y="356"/>
                  </a:lnTo>
                  <a:lnTo>
                    <a:pt x="30" y="353"/>
                  </a:lnTo>
                  <a:lnTo>
                    <a:pt x="18" y="348"/>
                  </a:lnTo>
                  <a:lnTo>
                    <a:pt x="3" y="311"/>
                  </a:lnTo>
                  <a:lnTo>
                    <a:pt x="0" y="260"/>
                  </a:lnTo>
                  <a:lnTo>
                    <a:pt x="2" y="206"/>
                  </a:lnTo>
                  <a:lnTo>
                    <a:pt x="3" y="155"/>
                  </a:lnTo>
                  <a:lnTo>
                    <a:pt x="14" y="121"/>
                  </a:lnTo>
                  <a:lnTo>
                    <a:pt x="25" y="93"/>
                  </a:lnTo>
                  <a:lnTo>
                    <a:pt x="38" y="71"/>
                  </a:lnTo>
                  <a:lnTo>
                    <a:pt x="52" y="51"/>
                  </a:lnTo>
                  <a:lnTo>
                    <a:pt x="65" y="37"/>
                  </a:lnTo>
                  <a:lnTo>
                    <a:pt x="79" y="23"/>
                  </a:lnTo>
                  <a:lnTo>
                    <a:pt x="94" y="11"/>
                  </a:lnTo>
                  <a:lnTo>
                    <a:pt x="109" y="0"/>
                  </a:lnTo>
                  <a:lnTo>
                    <a:pt x="117" y="0"/>
                  </a:lnTo>
                  <a:lnTo>
                    <a:pt x="127" y="0"/>
                  </a:lnTo>
                  <a:lnTo>
                    <a:pt x="134" y="0"/>
                  </a:lnTo>
                  <a:lnTo>
                    <a:pt x="143"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3"/>
            <p:cNvSpPr>
              <a:spLocks/>
            </p:cNvSpPr>
            <p:nvPr/>
          </p:nvSpPr>
          <p:spPr bwMode="auto">
            <a:xfrm>
              <a:off x="8490115" y="6462294"/>
              <a:ext cx="174571" cy="194646"/>
            </a:xfrm>
            <a:custGeom>
              <a:avLst/>
              <a:gdLst>
                <a:gd name="T0" fmla="*/ 228 w 245"/>
                <a:gd name="T1" fmla="*/ 246 h 746"/>
                <a:gd name="T2" fmla="*/ 237 w 245"/>
                <a:gd name="T3" fmla="*/ 271 h 746"/>
                <a:gd name="T4" fmla="*/ 243 w 245"/>
                <a:gd name="T5" fmla="*/ 302 h 746"/>
                <a:gd name="T6" fmla="*/ 245 w 245"/>
                <a:gd name="T7" fmla="*/ 336 h 746"/>
                <a:gd name="T8" fmla="*/ 243 w 245"/>
                <a:gd name="T9" fmla="*/ 373 h 746"/>
                <a:gd name="T10" fmla="*/ 234 w 245"/>
                <a:gd name="T11" fmla="*/ 430 h 746"/>
                <a:gd name="T12" fmla="*/ 224 w 245"/>
                <a:gd name="T13" fmla="*/ 486 h 746"/>
                <a:gd name="T14" fmla="*/ 210 w 245"/>
                <a:gd name="T15" fmla="*/ 540 h 746"/>
                <a:gd name="T16" fmla="*/ 195 w 245"/>
                <a:gd name="T17" fmla="*/ 588 h 746"/>
                <a:gd name="T18" fmla="*/ 178 w 245"/>
                <a:gd name="T19" fmla="*/ 636 h 746"/>
                <a:gd name="T20" fmla="*/ 160 w 245"/>
                <a:gd name="T21" fmla="*/ 678 h 746"/>
                <a:gd name="T22" fmla="*/ 140 w 245"/>
                <a:gd name="T23" fmla="*/ 715 h 746"/>
                <a:gd name="T24" fmla="*/ 120 w 245"/>
                <a:gd name="T25" fmla="*/ 746 h 746"/>
                <a:gd name="T26" fmla="*/ 105 w 245"/>
                <a:gd name="T27" fmla="*/ 743 h 746"/>
                <a:gd name="T28" fmla="*/ 93 w 245"/>
                <a:gd name="T29" fmla="*/ 732 h 746"/>
                <a:gd name="T30" fmla="*/ 80 w 245"/>
                <a:gd name="T31" fmla="*/ 715 h 746"/>
                <a:gd name="T32" fmla="*/ 68 w 245"/>
                <a:gd name="T33" fmla="*/ 695 h 746"/>
                <a:gd name="T34" fmla="*/ 57 w 245"/>
                <a:gd name="T35" fmla="*/ 673 h 746"/>
                <a:gd name="T36" fmla="*/ 45 w 245"/>
                <a:gd name="T37" fmla="*/ 650 h 746"/>
                <a:gd name="T38" fmla="*/ 34 w 245"/>
                <a:gd name="T39" fmla="*/ 627 h 746"/>
                <a:gd name="T40" fmla="*/ 22 w 245"/>
                <a:gd name="T41" fmla="*/ 605 h 746"/>
                <a:gd name="T42" fmla="*/ 11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5 w 245"/>
                <a:gd name="T69" fmla="*/ 3 h 746"/>
                <a:gd name="T70" fmla="*/ 98 w 245"/>
                <a:gd name="T71" fmla="*/ 0 h 746"/>
                <a:gd name="T72" fmla="*/ 111 w 245"/>
                <a:gd name="T73" fmla="*/ 6 h 746"/>
                <a:gd name="T74" fmla="*/ 126 w 245"/>
                <a:gd name="T75" fmla="*/ 28 h 746"/>
                <a:gd name="T76" fmla="*/ 142 w 245"/>
                <a:gd name="T77" fmla="*/ 51 h 746"/>
                <a:gd name="T78" fmla="*/ 157 w 245"/>
                <a:gd name="T79" fmla="*/ 79 h 746"/>
                <a:gd name="T80" fmla="*/ 172 w 245"/>
                <a:gd name="T81" fmla="*/ 110 h 746"/>
                <a:gd name="T82" fmla="*/ 187 w 245"/>
                <a:gd name="T83" fmla="*/ 144 h 746"/>
                <a:gd name="T84" fmla="*/ 200 w 245"/>
                <a:gd name="T85" fmla="*/ 178 h 746"/>
                <a:gd name="T86" fmla="*/ 214 w 245"/>
                <a:gd name="T87" fmla="*/ 212 h 746"/>
                <a:gd name="T88" fmla="*/ 228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8" y="246"/>
                  </a:moveTo>
                  <a:lnTo>
                    <a:pt x="237" y="271"/>
                  </a:lnTo>
                  <a:lnTo>
                    <a:pt x="243" y="302"/>
                  </a:lnTo>
                  <a:lnTo>
                    <a:pt x="245" y="336"/>
                  </a:lnTo>
                  <a:lnTo>
                    <a:pt x="243" y="373"/>
                  </a:lnTo>
                  <a:lnTo>
                    <a:pt x="234" y="430"/>
                  </a:lnTo>
                  <a:lnTo>
                    <a:pt x="224" y="486"/>
                  </a:lnTo>
                  <a:lnTo>
                    <a:pt x="210" y="540"/>
                  </a:lnTo>
                  <a:lnTo>
                    <a:pt x="195" y="588"/>
                  </a:lnTo>
                  <a:lnTo>
                    <a:pt x="178" y="636"/>
                  </a:lnTo>
                  <a:lnTo>
                    <a:pt x="160" y="678"/>
                  </a:lnTo>
                  <a:lnTo>
                    <a:pt x="140" y="715"/>
                  </a:lnTo>
                  <a:lnTo>
                    <a:pt x="120" y="746"/>
                  </a:lnTo>
                  <a:lnTo>
                    <a:pt x="105" y="743"/>
                  </a:lnTo>
                  <a:lnTo>
                    <a:pt x="93" y="732"/>
                  </a:lnTo>
                  <a:lnTo>
                    <a:pt x="80" y="715"/>
                  </a:lnTo>
                  <a:lnTo>
                    <a:pt x="68" y="695"/>
                  </a:lnTo>
                  <a:lnTo>
                    <a:pt x="57" y="673"/>
                  </a:lnTo>
                  <a:lnTo>
                    <a:pt x="45" y="650"/>
                  </a:lnTo>
                  <a:lnTo>
                    <a:pt x="34" y="627"/>
                  </a:lnTo>
                  <a:lnTo>
                    <a:pt x="22" y="605"/>
                  </a:lnTo>
                  <a:lnTo>
                    <a:pt x="11"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5" y="3"/>
                  </a:lnTo>
                  <a:lnTo>
                    <a:pt x="98" y="0"/>
                  </a:lnTo>
                  <a:lnTo>
                    <a:pt x="111" y="6"/>
                  </a:lnTo>
                  <a:lnTo>
                    <a:pt x="126" y="28"/>
                  </a:lnTo>
                  <a:lnTo>
                    <a:pt x="142" y="51"/>
                  </a:lnTo>
                  <a:lnTo>
                    <a:pt x="157" y="79"/>
                  </a:lnTo>
                  <a:lnTo>
                    <a:pt x="172" y="110"/>
                  </a:lnTo>
                  <a:lnTo>
                    <a:pt x="187" y="144"/>
                  </a:lnTo>
                  <a:lnTo>
                    <a:pt x="200" y="178"/>
                  </a:lnTo>
                  <a:lnTo>
                    <a:pt x="214" y="212"/>
                  </a:lnTo>
                  <a:lnTo>
                    <a:pt x="228"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4"/>
            <p:cNvSpPr>
              <a:spLocks/>
            </p:cNvSpPr>
            <p:nvPr/>
          </p:nvSpPr>
          <p:spPr bwMode="auto">
            <a:xfrm>
              <a:off x="8690548" y="6558051"/>
              <a:ext cx="129311" cy="91582"/>
            </a:xfrm>
            <a:custGeom>
              <a:avLst/>
              <a:gdLst>
                <a:gd name="T0" fmla="*/ 175 w 187"/>
                <a:gd name="T1" fmla="*/ 82 h 351"/>
                <a:gd name="T2" fmla="*/ 181 w 187"/>
                <a:gd name="T3" fmla="*/ 111 h 351"/>
                <a:gd name="T4" fmla="*/ 186 w 187"/>
                <a:gd name="T5" fmla="*/ 142 h 351"/>
                <a:gd name="T6" fmla="*/ 187 w 187"/>
                <a:gd name="T7" fmla="*/ 176 h 351"/>
                <a:gd name="T8" fmla="*/ 185 w 187"/>
                <a:gd name="T9" fmla="*/ 210 h 351"/>
                <a:gd name="T10" fmla="*/ 183 w 187"/>
                <a:gd name="T11" fmla="*/ 235 h 351"/>
                <a:gd name="T12" fmla="*/ 178 w 187"/>
                <a:gd name="T13" fmla="*/ 258 h 351"/>
                <a:gd name="T14" fmla="*/ 172 w 187"/>
                <a:gd name="T15" fmla="*/ 277 h 351"/>
                <a:gd name="T16" fmla="*/ 166 w 187"/>
                <a:gd name="T17" fmla="*/ 297 h 351"/>
                <a:gd name="T18" fmla="*/ 157 w 187"/>
                <a:gd name="T19" fmla="*/ 314 h 351"/>
                <a:gd name="T20" fmla="*/ 149 w 187"/>
                <a:gd name="T21" fmla="*/ 328 h 351"/>
                <a:gd name="T22" fmla="*/ 140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3 w 187"/>
                <a:gd name="T39" fmla="*/ 212 h 351"/>
                <a:gd name="T40" fmla="*/ 3 w 187"/>
                <a:gd name="T41" fmla="*/ 167 h 351"/>
                <a:gd name="T42" fmla="*/ 0 w 187"/>
                <a:gd name="T43" fmla="*/ 145 h 351"/>
                <a:gd name="T44" fmla="*/ 0 w 187"/>
                <a:gd name="T45" fmla="*/ 119 h 351"/>
                <a:gd name="T46" fmla="*/ 1 w 187"/>
                <a:gd name="T47" fmla="*/ 94 h 351"/>
                <a:gd name="T48" fmla="*/ 5 w 187"/>
                <a:gd name="T49" fmla="*/ 71 h 351"/>
                <a:gd name="T50" fmla="*/ 13 w 187"/>
                <a:gd name="T51" fmla="*/ 51 h 351"/>
                <a:gd name="T52" fmla="*/ 23 w 187"/>
                <a:gd name="T53" fmla="*/ 31 h 351"/>
                <a:gd name="T54" fmla="*/ 32 w 187"/>
                <a:gd name="T55" fmla="*/ 20 h 351"/>
                <a:gd name="T56" fmla="*/ 43 w 187"/>
                <a:gd name="T57" fmla="*/ 9 h 351"/>
                <a:gd name="T58" fmla="*/ 55 w 187"/>
                <a:gd name="T59" fmla="*/ 3 h 351"/>
                <a:gd name="T60" fmla="*/ 65 w 187"/>
                <a:gd name="T61" fmla="*/ 0 h 351"/>
                <a:gd name="T62" fmla="*/ 77 w 187"/>
                <a:gd name="T63" fmla="*/ 0 h 351"/>
                <a:gd name="T64" fmla="*/ 88 w 187"/>
                <a:gd name="T65" fmla="*/ 3 h 351"/>
                <a:gd name="T66" fmla="*/ 100 w 187"/>
                <a:gd name="T67" fmla="*/ 6 h 351"/>
                <a:gd name="T68" fmla="*/ 113 w 187"/>
                <a:gd name="T69" fmla="*/ 15 h 351"/>
                <a:gd name="T70" fmla="*/ 123 w 187"/>
                <a:gd name="T71" fmla="*/ 23 h 351"/>
                <a:gd name="T72" fmla="*/ 135 w 187"/>
                <a:gd name="T73" fmla="*/ 31 h 351"/>
                <a:gd name="T74" fmla="*/ 146 w 187"/>
                <a:gd name="T75" fmla="*/ 43 h 351"/>
                <a:gd name="T76" fmla="*/ 156 w 187"/>
                <a:gd name="T77" fmla="*/ 57 h 351"/>
                <a:gd name="T78" fmla="*/ 166 w 187"/>
                <a:gd name="T79" fmla="*/ 68 h 351"/>
                <a:gd name="T80" fmla="*/ 175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5" y="82"/>
                  </a:moveTo>
                  <a:lnTo>
                    <a:pt x="181" y="111"/>
                  </a:lnTo>
                  <a:lnTo>
                    <a:pt x="186" y="142"/>
                  </a:lnTo>
                  <a:lnTo>
                    <a:pt x="187" y="176"/>
                  </a:lnTo>
                  <a:lnTo>
                    <a:pt x="185" y="210"/>
                  </a:lnTo>
                  <a:lnTo>
                    <a:pt x="183" y="235"/>
                  </a:lnTo>
                  <a:lnTo>
                    <a:pt x="178" y="258"/>
                  </a:lnTo>
                  <a:lnTo>
                    <a:pt x="172" y="277"/>
                  </a:lnTo>
                  <a:lnTo>
                    <a:pt x="166" y="297"/>
                  </a:lnTo>
                  <a:lnTo>
                    <a:pt x="157" y="314"/>
                  </a:lnTo>
                  <a:lnTo>
                    <a:pt x="149" y="328"/>
                  </a:lnTo>
                  <a:lnTo>
                    <a:pt x="140" y="340"/>
                  </a:lnTo>
                  <a:lnTo>
                    <a:pt x="131" y="348"/>
                  </a:lnTo>
                  <a:lnTo>
                    <a:pt x="111" y="351"/>
                  </a:lnTo>
                  <a:lnTo>
                    <a:pt x="92" y="342"/>
                  </a:lnTo>
                  <a:lnTo>
                    <a:pt x="73" y="331"/>
                  </a:lnTo>
                  <a:lnTo>
                    <a:pt x="56" y="311"/>
                  </a:lnTo>
                  <a:lnTo>
                    <a:pt x="40" y="283"/>
                  </a:lnTo>
                  <a:lnTo>
                    <a:pt x="25" y="252"/>
                  </a:lnTo>
                  <a:lnTo>
                    <a:pt x="13" y="212"/>
                  </a:lnTo>
                  <a:lnTo>
                    <a:pt x="3" y="167"/>
                  </a:lnTo>
                  <a:lnTo>
                    <a:pt x="0" y="145"/>
                  </a:lnTo>
                  <a:lnTo>
                    <a:pt x="0" y="119"/>
                  </a:lnTo>
                  <a:lnTo>
                    <a:pt x="1" y="94"/>
                  </a:lnTo>
                  <a:lnTo>
                    <a:pt x="5" y="71"/>
                  </a:lnTo>
                  <a:lnTo>
                    <a:pt x="13" y="51"/>
                  </a:lnTo>
                  <a:lnTo>
                    <a:pt x="23" y="31"/>
                  </a:lnTo>
                  <a:lnTo>
                    <a:pt x="32" y="20"/>
                  </a:lnTo>
                  <a:lnTo>
                    <a:pt x="43" y="9"/>
                  </a:lnTo>
                  <a:lnTo>
                    <a:pt x="55" y="3"/>
                  </a:lnTo>
                  <a:lnTo>
                    <a:pt x="65" y="0"/>
                  </a:lnTo>
                  <a:lnTo>
                    <a:pt x="77" y="0"/>
                  </a:lnTo>
                  <a:lnTo>
                    <a:pt x="88" y="3"/>
                  </a:lnTo>
                  <a:lnTo>
                    <a:pt x="100" y="6"/>
                  </a:lnTo>
                  <a:lnTo>
                    <a:pt x="113" y="15"/>
                  </a:lnTo>
                  <a:lnTo>
                    <a:pt x="123" y="23"/>
                  </a:lnTo>
                  <a:lnTo>
                    <a:pt x="135" y="31"/>
                  </a:lnTo>
                  <a:lnTo>
                    <a:pt x="146" y="43"/>
                  </a:lnTo>
                  <a:lnTo>
                    <a:pt x="156" y="57"/>
                  </a:lnTo>
                  <a:lnTo>
                    <a:pt x="166"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25"/>
            <p:cNvSpPr>
              <a:spLocks/>
            </p:cNvSpPr>
            <p:nvPr/>
          </p:nvSpPr>
          <p:spPr bwMode="auto">
            <a:xfrm>
              <a:off x="8632357" y="6639197"/>
              <a:ext cx="90518" cy="84798"/>
            </a:xfrm>
            <a:custGeom>
              <a:avLst/>
              <a:gdLst>
                <a:gd name="T0" fmla="*/ 121 w 127"/>
                <a:gd name="T1" fmla="*/ 111 h 325"/>
                <a:gd name="T2" fmla="*/ 124 w 127"/>
                <a:gd name="T3" fmla="*/ 144 h 325"/>
                <a:gd name="T4" fmla="*/ 127 w 127"/>
                <a:gd name="T5" fmla="*/ 178 h 325"/>
                <a:gd name="T6" fmla="*/ 126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8 h 325"/>
                <a:gd name="T18" fmla="*/ 95 w 127"/>
                <a:gd name="T19" fmla="*/ 317 h 325"/>
                <a:gd name="T20" fmla="*/ 86 w 127"/>
                <a:gd name="T21" fmla="*/ 323 h 325"/>
                <a:gd name="T22" fmla="*/ 79 w 127"/>
                <a:gd name="T23" fmla="*/ 325 h 325"/>
                <a:gd name="T24" fmla="*/ 70 w 127"/>
                <a:gd name="T25" fmla="*/ 325 h 325"/>
                <a:gd name="T26" fmla="*/ 60 w 127"/>
                <a:gd name="T27" fmla="*/ 323 h 325"/>
                <a:gd name="T28" fmla="*/ 50 w 127"/>
                <a:gd name="T29" fmla="*/ 317 h 325"/>
                <a:gd name="T30" fmla="*/ 41 w 127"/>
                <a:gd name="T31" fmla="*/ 306 h 325"/>
                <a:gd name="T32" fmla="*/ 31 w 127"/>
                <a:gd name="T33" fmla="*/ 291 h 325"/>
                <a:gd name="T34" fmla="*/ 23 w 127"/>
                <a:gd name="T35" fmla="*/ 274 h 325"/>
                <a:gd name="T36" fmla="*/ 15 w 127"/>
                <a:gd name="T37" fmla="*/ 255 h 325"/>
                <a:gd name="T38" fmla="*/ 9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0 w 127"/>
                <a:gd name="T55" fmla="*/ 3 h 325"/>
                <a:gd name="T56" fmla="*/ 41 w 127"/>
                <a:gd name="T57" fmla="*/ 0 h 325"/>
                <a:gd name="T58" fmla="*/ 50 w 127"/>
                <a:gd name="T59" fmla="*/ 3 h 325"/>
                <a:gd name="T60" fmla="*/ 61 w 127"/>
                <a:gd name="T61" fmla="*/ 6 h 325"/>
                <a:gd name="T62" fmla="*/ 71 w 127"/>
                <a:gd name="T63" fmla="*/ 12 h 325"/>
                <a:gd name="T64" fmla="*/ 81 w 127"/>
                <a:gd name="T65" fmla="*/ 17 h 325"/>
                <a:gd name="T66" fmla="*/ 87 w 127"/>
                <a:gd name="T67" fmla="*/ 23 h 325"/>
                <a:gd name="T68" fmla="*/ 93 w 127"/>
                <a:gd name="T69" fmla="*/ 31 h 325"/>
                <a:gd name="T70" fmla="*/ 99 w 127"/>
                <a:gd name="T71" fmla="*/ 43 h 325"/>
                <a:gd name="T72" fmla="*/ 104 w 127"/>
                <a:gd name="T73" fmla="*/ 54 h 325"/>
                <a:gd name="T74" fmla="*/ 108 w 127"/>
                <a:gd name="T75" fmla="*/ 65 h 325"/>
                <a:gd name="T76" fmla="*/ 114 w 127"/>
                <a:gd name="T77" fmla="*/ 79 h 325"/>
                <a:gd name="T78" fmla="*/ 118 w 127"/>
                <a:gd name="T79" fmla="*/ 94 h 325"/>
                <a:gd name="T80" fmla="*/ 121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11"/>
                  </a:moveTo>
                  <a:lnTo>
                    <a:pt x="124" y="144"/>
                  </a:lnTo>
                  <a:lnTo>
                    <a:pt x="127" y="178"/>
                  </a:lnTo>
                  <a:lnTo>
                    <a:pt x="126" y="215"/>
                  </a:lnTo>
                  <a:lnTo>
                    <a:pt x="123" y="246"/>
                  </a:lnTo>
                  <a:lnTo>
                    <a:pt x="119" y="266"/>
                  </a:lnTo>
                  <a:lnTo>
                    <a:pt x="114" y="283"/>
                  </a:lnTo>
                  <a:lnTo>
                    <a:pt x="108" y="297"/>
                  </a:lnTo>
                  <a:lnTo>
                    <a:pt x="102" y="308"/>
                  </a:lnTo>
                  <a:lnTo>
                    <a:pt x="95" y="317"/>
                  </a:lnTo>
                  <a:lnTo>
                    <a:pt x="86" y="323"/>
                  </a:lnTo>
                  <a:lnTo>
                    <a:pt x="79" y="325"/>
                  </a:lnTo>
                  <a:lnTo>
                    <a:pt x="70" y="325"/>
                  </a:lnTo>
                  <a:lnTo>
                    <a:pt x="60" y="323"/>
                  </a:lnTo>
                  <a:lnTo>
                    <a:pt x="50" y="317"/>
                  </a:lnTo>
                  <a:lnTo>
                    <a:pt x="41" y="306"/>
                  </a:lnTo>
                  <a:lnTo>
                    <a:pt x="31" y="291"/>
                  </a:lnTo>
                  <a:lnTo>
                    <a:pt x="23" y="274"/>
                  </a:lnTo>
                  <a:lnTo>
                    <a:pt x="15" y="255"/>
                  </a:lnTo>
                  <a:lnTo>
                    <a:pt x="9" y="232"/>
                  </a:lnTo>
                  <a:lnTo>
                    <a:pt x="5" y="207"/>
                  </a:lnTo>
                  <a:lnTo>
                    <a:pt x="2" y="167"/>
                  </a:lnTo>
                  <a:lnTo>
                    <a:pt x="0" y="128"/>
                  </a:lnTo>
                  <a:lnTo>
                    <a:pt x="2" y="88"/>
                  </a:lnTo>
                  <a:lnTo>
                    <a:pt x="7" y="51"/>
                  </a:lnTo>
                  <a:lnTo>
                    <a:pt x="13" y="29"/>
                  </a:lnTo>
                  <a:lnTo>
                    <a:pt x="22" y="12"/>
                  </a:lnTo>
                  <a:lnTo>
                    <a:pt x="30" y="3"/>
                  </a:lnTo>
                  <a:lnTo>
                    <a:pt x="41" y="0"/>
                  </a:lnTo>
                  <a:lnTo>
                    <a:pt x="50" y="3"/>
                  </a:lnTo>
                  <a:lnTo>
                    <a:pt x="61" y="6"/>
                  </a:lnTo>
                  <a:lnTo>
                    <a:pt x="71" y="12"/>
                  </a:lnTo>
                  <a:lnTo>
                    <a:pt x="81" y="17"/>
                  </a:lnTo>
                  <a:lnTo>
                    <a:pt x="87" y="23"/>
                  </a:lnTo>
                  <a:lnTo>
                    <a:pt x="93" y="31"/>
                  </a:lnTo>
                  <a:lnTo>
                    <a:pt x="99" y="43"/>
                  </a:lnTo>
                  <a:lnTo>
                    <a:pt x="104" y="54"/>
                  </a:lnTo>
                  <a:lnTo>
                    <a:pt x="108"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26751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Election Information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t>2012 law gave the option of moving school elections from April to the General Election in November.</a:t>
            </a:r>
          </a:p>
          <a:p>
            <a:pPr>
              <a:buFont typeface="Arial" panose="020B0604020202020204" pitchFamily="34" charset="0"/>
              <a:buChar char="•"/>
            </a:pPr>
            <a:r>
              <a:rPr lang="en-US" sz="2400" dirty="0"/>
              <a:t>Rochelle Park Board of Education opted to move the school elections to November.</a:t>
            </a:r>
          </a:p>
          <a:p>
            <a:pPr>
              <a:buFont typeface="Arial" panose="020B0604020202020204" pitchFamily="34" charset="0"/>
              <a:buChar char="•"/>
            </a:pPr>
            <a:r>
              <a:rPr lang="en-US" sz="2400" dirty="0"/>
              <a:t>School Board candidates are now included on November ballot for General Election.</a:t>
            </a:r>
          </a:p>
          <a:p>
            <a:pPr>
              <a:buFont typeface="Arial" panose="020B0604020202020204" pitchFamily="34" charset="0"/>
              <a:buChar char="•"/>
            </a:pPr>
            <a:r>
              <a:rPr lang="en-US" sz="2400" dirty="0"/>
              <a:t>The vote on school budgets at or below the tax levy cap is eliminated</a:t>
            </a:r>
            <a:r>
              <a:rPr lang="en-US" sz="2800" dirty="0"/>
              <a:t>. </a:t>
            </a:r>
          </a:p>
          <a:p>
            <a:pPr>
              <a:buFont typeface="Arial" panose="020B0604020202020204" pitchFamily="34" charset="0"/>
              <a:buChar char="•"/>
            </a:pPr>
            <a:r>
              <a:rPr lang="en-US" sz="2400" dirty="0"/>
              <a:t>The 2020-2021 school budget is within the Tax Levy Cap. </a:t>
            </a:r>
          </a:p>
        </p:txBody>
      </p:sp>
      <p:grpSp>
        <p:nvGrpSpPr>
          <p:cNvPr id="4" name="Group 3"/>
          <p:cNvGrpSpPr/>
          <p:nvPr/>
        </p:nvGrpSpPr>
        <p:grpSpPr>
          <a:xfrm>
            <a:off x="5638800" y="6130405"/>
            <a:ext cx="3200456" cy="633511"/>
            <a:chOff x="5638800" y="6130405"/>
            <a:chExt cx="3200456" cy="633511"/>
          </a:xfrm>
        </p:grpSpPr>
        <p:sp>
          <p:nvSpPr>
            <p:cNvPr id="5" name="AutoShape 4"/>
            <p:cNvSpPr>
              <a:spLocks noChangeAspect="1" noChangeArrowheads="1" noTextEdit="1"/>
            </p:cNvSpPr>
            <p:nvPr/>
          </p:nvSpPr>
          <p:spPr bwMode="auto">
            <a:xfrm>
              <a:off x="5638800" y="6130405"/>
              <a:ext cx="3200456" cy="63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p:cNvSpPr>
            <p:nvPr/>
          </p:nvSpPr>
          <p:spPr bwMode="auto">
            <a:xfrm>
              <a:off x="5735783" y="6133275"/>
              <a:ext cx="84053" cy="109846"/>
            </a:xfrm>
            <a:custGeom>
              <a:avLst/>
              <a:gdLst>
                <a:gd name="T0" fmla="*/ 115 w 117"/>
                <a:gd name="T1" fmla="*/ 99 h 421"/>
                <a:gd name="T2" fmla="*/ 117 w 117"/>
                <a:gd name="T3" fmla="*/ 144 h 421"/>
                <a:gd name="T4" fmla="*/ 116 w 117"/>
                <a:gd name="T5" fmla="*/ 190 h 421"/>
                <a:gd name="T6" fmla="*/ 114 w 117"/>
                <a:gd name="T7" fmla="*/ 232 h 421"/>
                <a:gd name="T8" fmla="*/ 109 w 117"/>
                <a:gd name="T9" fmla="*/ 274 h 421"/>
                <a:gd name="T10" fmla="*/ 101 w 117"/>
                <a:gd name="T11" fmla="*/ 314 h 421"/>
                <a:gd name="T12" fmla="*/ 92 w 117"/>
                <a:gd name="T13" fmla="*/ 348 h 421"/>
                <a:gd name="T14" fmla="*/ 81 w 117"/>
                <a:gd name="T15" fmla="*/ 382 h 421"/>
                <a:gd name="T16" fmla="*/ 68 w 117"/>
                <a:gd name="T17" fmla="*/ 410 h 421"/>
                <a:gd name="T18" fmla="*/ 62 w 117"/>
                <a:gd name="T19" fmla="*/ 416 h 421"/>
                <a:gd name="T20" fmla="*/ 58 w 117"/>
                <a:gd name="T21" fmla="*/ 419 h 421"/>
                <a:gd name="T22" fmla="*/ 52 w 117"/>
                <a:gd name="T23" fmla="*/ 421 h 421"/>
                <a:gd name="T24" fmla="*/ 47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5 w 117"/>
                <a:gd name="T39" fmla="*/ 351 h 421"/>
                <a:gd name="T40" fmla="*/ 2 w 117"/>
                <a:gd name="T41" fmla="*/ 328 h 421"/>
                <a:gd name="T42" fmla="*/ 0 w 117"/>
                <a:gd name="T43" fmla="*/ 283 h 421"/>
                <a:gd name="T44" fmla="*/ 0 w 117"/>
                <a:gd name="T45" fmla="*/ 241 h 421"/>
                <a:gd name="T46" fmla="*/ 3 w 117"/>
                <a:gd name="T47" fmla="*/ 198 h 421"/>
                <a:gd name="T48" fmla="*/ 8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8 w 117"/>
                <a:gd name="T65" fmla="*/ 3 h 421"/>
                <a:gd name="T66" fmla="*/ 72 w 117"/>
                <a:gd name="T67" fmla="*/ 0 h 421"/>
                <a:gd name="T68" fmla="*/ 76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4" y="232"/>
                  </a:lnTo>
                  <a:lnTo>
                    <a:pt x="109" y="274"/>
                  </a:lnTo>
                  <a:lnTo>
                    <a:pt x="101" y="314"/>
                  </a:lnTo>
                  <a:lnTo>
                    <a:pt x="92" y="348"/>
                  </a:lnTo>
                  <a:lnTo>
                    <a:pt x="81" y="382"/>
                  </a:lnTo>
                  <a:lnTo>
                    <a:pt x="68" y="410"/>
                  </a:lnTo>
                  <a:lnTo>
                    <a:pt x="62" y="416"/>
                  </a:lnTo>
                  <a:lnTo>
                    <a:pt x="58" y="419"/>
                  </a:lnTo>
                  <a:lnTo>
                    <a:pt x="52" y="421"/>
                  </a:lnTo>
                  <a:lnTo>
                    <a:pt x="47" y="421"/>
                  </a:lnTo>
                  <a:lnTo>
                    <a:pt x="41" y="419"/>
                  </a:lnTo>
                  <a:lnTo>
                    <a:pt x="36" y="416"/>
                  </a:lnTo>
                  <a:lnTo>
                    <a:pt x="31" y="413"/>
                  </a:lnTo>
                  <a:lnTo>
                    <a:pt x="25" y="410"/>
                  </a:lnTo>
                  <a:lnTo>
                    <a:pt x="17" y="393"/>
                  </a:lnTo>
                  <a:lnTo>
                    <a:pt x="11" y="373"/>
                  </a:lnTo>
                  <a:lnTo>
                    <a:pt x="5" y="351"/>
                  </a:lnTo>
                  <a:lnTo>
                    <a:pt x="2" y="328"/>
                  </a:lnTo>
                  <a:lnTo>
                    <a:pt x="0" y="283"/>
                  </a:lnTo>
                  <a:lnTo>
                    <a:pt x="0" y="241"/>
                  </a:lnTo>
                  <a:lnTo>
                    <a:pt x="3" y="198"/>
                  </a:lnTo>
                  <a:lnTo>
                    <a:pt x="8" y="156"/>
                  </a:lnTo>
                  <a:lnTo>
                    <a:pt x="15" y="116"/>
                  </a:lnTo>
                  <a:lnTo>
                    <a:pt x="24" y="82"/>
                  </a:lnTo>
                  <a:lnTo>
                    <a:pt x="36" y="48"/>
                  </a:lnTo>
                  <a:lnTo>
                    <a:pt x="50" y="20"/>
                  </a:lnTo>
                  <a:lnTo>
                    <a:pt x="54" y="17"/>
                  </a:lnTo>
                  <a:lnTo>
                    <a:pt x="58" y="12"/>
                  </a:lnTo>
                  <a:lnTo>
                    <a:pt x="62" y="9"/>
                  </a:lnTo>
                  <a:lnTo>
                    <a:pt x="68" y="3"/>
                  </a:lnTo>
                  <a:lnTo>
                    <a:pt x="72" y="0"/>
                  </a:lnTo>
                  <a:lnTo>
                    <a:pt x="76"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p:cNvSpPr>
            <p:nvPr/>
          </p:nvSpPr>
          <p:spPr bwMode="auto">
            <a:xfrm>
              <a:off x="582630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8 w 150"/>
                <a:gd name="T31" fmla="*/ 399 h 407"/>
                <a:gd name="T32" fmla="*/ 18 w 150"/>
                <a:gd name="T33" fmla="*/ 388 h 407"/>
                <a:gd name="T34" fmla="*/ 7 w 150"/>
                <a:gd name="T35" fmla="*/ 342 h 407"/>
                <a:gd name="T36" fmla="*/ 1 w 150"/>
                <a:gd name="T37" fmla="*/ 289 h 407"/>
                <a:gd name="T38" fmla="*/ 0 w 150"/>
                <a:gd name="T39" fmla="*/ 235 h 407"/>
                <a:gd name="T40" fmla="*/ 5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7 w 150"/>
                <a:gd name="T63" fmla="*/ 34 h 407"/>
                <a:gd name="T64" fmla="*/ 126 w 150"/>
                <a:gd name="T65" fmla="*/ 54 h 407"/>
                <a:gd name="T66" fmla="*/ 133 w 150"/>
                <a:gd name="T67" fmla="*/ 74 h 407"/>
                <a:gd name="T68" fmla="*/ 140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8" y="399"/>
                  </a:lnTo>
                  <a:lnTo>
                    <a:pt x="18" y="388"/>
                  </a:lnTo>
                  <a:lnTo>
                    <a:pt x="7" y="342"/>
                  </a:lnTo>
                  <a:lnTo>
                    <a:pt x="1" y="289"/>
                  </a:lnTo>
                  <a:lnTo>
                    <a:pt x="0" y="235"/>
                  </a:lnTo>
                  <a:lnTo>
                    <a:pt x="5" y="184"/>
                  </a:lnTo>
                  <a:lnTo>
                    <a:pt x="14" y="153"/>
                  </a:lnTo>
                  <a:lnTo>
                    <a:pt x="23" y="125"/>
                  </a:lnTo>
                  <a:lnTo>
                    <a:pt x="34" y="102"/>
                  </a:lnTo>
                  <a:lnTo>
                    <a:pt x="44" y="80"/>
                  </a:lnTo>
                  <a:lnTo>
                    <a:pt x="56" y="60"/>
                  </a:lnTo>
                  <a:lnTo>
                    <a:pt x="68" y="40"/>
                  </a:lnTo>
                  <a:lnTo>
                    <a:pt x="79" y="20"/>
                  </a:lnTo>
                  <a:lnTo>
                    <a:pt x="90" y="0"/>
                  </a:lnTo>
                  <a:lnTo>
                    <a:pt x="99" y="6"/>
                  </a:lnTo>
                  <a:lnTo>
                    <a:pt x="109" y="20"/>
                  </a:lnTo>
                  <a:lnTo>
                    <a:pt x="117" y="34"/>
                  </a:lnTo>
                  <a:lnTo>
                    <a:pt x="126" y="54"/>
                  </a:lnTo>
                  <a:lnTo>
                    <a:pt x="133" y="74"/>
                  </a:lnTo>
                  <a:lnTo>
                    <a:pt x="140"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p:cNvSpPr>
            <p:nvPr/>
          </p:nvSpPr>
          <p:spPr bwMode="auto">
            <a:xfrm>
              <a:off x="5645265" y="6255907"/>
              <a:ext cx="193967" cy="194646"/>
            </a:xfrm>
            <a:custGeom>
              <a:avLst/>
              <a:gdLst>
                <a:gd name="T0" fmla="*/ 256 w 263"/>
                <a:gd name="T1" fmla="*/ 234 h 746"/>
                <a:gd name="T2" fmla="*/ 262 w 263"/>
                <a:gd name="T3" fmla="*/ 271 h 746"/>
                <a:gd name="T4" fmla="*/ 263 w 263"/>
                <a:gd name="T5" fmla="*/ 308 h 746"/>
                <a:gd name="T6" fmla="*/ 260 w 263"/>
                <a:gd name="T7" fmla="*/ 342 h 746"/>
                <a:gd name="T8" fmla="*/ 255 w 263"/>
                <a:gd name="T9" fmla="*/ 375 h 746"/>
                <a:gd name="T10" fmla="*/ 249 w 263"/>
                <a:gd name="T11" fmla="*/ 407 h 746"/>
                <a:gd name="T12" fmla="*/ 242 w 263"/>
                <a:gd name="T13" fmla="*/ 440 h 746"/>
                <a:gd name="T14" fmla="*/ 234 w 263"/>
                <a:gd name="T15" fmla="*/ 472 h 746"/>
                <a:gd name="T16" fmla="*/ 228 w 263"/>
                <a:gd name="T17" fmla="*/ 503 h 746"/>
                <a:gd name="T18" fmla="*/ 225 w 263"/>
                <a:gd name="T19" fmla="*/ 537 h 746"/>
                <a:gd name="T20" fmla="*/ 223 w 263"/>
                <a:gd name="T21" fmla="*/ 570 h 746"/>
                <a:gd name="T22" fmla="*/ 219 w 263"/>
                <a:gd name="T23" fmla="*/ 607 h 746"/>
                <a:gd name="T24" fmla="*/ 216 w 263"/>
                <a:gd name="T25" fmla="*/ 641 h 746"/>
                <a:gd name="T26" fmla="*/ 212 w 263"/>
                <a:gd name="T27" fmla="*/ 672 h 746"/>
                <a:gd name="T28" fmla="*/ 205 w 263"/>
                <a:gd name="T29" fmla="*/ 703 h 746"/>
                <a:gd name="T30" fmla="*/ 196 w 263"/>
                <a:gd name="T31" fmla="*/ 726 h 746"/>
                <a:gd name="T32" fmla="*/ 185 w 263"/>
                <a:gd name="T33" fmla="*/ 746 h 746"/>
                <a:gd name="T34" fmla="*/ 168 w 263"/>
                <a:gd name="T35" fmla="*/ 743 h 746"/>
                <a:gd name="T36" fmla="*/ 152 w 263"/>
                <a:gd name="T37" fmla="*/ 734 h 746"/>
                <a:gd name="T38" fmla="*/ 137 w 263"/>
                <a:gd name="T39" fmla="*/ 717 h 746"/>
                <a:gd name="T40" fmla="*/ 122 w 263"/>
                <a:gd name="T41" fmla="*/ 695 h 746"/>
                <a:gd name="T42" fmla="*/ 108 w 263"/>
                <a:gd name="T43" fmla="*/ 667 h 746"/>
                <a:gd name="T44" fmla="*/ 96 w 263"/>
                <a:gd name="T45" fmla="*/ 638 h 746"/>
                <a:gd name="T46" fmla="*/ 83 w 263"/>
                <a:gd name="T47" fmla="*/ 607 h 746"/>
                <a:gd name="T48" fmla="*/ 70 w 263"/>
                <a:gd name="T49" fmla="*/ 573 h 746"/>
                <a:gd name="T50" fmla="*/ 56 w 263"/>
                <a:gd name="T51" fmla="*/ 525 h 746"/>
                <a:gd name="T52" fmla="*/ 41 w 263"/>
                <a:gd name="T53" fmla="*/ 477 h 746"/>
                <a:gd name="T54" fmla="*/ 28 w 263"/>
                <a:gd name="T55" fmla="*/ 429 h 746"/>
                <a:gd name="T56" fmla="*/ 17 w 263"/>
                <a:gd name="T57" fmla="*/ 375 h 746"/>
                <a:gd name="T58" fmla="*/ 7 w 263"/>
                <a:gd name="T59" fmla="*/ 325 h 746"/>
                <a:gd name="T60" fmla="*/ 2 w 263"/>
                <a:gd name="T61" fmla="*/ 268 h 746"/>
                <a:gd name="T62" fmla="*/ 0 w 263"/>
                <a:gd name="T63" fmla="*/ 209 h 746"/>
                <a:gd name="T64" fmla="*/ 3 w 263"/>
                <a:gd name="T65" fmla="*/ 146 h 746"/>
                <a:gd name="T66" fmla="*/ 14 w 263"/>
                <a:gd name="T67" fmla="*/ 113 h 746"/>
                <a:gd name="T68" fmla="*/ 27 w 263"/>
                <a:gd name="T69" fmla="*/ 79 h 746"/>
                <a:gd name="T70" fmla="*/ 41 w 263"/>
                <a:gd name="T71" fmla="*/ 50 h 746"/>
                <a:gd name="T72" fmla="*/ 56 w 263"/>
                <a:gd name="T73" fmla="*/ 28 h 746"/>
                <a:gd name="T74" fmla="*/ 71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4 w 263"/>
                <a:gd name="T95" fmla="*/ 189 h 746"/>
                <a:gd name="T96" fmla="*/ 256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6" y="234"/>
                  </a:moveTo>
                  <a:lnTo>
                    <a:pt x="262" y="271"/>
                  </a:lnTo>
                  <a:lnTo>
                    <a:pt x="263" y="308"/>
                  </a:lnTo>
                  <a:lnTo>
                    <a:pt x="260" y="342"/>
                  </a:lnTo>
                  <a:lnTo>
                    <a:pt x="255" y="375"/>
                  </a:lnTo>
                  <a:lnTo>
                    <a:pt x="249" y="407"/>
                  </a:lnTo>
                  <a:lnTo>
                    <a:pt x="242" y="440"/>
                  </a:lnTo>
                  <a:lnTo>
                    <a:pt x="234" y="472"/>
                  </a:lnTo>
                  <a:lnTo>
                    <a:pt x="228" y="503"/>
                  </a:lnTo>
                  <a:lnTo>
                    <a:pt x="225" y="537"/>
                  </a:lnTo>
                  <a:lnTo>
                    <a:pt x="223" y="570"/>
                  </a:lnTo>
                  <a:lnTo>
                    <a:pt x="219" y="607"/>
                  </a:lnTo>
                  <a:lnTo>
                    <a:pt x="216" y="641"/>
                  </a:lnTo>
                  <a:lnTo>
                    <a:pt x="212" y="672"/>
                  </a:lnTo>
                  <a:lnTo>
                    <a:pt x="205" y="703"/>
                  </a:lnTo>
                  <a:lnTo>
                    <a:pt x="196" y="726"/>
                  </a:lnTo>
                  <a:lnTo>
                    <a:pt x="185" y="746"/>
                  </a:lnTo>
                  <a:lnTo>
                    <a:pt x="168" y="743"/>
                  </a:lnTo>
                  <a:lnTo>
                    <a:pt x="152" y="734"/>
                  </a:lnTo>
                  <a:lnTo>
                    <a:pt x="137" y="717"/>
                  </a:lnTo>
                  <a:lnTo>
                    <a:pt x="122" y="695"/>
                  </a:lnTo>
                  <a:lnTo>
                    <a:pt x="108" y="667"/>
                  </a:lnTo>
                  <a:lnTo>
                    <a:pt x="96" y="638"/>
                  </a:lnTo>
                  <a:lnTo>
                    <a:pt x="83" y="607"/>
                  </a:lnTo>
                  <a:lnTo>
                    <a:pt x="70" y="573"/>
                  </a:lnTo>
                  <a:lnTo>
                    <a:pt x="56" y="525"/>
                  </a:lnTo>
                  <a:lnTo>
                    <a:pt x="41" y="477"/>
                  </a:lnTo>
                  <a:lnTo>
                    <a:pt x="28" y="429"/>
                  </a:lnTo>
                  <a:lnTo>
                    <a:pt x="17" y="375"/>
                  </a:lnTo>
                  <a:lnTo>
                    <a:pt x="7" y="325"/>
                  </a:lnTo>
                  <a:lnTo>
                    <a:pt x="2" y="268"/>
                  </a:lnTo>
                  <a:lnTo>
                    <a:pt x="0" y="209"/>
                  </a:lnTo>
                  <a:lnTo>
                    <a:pt x="3" y="146"/>
                  </a:lnTo>
                  <a:lnTo>
                    <a:pt x="14" y="113"/>
                  </a:lnTo>
                  <a:lnTo>
                    <a:pt x="27" y="79"/>
                  </a:lnTo>
                  <a:lnTo>
                    <a:pt x="41" y="50"/>
                  </a:lnTo>
                  <a:lnTo>
                    <a:pt x="56" y="28"/>
                  </a:lnTo>
                  <a:lnTo>
                    <a:pt x="71" y="11"/>
                  </a:lnTo>
                  <a:lnTo>
                    <a:pt x="87" y="2"/>
                  </a:lnTo>
                  <a:lnTo>
                    <a:pt x="105" y="0"/>
                  </a:lnTo>
                  <a:lnTo>
                    <a:pt x="123"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9"/>
            <p:cNvSpPr>
              <a:spLocks/>
            </p:cNvSpPr>
            <p:nvPr/>
          </p:nvSpPr>
          <p:spPr bwMode="auto">
            <a:xfrm>
              <a:off x="5865095" y="6266083"/>
              <a:ext cx="122846" cy="98888"/>
            </a:xfrm>
            <a:custGeom>
              <a:avLst/>
              <a:gdLst>
                <a:gd name="T0" fmla="*/ 158 w 175"/>
                <a:gd name="T1" fmla="*/ 28 h 379"/>
                <a:gd name="T2" fmla="*/ 169 w 175"/>
                <a:gd name="T3" fmla="*/ 68 h 379"/>
                <a:gd name="T4" fmla="*/ 174 w 175"/>
                <a:gd name="T5" fmla="*/ 113 h 379"/>
                <a:gd name="T6" fmla="*/ 175 w 175"/>
                <a:gd name="T7" fmla="*/ 164 h 379"/>
                <a:gd name="T8" fmla="*/ 172 w 175"/>
                <a:gd name="T9" fmla="*/ 212 h 379"/>
                <a:gd name="T10" fmla="*/ 169 w 175"/>
                <a:gd name="T11" fmla="*/ 240 h 379"/>
                <a:gd name="T12" fmla="*/ 163 w 175"/>
                <a:gd name="T13" fmla="*/ 266 h 379"/>
                <a:gd name="T14" fmla="*/ 156 w 175"/>
                <a:gd name="T15" fmla="*/ 291 h 379"/>
                <a:gd name="T16" fmla="*/ 149 w 175"/>
                <a:gd name="T17" fmla="*/ 311 h 379"/>
                <a:gd name="T18" fmla="*/ 139 w 175"/>
                <a:gd name="T19" fmla="*/ 331 h 379"/>
                <a:gd name="T20" fmla="*/ 130 w 175"/>
                <a:gd name="T21" fmla="*/ 348 h 379"/>
                <a:gd name="T22" fmla="*/ 120 w 175"/>
                <a:gd name="T23" fmla="*/ 362 h 379"/>
                <a:gd name="T24" fmla="*/ 110 w 175"/>
                <a:gd name="T25" fmla="*/ 370 h 379"/>
                <a:gd name="T26" fmla="*/ 97 w 175"/>
                <a:gd name="T27" fmla="*/ 376 h 379"/>
                <a:gd name="T28" fmla="*/ 85 w 175"/>
                <a:gd name="T29" fmla="*/ 379 h 379"/>
                <a:gd name="T30" fmla="*/ 73 w 175"/>
                <a:gd name="T31" fmla="*/ 376 h 379"/>
                <a:gd name="T32" fmla="*/ 61 w 175"/>
                <a:gd name="T33" fmla="*/ 373 h 379"/>
                <a:gd name="T34" fmla="*/ 49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4" y="113"/>
                  </a:lnTo>
                  <a:lnTo>
                    <a:pt x="175" y="164"/>
                  </a:lnTo>
                  <a:lnTo>
                    <a:pt x="172" y="212"/>
                  </a:lnTo>
                  <a:lnTo>
                    <a:pt x="169" y="240"/>
                  </a:lnTo>
                  <a:lnTo>
                    <a:pt x="163" y="266"/>
                  </a:lnTo>
                  <a:lnTo>
                    <a:pt x="156" y="291"/>
                  </a:lnTo>
                  <a:lnTo>
                    <a:pt x="149" y="311"/>
                  </a:lnTo>
                  <a:lnTo>
                    <a:pt x="139" y="331"/>
                  </a:lnTo>
                  <a:lnTo>
                    <a:pt x="130" y="348"/>
                  </a:lnTo>
                  <a:lnTo>
                    <a:pt x="120" y="362"/>
                  </a:lnTo>
                  <a:lnTo>
                    <a:pt x="110" y="370"/>
                  </a:lnTo>
                  <a:lnTo>
                    <a:pt x="97" y="376"/>
                  </a:lnTo>
                  <a:lnTo>
                    <a:pt x="85" y="379"/>
                  </a:lnTo>
                  <a:lnTo>
                    <a:pt x="73" y="376"/>
                  </a:lnTo>
                  <a:lnTo>
                    <a:pt x="61" y="373"/>
                  </a:lnTo>
                  <a:lnTo>
                    <a:pt x="49"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3"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0"/>
            <p:cNvSpPr>
              <a:spLocks/>
            </p:cNvSpPr>
            <p:nvPr/>
          </p:nvSpPr>
          <p:spPr bwMode="auto">
            <a:xfrm>
              <a:off x="6356478" y="6357665"/>
              <a:ext cx="122846" cy="113500"/>
            </a:xfrm>
            <a:custGeom>
              <a:avLst/>
              <a:gdLst>
                <a:gd name="T0" fmla="*/ 169 w 171"/>
                <a:gd name="T1" fmla="*/ 79 h 435"/>
                <a:gd name="T2" fmla="*/ 171 w 171"/>
                <a:gd name="T3" fmla="*/ 141 h 435"/>
                <a:gd name="T4" fmla="*/ 167 w 171"/>
                <a:gd name="T5" fmla="*/ 200 h 435"/>
                <a:gd name="T6" fmla="*/ 158 w 171"/>
                <a:gd name="T7" fmla="*/ 257 h 435"/>
                <a:gd name="T8" fmla="*/ 145 w 171"/>
                <a:gd name="T9" fmla="*/ 308 h 435"/>
                <a:gd name="T10" fmla="*/ 134 w 171"/>
                <a:gd name="T11" fmla="*/ 342 h 435"/>
                <a:gd name="T12" fmla="*/ 121 w 171"/>
                <a:gd name="T13" fmla="*/ 370 h 435"/>
                <a:gd name="T14" fmla="*/ 107 w 171"/>
                <a:gd name="T15" fmla="*/ 392 h 435"/>
                <a:gd name="T16" fmla="*/ 93 w 171"/>
                <a:gd name="T17" fmla="*/ 409 h 435"/>
                <a:gd name="T18" fmla="*/ 77 w 171"/>
                <a:gd name="T19" fmla="*/ 424 h 435"/>
                <a:gd name="T20" fmla="*/ 61 w 171"/>
                <a:gd name="T21" fmla="*/ 432 h 435"/>
                <a:gd name="T22" fmla="*/ 44 w 171"/>
                <a:gd name="T23" fmla="*/ 435 h 435"/>
                <a:gd name="T24" fmla="*/ 27 w 171"/>
                <a:gd name="T25" fmla="*/ 429 h 435"/>
                <a:gd name="T26" fmla="*/ 20 w 171"/>
                <a:gd name="T27" fmla="*/ 418 h 435"/>
                <a:gd name="T28" fmla="*/ 12 w 171"/>
                <a:gd name="T29" fmla="*/ 404 h 435"/>
                <a:gd name="T30" fmla="*/ 6 w 171"/>
                <a:gd name="T31" fmla="*/ 387 h 435"/>
                <a:gd name="T32" fmla="*/ 2 w 171"/>
                <a:gd name="T33" fmla="*/ 364 h 435"/>
                <a:gd name="T34" fmla="*/ 0 w 171"/>
                <a:gd name="T35" fmla="*/ 325 h 435"/>
                <a:gd name="T36" fmla="*/ 0 w 171"/>
                <a:gd name="T37" fmla="*/ 285 h 435"/>
                <a:gd name="T38" fmla="*/ 2 w 171"/>
                <a:gd name="T39" fmla="*/ 248 h 435"/>
                <a:gd name="T40" fmla="*/ 6 w 171"/>
                <a:gd name="T41" fmla="*/ 214 h 435"/>
                <a:gd name="T42" fmla="*/ 11 w 171"/>
                <a:gd name="T43" fmla="*/ 180 h 435"/>
                <a:gd name="T44" fmla="*/ 19 w 171"/>
                <a:gd name="T45" fmla="*/ 147 h 435"/>
                <a:gd name="T46" fmla="*/ 27 w 171"/>
                <a:gd name="T47" fmla="*/ 115 h 435"/>
                <a:gd name="T48" fmla="*/ 36 w 171"/>
                <a:gd name="T49" fmla="*/ 87 h 435"/>
                <a:gd name="T50" fmla="*/ 46 w 171"/>
                <a:gd name="T51" fmla="*/ 62 h 435"/>
                <a:gd name="T52" fmla="*/ 59 w 171"/>
                <a:gd name="T53" fmla="*/ 42 h 435"/>
                <a:gd name="T54" fmla="*/ 70 w 171"/>
                <a:gd name="T55" fmla="*/ 25 h 435"/>
                <a:gd name="T56" fmla="*/ 83 w 171"/>
                <a:gd name="T57" fmla="*/ 11 h 435"/>
                <a:gd name="T58" fmla="*/ 97 w 171"/>
                <a:gd name="T59" fmla="*/ 2 h 435"/>
                <a:gd name="T60" fmla="*/ 111 w 171"/>
                <a:gd name="T61" fmla="*/ 0 h 435"/>
                <a:gd name="T62" fmla="*/ 124 w 171"/>
                <a:gd name="T63" fmla="*/ 0 h 435"/>
                <a:gd name="T64" fmla="*/ 139 w 171"/>
                <a:gd name="T65" fmla="*/ 8 h 435"/>
                <a:gd name="T66" fmla="*/ 148 w 171"/>
                <a:gd name="T67" fmla="*/ 19 h 435"/>
                <a:gd name="T68" fmla="*/ 157 w 171"/>
                <a:gd name="T69" fmla="*/ 36 h 435"/>
                <a:gd name="T70" fmla="*/ 163 w 171"/>
                <a:gd name="T71" fmla="*/ 56 h 435"/>
                <a:gd name="T72" fmla="*/ 169 w 171"/>
                <a:gd name="T73"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435">
                  <a:moveTo>
                    <a:pt x="169" y="79"/>
                  </a:moveTo>
                  <a:lnTo>
                    <a:pt x="171" y="141"/>
                  </a:lnTo>
                  <a:lnTo>
                    <a:pt x="167" y="200"/>
                  </a:lnTo>
                  <a:lnTo>
                    <a:pt x="158" y="257"/>
                  </a:lnTo>
                  <a:lnTo>
                    <a:pt x="145"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0" y="25"/>
                  </a:lnTo>
                  <a:lnTo>
                    <a:pt x="83" y="11"/>
                  </a:lnTo>
                  <a:lnTo>
                    <a:pt x="97" y="2"/>
                  </a:lnTo>
                  <a:lnTo>
                    <a:pt x="111" y="0"/>
                  </a:lnTo>
                  <a:lnTo>
                    <a:pt x="124" y="0"/>
                  </a:lnTo>
                  <a:lnTo>
                    <a:pt x="139" y="8"/>
                  </a:lnTo>
                  <a:lnTo>
                    <a:pt x="148" y="19"/>
                  </a:lnTo>
                  <a:lnTo>
                    <a:pt x="157" y="36"/>
                  </a:lnTo>
                  <a:lnTo>
                    <a:pt x="163" y="56"/>
                  </a:lnTo>
                  <a:lnTo>
                    <a:pt x="169"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1"/>
            <p:cNvSpPr>
              <a:spLocks/>
            </p:cNvSpPr>
            <p:nvPr/>
          </p:nvSpPr>
          <p:spPr bwMode="auto">
            <a:xfrm>
              <a:off x="5832767" y="6378278"/>
              <a:ext cx="103449" cy="81668"/>
            </a:xfrm>
            <a:custGeom>
              <a:avLst/>
              <a:gdLst>
                <a:gd name="T0" fmla="*/ 143 w 151"/>
                <a:gd name="T1" fmla="*/ 62 h 313"/>
                <a:gd name="T2" fmla="*/ 151 w 151"/>
                <a:gd name="T3" fmla="*/ 110 h 313"/>
                <a:gd name="T4" fmla="*/ 151 w 151"/>
                <a:gd name="T5" fmla="*/ 164 h 313"/>
                <a:gd name="T6" fmla="*/ 147 w 151"/>
                <a:gd name="T7" fmla="*/ 217 h 313"/>
                <a:gd name="T8" fmla="*/ 141 w 151"/>
                <a:gd name="T9" fmla="*/ 265 h 313"/>
                <a:gd name="T10" fmla="*/ 131 w 151"/>
                <a:gd name="T11" fmla="*/ 288 h 313"/>
                <a:gd name="T12" fmla="*/ 120 w 151"/>
                <a:gd name="T13" fmla="*/ 302 h 313"/>
                <a:gd name="T14" fmla="*/ 108 w 151"/>
                <a:gd name="T15" fmla="*/ 311 h 313"/>
                <a:gd name="T16" fmla="*/ 95 w 151"/>
                <a:gd name="T17" fmla="*/ 313 h 313"/>
                <a:gd name="T18" fmla="*/ 83 w 151"/>
                <a:gd name="T19" fmla="*/ 313 h 313"/>
                <a:gd name="T20" fmla="*/ 70 w 151"/>
                <a:gd name="T21" fmla="*/ 311 h 313"/>
                <a:gd name="T22" fmla="*/ 58 w 151"/>
                <a:gd name="T23" fmla="*/ 302 h 313"/>
                <a:gd name="T24" fmla="*/ 47 w 151"/>
                <a:gd name="T25" fmla="*/ 294 h 313"/>
                <a:gd name="T26" fmla="*/ 38 w 151"/>
                <a:gd name="T27" fmla="*/ 280 h 313"/>
                <a:gd name="T28" fmla="*/ 30 w 151"/>
                <a:gd name="T29" fmla="*/ 265 h 313"/>
                <a:gd name="T30" fmla="*/ 23 w 151"/>
                <a:gd name="T31" fmla="*/ 246 h 313"/>
                <a:gd name="T32" fmla="*/ 16 w 151"/>
                <a:gd name="T33" fmla="*/ 226 h 313"/>
                <a:gd name="T34" fmla="*/ 11 w 151"/>
                <a:gd name="T35" fmla="*/ 203 h 313"/>
                <a:gd name="T36" fmla="*/ 6 w 151"/>
                <a:gd name="T37" fmla="*/ 181 h 313"/>
                <a:gd name="T38" fmla="*/ 2 w 151"/>
                <a:gd name="T39" fmla="*/ 158 h 313"/>
                <a:gd name="T40" fmla="*/ 0 w 151"/>
                <a:gd name="T41" fmla="*/ 133 h 313"/>
                <a:gd name="T42" fmla="*/ 1 w 151"/>
                <a:gd name="T43" fmla="*/ 104 h 313"/>
                <a:gd name="T44" fmla="*/ 4 w 151"/>
                <a:gd name="T45" fmla="*/ 79 h 313"/>
                <a:gd name="T46" fmla="*/ 8 w 151"/>
                <a:gd name="T47" fmla="*/ 56 h 313"/>
                <a:gd name="T48" fmla="*/ 14 w 151"/>
                <a:gd name="T49" fmla="*/ 36 h 313"/>
                <a:gd name="T50" fmla="*/ 29 w 151"/>
                <a:gd name="T51" fmla="*/ 17 h 313"/>
                <a:gd name="T52" fmla="*/ 45 w 151"/>
                <a:gd name="T53" fmla="*/ 5 h 313"/>
                <a:gd name="T54" fmla="*/ 62 w 151"/>
                <a:gd name="T55" fmla="*/ 0 h 313"/>
                <a:gd name="T56" fmla="*/ 80 w 151"/>
                <a:gd name="T57" fmla="*/ 3 h 313"/>
                <a:gd name="T58" fmla="*/ 97 w 151"/>
                <a:gd name="T59" fmla="*/ 8 h 313"/>
                <a:gd name="T60" fmla="*/ 113 w 151"/>
                <a:gd name="T61" fmla="*/ 22 h 313"/>
                <a:gd name="T62" fmla="*/ 129 w 151"/>
                <a:gd name="T63" fmla="*/ 39 h 313"/>
                <a:gd name="T64" fmla="*/ 143 w 151"/>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313">
                  <a:moveTo>
                    <a:pt x="143" y="62"/>
                  </a:moveTo>
                  <a:lnTo>
                    <a:pt x="151" y="110"/>
                  </a:lnTo>
                  <a:lnTo>
                    <a:pt x="151" y="164"/>
                  </a:lnTo>
                  <a:lnTo>
                    <a:pt x="147"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3" y="246"/>
                  </a:lnTo>
                  <a:lnTo>
                    <a:pt x="16" y="226"/>
                  </a:lnTo>
                  <a:lnTo>
                    <a:pt x="11" y="203"/>
                  </a:lnTo>
                  <a:lnTo>
                    <a:pt x="6" y="181"/>
                  </a:lnTo>
                  <a:lnTo>
                    <a:pt x="2" y="158"/>
                  </a:lnTo>
                  <a:lnTo>
                    <a:pt x="0" y="133"/>
                  </a:lnTo>
                  <a:lnTo>
                    <a:pt x="1" y="104"/>
                  </a:lnTo>
                  <a:lnTo>
                    <a:pt x="4" y="79"/>
                  </a:lnTo>
                  <a:lnTo>
                    <a:pt x="8" y="56"/>
                  </a:lnTo>
                  <a:lnTo>
                    <a:pt x="14" y="36"/>
                  </a:lnTo>
                  <a:lnTo>
                    <a:pt x="29" y="17"/>
                  </a:lnTo>
                  <a:lnTo>
                    <a:pt x="45" y="5"/>
                  </a:lnTo>
                  <a:lnTo>
                    <a:pt x="62" y="0"/>
                  </a:lnTo>
                  <a:lnTo>
                    <a:pt x="80" y="3"/>
                  </a:lnTo>
                  <a:lnTo>
                    <a:pt x="97" y="8"/>
                  </a:lnTo>
                  <a:lnTo>
                    <a:pt x="113"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2"/>
            <p:cNvSpPr>
              <a:spLocks/>
            </p:cNvSpPr>
            <p:nvPr/>
          </p:nvSpPr>
          <p:spPr bwMode="auto">
            <a:xfrm>
              <a:off x="6440531" y="6445334"/>
              <a:ext cx="135777" cy="93670"/>
            </a:xfrm>
            <a:custGeom>
              <a:avLst/>
              <a:gdLst>
                <a:gd name="T0" fmla="*/ 173 w 189"/>
                <a:gd name="T1" fmla="*/ 25 h 359"/>
                <a:gd name="T2" fmla="*/ 181 w 189"/>
                <a:gd name="T3" fmla="*/ 71 h 359"/>
                <a:gd name="T4" fmla="*/ 187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3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2 w 189"/>
                <a:gd name="T33" fmla="*/ 155 h 359"/>
                <a:gd name="T34" fmla="*/ 13 w 189"/>
                <a:gd name="T35" fmla="*/ 121 h 359"/>
                <a:gd name="T36" fmla="*/ 24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2 w 189"/>
                <a:gd name="T57" fmla="*/ 3 h 359"/>
                <a:gd name="T58" fmla="*/ 150 w 189"/>
                <a:gd name="T59" fmla="*/ 8 h 359"/>
                <a:gd name="T60" fmla="*/ 158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1" y="71"/>
                  </a:lnTo>
                  <a:lnTo>
                    <a:pt x="187" y="119"/>
                  </a:lnTo>
                  <a:lnTo>
                    <a:pt x="189" y="167"/>
                  </a:lnTo>
                  <a:lnTo>
                    <a:pt x="186" y="215"/>
                  </a:lnTo>
                  <a:lnTo>
                    <a:pt x="168" y="257"/>
                  </a:lnTo>
                  <a:lnTo>
                    <a:pt x="149" y="291"/>
                  </a:lnTo>
                  <a:lnTo>
                    <a:pt x="129" y="319"/>
                  </a:lnTo>
                  <a:lnTo>
                    <a:pt x="108" y="339"/>
                  </a:lnTo>
                  <a:lnTo>
                    <a:pt x="86" y="353"/>
                  </a:lnTo>
                  <a:lnTo>
                    <a:pt x="63" y="359"/>
                  </a:lnTo>
                  <a:lnTo>
                    <a:pt x="41" y="356"/>
                  </a:lnTo>
                  <a:lnTo>
                    <a:pt x="18" y="348"/>
                  </a:lnTo>
                  <a:lnTo>
                    <a:pt x="3" y="311"/>
                  </a:lnTo>
                  <a:lnTo>
                    <a:pt x="0" y="260"/>
                  </a:lnTo>
                  <a:lnTo>
                    <a:pt x="2" y="206"/>
                  </a:lnTo>
                  <a:lnTo>
                    <a:pt x="2" y="155"/>
                  </a:lnTo>
                  <a:lnTo>
                    <a:pt x="13" y="121"/>
                  </a:lnTo>
                  <a:lnTo>
                    <a:pt x="24" y="93"/>
                  </a:lnTo>
                  <a:lnTo>
                    <a:pt x="37" y="71"/>
                  </a:lnTo>
                  <a:lnTo>
                    <a:pt x="51" y="51"/>
                  </a:lnTo>
                  <a:lnTo>
                    <a:pt x="65" y="37"/>
                  </a:lnTo>
                  <a:lnTo>
                    <a:pt x="79" y="23"/>
                  </a:lnTo>
                  <a:lnTo>
                    <a:pt x="94" y="11"/>
                  </a:lnTo>
                  <a:lnTo>
                    <a:pt x="109" y="0"/>
                  </a:lnTo>
                  <a:lnTo>
                    <a:pt x="117" y="0"/>
                  </a:lnTo>
                  <a:lnTo>
                    <a:pt x="126" y="0"/>
                  </a:lnTo>
                  <a:lnTo>
                    <a:pt x="134" y="0"/>
                  </a:lnTo>
                  <a:lnTo>
                    <a:pt x="142"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3"/>
            <p:cNvSpPr>
              <a:spLocks/>
            </p:cNvSpPr>
            <p:nvPr/>
          </p:nvSpPr>
          <p:spPr bwMode="auto">
            <a:xfrm>
              <a:off x="6253029" y="6462294"/>
              <a:ext cx="174571" cy="194646"/>
            </a:xfrm>
            <a:custGeom>
              <a:avLst/>
              <a:gdLst>
                <a:gd name="T0" fmla="*/ 227 w 244"/>
                <a:gd name="T1" fmla="*/ 246 h 746"/>
                <a:gd name="T2" fmla="*/ 238 w 244"/>
                <a:gd name="T3" fmla="*/ 271 h 746"/>
                <a:gd name="T4" fmla="*/ 243 w 244"/>
                <a:gd name="T5" fmla="*/ 302 h 746"/>
                <a:gd name="T6" fmla="*/ 244 w 244"/>
                <a:gd name="T7" fmla="*/ 336 h 746"/>
                <a:gd name="T8" fmla="*/ 242 w 244"/>
                <a:gd name="T9" fmla="*/ 373 h 746"/>
                <a:gd name="T10" fmla="*/ 233 w 244"/>
                <a:gd name="T11" fmla="*/ 430 h 746"/>
                <a:gd name="T12" fmla="*/ 223 w 244"/>
                <a:gd name="T13" fmla="*/ 486 h 746"/>
                <a:gd name="T14" fmla="*/ 209 w 244"/>
                <a:gd name="T15" fmla="*/ 540 h 746"/>
                <a:gd name="T16" fmla="*/ 194 w 244"/>
                <a:gd name="T17" fmla="*/ 588 h 746"/>
                <a:gd name="T18" fmla="*/ 177 w 244"/>
                <a:gd name="T19" fmla="*/ 636 h 746"/>
                <a:gd name="T20" fmla="*/ 159 w 244"/>
                <a:gd name="T21" fmla="*/ 678 h 746"/>
                <a:gd name="T22" fmla="*/ 140 w 244"/>
                <a:gd name="T23" fmla="*/ 715 h 746"/>
                <a:gd name="T24" fmla="*/ 120 w 244"/>
                <a:gd name="T25" fmla="*/ 746 h 746"/>
                <a:gd name="T26" fmla="*/ 106 w 244"/>
                <a:gd name="T27" fmla="*/ 743 h 746"/>
                <a:gd name="T28" fmla="*/ 93 w 244"/>
                <a:gd name="T29" fmla="*/ 732 h 746"/>
                <a:gd name="T30" fmla="*/ 79 w 244"/>
                <a:gd name="T31" fmla="*/ 715 h 746"/>
                <a:gd name="T32" fmla="*/ 67 w 244"/>
                <a:gd name="T33" fmla="*/ 695 h 746"/>
                <a:gd name="T34" fmla="*/ 56 w 244"/>
                <a:gd name="T35" fmla="*/ 673 h 746"/>
                <a:gd name="T36" fmla="*/ 44 w 244"/>
                <a:gd name="T37" fmla="*/ 650 h 746"/>
                <a:gd name="T38" fmla="*/ 33 w 244"/>
                <a:gd name="T39" fmla="*/ 627 h 746"/>
                <a:gd name="T40" fmla="*/ 21 w 244"/>
                <a:gd name="T41" fmla="*/ 605 h 746"/>
                <a:gd name="T42" fmla="*/ 10 w 244"/>
                <a:gd name="T43" fmla="*/ 551 h 746"/>
                <a:gd name="T44" fmla="*/ 3 w 244"/>
                <a:gd name="T45" fmla="*/ 492 h 746"/>
                <a:gd name="T46" fmla="*/ 0 w 244"/>
                <a:gd name="T47" fmla="*/ 430 h 746"/>
                <a:gd name="T48" fmla="*/ 0 w 244"/>
                <a:gd name="T49" fmla="*/ 367 h 746"/>
                <a:gd name="T50" fmla="*/ 2 w 244"/>
                <a:gd name="T51" fmla="*/ 302 h 746"/>
                <a:gd name="T52" fmla="*/ 7 w 244"/>
                <a:gd name="T53" fmla="*/ 240 h 746"/>
                <a:gd name="T54" fmla="*/ 16 w 244"/>
                <a:gd name="T55" fmla="*/ 181 h 746"/>
                <a:gd name="T56" fmla="*/ 26 w 244"/>
                <a:gd name="T57" fmla="*/ 130 h 746"/>
                <a:gd name="T58" fmla="*/ 34 w 244"/>
                <a:gd name="T59" fmla="*/ 102 h 746"/>
                <a:gd name="T60" fmla="*/ 42 w 244"/>
                <a:gd name="T61" fmla="*/ 73 h 746"/>
                <a:gd name="T62" fmla="*/ 52 w 244"/>
                <a:gd name="T63" fmla="*/ 48 h 746"/>
                <a:gd name="T64" fmla="*/ 62 w 244"/>
                <a:gd name="T65" fmla="*/ 28 h 746"/>
                <a:gd name="T66" fmla="*/ 73 w 244"/>
                <a:gd name="T67" fmla="*/ 14 h 746"/>
                <a:gd name="T68" fmla="*/ 84 w 244"/>
                <a:gd name="T69" fmla="*/ 3 h 746"/>
                <a:gd name="T70" fmla="*/ 97 w 244"/>
                <a:gd name="T71" fmla="*/ 0 h 746"/>
                <a:gd name="T72" fmla="*/ 111 w 244"/>
                <a:gd name="T73" fmla="*/ 6 h 746"/>
                <a:gd name="T74" fmla="*/ 127 w 244"/>
                <a:gd name="T75" fmla="*/ 28 h 746"/>
                <a:gd name="T76" fmla="*/ 143 w 244"/>
                <a:gd name="T77" fmla="*/ 51 h 746"/>
                <a:gd name="T78" fmla="*/ 157 w 244"/>
                <a:gd name="T79" fmla="*/ 79 h 746"/>
                <a:gd name="T80" fmla="*/ 172 w 244"/>
                <a:gd name="T81" fmla="*/ 110 h 746"/>
                <a:gd name="T82" fmla="*/ 186 w 244"/>
                <a:gd name="T83" fmla="*/ 144 h 746"/>
                <a:gd name="T84" fmla="*/ 200 w 244"/>
                <a:gd name="T85" fmla="*/ 178 h 746"/>
                <a:gd name="T86" fmla="*/ 213 w 244"/>
                <a:gd name="T87" fmla="*/ 212 h 746"/>
                <a:gd name="T88" fmla="*/ 227 w 244"/>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746">
                  <a:moveTo>
                    <a:pt x="227" y="246"/>
                  </a:moveTo>
                  <a:lnTo>
                    <a:pt x="238" y="271"/>
                  </a:lnTo>
                  <a:lnTo>
                    <a:pt x="243" y="302"/>
                  </a:lnTo>
                  <a:lnTo>
                    <a:pt x="244" y="336"/>
                  </a:lnTo>
                  <a:lnTo>
                    <a:pt x="242" y="373"/>
                  </a:lnTo>
                  <a:lnTo>
                    <a:pt x="233" y="430"/>
                  </a:lnTo>
                  <a:lnTo>
                    <a:pt x="223" y="486"/>
                  </a:lnTo>
                  <a:lnTo>
                    <a:pt x="209" y="540"/>
                  </a:lnTo>
                  <a:lnTo>
                    <a:pt x="194" y="588"/>
                  </a:lnTo>
                  <a:lnTo>
                    <a:pt x="177" y="636"/>
                  </a:lnTo>
                  <a:lnTo>
                    <a:pt x="159" y="678"/>
                  </a:lnTo>
                  <a:lnTo>
                    <a:pt x="140" y="715"/>
                  </a:lnTo>
                  <a:lnTo>
                    <a:pt x="120" y="746"/>
                  </a:lnTo>
                  <a:lnTo>
                    <a:pt x="106" y="743"/>
                  </a:lnTo>
                  <a:lnTo>
                    <a:pt x="93" y="732"/>
                  </a:lnTo>
                  <a:lnTo>
                    <a:pt x="79" y="715"/>
                  </a:lnTo>
                  <a:lnTo>
                    <a:pt x="67" y="695"/>
                  </a:lnTo>
                  <a:lnTo>
                    <a:pt x="56" y="673"/>
                  </a:lnTo>
                  <a:lnTo>
                    <a:pt x="44" y="650"/>
                  </a:lnTo>
                  <a:lnTo>
                    <a:pt x="33" y="627"/>
                  </a:lnTo>
                  <a:lnTo>
                    <a:pt x="21" y="605"/>
                  </a:lnTo>
                  <a:lnTo>
                    <a:pt x="10" y="551"/>
                  </a:lnTo>
                  <a:lnTo>
                    <a:pt x="3" y="492"/>
                  </a:lnTo>
                  <a:lnTo>
                    <a:pt x="0" y="430"/>
                  </a:lnTo>
                  <a:lnTo>
                    <a:pt x="0" y="367"/>
                  </a:lnTo>
                  <a:lnTo>
                    <a:pt x="2" y="302"/>
                  </a:lnTo>
                  <a:lnTo>
                    <a:pt x="7" y="240"/>
                  </a:lnTo>
                  <a:lnTo>
                    <a:pt x="16" y="181"/>
                  </a:lnTo>
                  <a:lnTo>
                    <a:pt x="26" y="130"/>
                  </a:lnTo>
                  <a:lnTo>
                    <a:pt x="34" y="102"/>
                  </a:lnTo>
                  <a:lnTo>
                    <a:pt x="42" y="73"/>
                  </a:lnTo>
                  <a:lnTo>
                    <a:pt x="52" y="48"/>
                  </a:lnTo>
                  <a:lnTo>
                    <a:pt x="62" y="28"/>
                  </a:lnTo>
                  <a:lnTo>
                    <a:pt x="73" y="14"/>
                  </a:lnTo>
                  <a:lnTo>
                    <a:pt x="84" y="3"/>
                  </a:lnTo>
                  <a:lnTo>
                    <a:pt x="97"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4"/>
            <p:cNvSpPr>
              <a:spLocks/>
            </p:cNvSpPr>
            <p:nvPr/>
          </p:nvSpPr>
          <p:spPr bwMode="auto">
            <a:xfrm>
              <a:off x="6453462" y="6558051"/>
              <a:ext cx="135777" cy="91582"/>
            </a:xfrm>
            <a:custGeom>
              <a:avLst/>
              <a:gdLst>
                <a:gd name="T0" fmla="*/ 175 w 188"/>
                <a:gd name="T1" fmla="*/ 82 h 351"/>
                <a:gd name="T2" fmla="*/ 182 w 188"/>
                <a:gd name="T3" fmla="*/ 111 h 351"/>
                <a:gd name="T4" fmla="*/ 186 w 188"/>
                <a:gd name="T5" fmla="*/ 142 h 351"/>
                <a:gd name="T6" fmla="*/ 188 w 188"/>
                <a:gd name="T7" fmla="*/ 176 h 351"/>
                <a:gd name="T8" fmla="*/ 186 w 188"/>
                <a:gd name="T9" fmla="*/ 210 h 351"/>
                <a:gd name="T10" fmla="*/ 184 w 188"/>
                <a:gd name="T11" fmla="*/ 235 h 351"/>
                <a:gd name="T12" fmla="*/ 178 w 188"/>
                <a:gd name="T13" fmla="*/ 258 h 351"/>
                <a:gd name="T14" fmla="*/ 173 w 188"/>
                <a:gd name="T15" fmla="*/ 277 h 351"/>
                <a:gd name="T16" fmla="*/ 166 w 188"/>
                <a:gd name="T17" fmla="*/ 297 h 351"/>
                <a:gd name="T18" fmla="*/ 158 w 188"/>
                <a:gd name="T19" fmla="*/ 314 h 351"/>
                <a:gd name="T20" fmla="*/ 150 w 188"/>
                <a:gd name="T21" fmla="*/ 328 h 351"/>
                <a:gd name="T22" fmla="*/ 140 w 188"/>
                <a:gd name="T23" fmla="*/ 340 h 351"/>
                <a:gd name="T24" fmla="*/ 132 w 188"/>
                <a:gd name="T25" fmla="*/ 348 h 351"/>
                <a:gd name="T26" fmla="*/ 112 w 188"/>
                <a:gd name="T27" fmla="*/ 351 h 351"/>
                <a:gd name="T28" fmla="*/ 92 w 188"/>
                <a:gd name="T29" fmla="*/ 342 h 351"/>
                <a:gd name="T30" fmla="*/ 74 w 188"/>
                <a:gd name="T31" fmla="*/ 331 h 351"/>
                <a:gd name="T32" fmla="*/ 57 w 188"/>
                <a:gd name="T33" fmla="*/ 311 h 351"/>
                <a:gd name="T34" fmla="*/ 41 w 188"/>
                <a:gd name="T35" fmla="*/ 283 h 351"/>
                <a:gd name="T36" fmla="*/ 26 w 188"/>
                <a:gd name="T37" fmla="*/ 252 h 351"/>
                <a:gd name="T38" fmla="*/ 15 w 188"/>
                <a:gd name="T39" fmla="*/ 212 h 351"/>
                <a:gd name="T40" fmla="*/ 4 w 188"/>
                <a:gd name="T41" fmla="*/ 167 h 351"/>
                <a:gd name="T42" fmla="*/ 1 w 188"/>
                <a:gd name="T43" fmla="*/ 145 h 351"/>
                <a:gd name="T44" fmla="*/ 0 w 188"/>
                <a:gd name="T45" fmla="*/ 119 h 351"/>
                <a:gd name="T46" fmla="*/ 2 w 188"/>
                <a:gd name="T47" fmla="*/ 94 h 351"/>
                <a:gd name="T48" fmla="*/ 5 w 188"/>
                <a:gd name="T49" fmla="*/ 71 h 351"/>
                <a:gd name="T50" fmla="*/ 14 w 188"/>
                <a:gd name="T51" fmla="*/ 51 h 351"/>
                <a:gd name="T52" fmla="*/ 23 w 188"/>
                <a:gd name="T53" fmla="*/ 31 h 351"/>
                <a:gd name="T54" fmla="*/ 33 w 188"/>
                <a:gd name="T55" fmla="*/ 20 h 351"/>
                <a:gd name="T56" fmla="*/ 43 w 188"/>
                <a:gd name="T57" fmla="*/ 9 h 351"/>
                <a:gd name="T58" fmla="*/ 55 w 188"/>
                <a:gd name="T59" fmla="*/ 3 h 351"/>
                <a:gd name="T60" fmla="*/ 66 w 188"/>
                <a:gd name="T61" fmla="*/ 0 h 351"/>
                <a:gd name="T62" fmla="*/ 78 w 188"/>
                <a:gd name="T63" fmla="*/ 0 h 351"/>
                <a:gd name="T64" fmla="*/ 90 w 188"/>
                <a:gd name="T65" fmla="*/ 3 h 351"/>
                <a:gd name="T66" fmla="*/ 101 w 188"/>
                <a:gd name="T67" fmla="*/ 6 h 351"/>
                <a:gd name="T68" fmla="*/ 113 w 188"/>
                <a:gd name="T69" fmla="*/ 15 h 351"/>
                <a:gd name="T70" fmla="*/ 125 w 188"/>
                <a:gd name="T71" fmla="*/ 23 h 351"/>
                <a:gd name="T72" fmla="*/ 135 w 188"/>
                <a:gd name="T73" fmla="*/ 31 h 351"/>
                <a:gd name="T74" fmla="*/ 147 w 188"/>
                <a:gd name="T75" fmla="*/ 43 h 351"/>
                <a:gd name="T76" fmla="*/ 156 w 188"/>
                <a:gd name="T77" fmla="*/ 57 h 351"/>
                <a:gd name="T78" fmla="*/ 167 w 188"/>
                <a:gd name="T79" fmla="*/ 68 h 351"/>
                <a:gd name="T80" fmla="*/ 175 w 188"/>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51">
                  <a:moveTo>
                    <a:pt x="175" y="82"/>
                  </a:moveTo>
                  <a:lnTo>
                    <a:pt x="182" y="111"/>
                  </a:lnTo>
                  <a:lnTo>
                    <a:pt x="186" y="142"/>
                  </a:lnTo>
                  <a:lnTo>
                    <a:pt x="188" y="176"/>
                  </a:lnTo>
                  <a:lnTo>
                    <a:pt x="186" y="210"/>
                  </a:lnTo>
                  <a:lnTo>
                    <a:pt x="184" y="235"/>
                  </a:lnTo>
                  <a:lnTo>
                    <a:pt x="178" y="258"/>
                  </a:lnTo>
                  <a:lnTo>
                    <a:pt x="173" y="277"/>
                  </a:lnTo>
                  <a:lnTo>
                    <a:pt x="166" y="297"/>
                  </a:lnTo>
                  <a:lnTo>
                    <a:pt x="158" y="314"/>
                  </a:lnTo>
                  <a:lnTo>
                    <a:pt x="150" y="328"/>
                  </a:lnTo>
                  <a:lnTo>
                    <a:pt x="140" y="340"/>
                  </a:lnTo>
                  <a:lnTo>
                    <a:pt x="132" y="348"/>
                  </a:lnTo>
                  <a:lnTo>
                    <a:pt x="112" y="351"/>
                  </a:lnTo>
                  <a:lnTo>
                    <a:pt x="92" y="342"/>
                  </a:lnTo>
                  <a:lnTo>
                    <a:pt x="74" y="331"/>
                  </a:lnTo>
                  <a:lnTo>
                    <a:pt x="57" y="311"/>
                  </a:lnTo>
                  <a:lnTo>
                    <a:pt x="41" y="283"/>
                  </a:lnTo>
                  <a:lnTo>
                    <a:pt x="26" y="252"/>
                  </a:lnTo>
                  <a:lnTo>
                    <a:pt x="15" y="212"/>
                  </a:lnTo>
                  <a:lnTo>
                    <a:pt x="4" y="167"/>
                  </a:lnTo>
                  <a:lnTo>
                    <a:pt x="1" y="145"/>
                  </a:lnTo>
                  <a:lnTo>
                    <a:pt x="0" y="119"/>
                  </a:lnTo>
                  <a:lnTo>
                    <a:pt x="2" y="94"/>
                  </a:lnTo>
                  <a:lnTo>
                    <a:pt x="5" y="71"/>
                  </a:lnTo>
                  <a:lnTo>
                    <a:pt x="14" y="51"/>
                  </a:lnTo>
                  <a:lnTo>
                    <a:pt x="23" y="31"/>
                  </a:lnTo>
                  <a:lnTo>
                    <a:pt x="33" y="20"/>
                  </a:lnTo>
                  <a:lnTo>
                    <a:pt x="43" y="9"/>
                  </a:lnTo>
                  <a:lnTo>
                    <a:pt x="55" y="3"/>
                  </a:lnTo>
                  <a:lnTo>
                    <a:pt x="66" y="0"/>
                  </a:lnTo>
                  <a:lnTo>
                    <a:pt x="78" y="0"/>
                  </a:lnTo>
                  <a:lnTo>
                    <a:pt x="90" y="3"/>
                  </a:lnTo>
                  <a:lnTo>
                    <a:pt x="101" y="6"/>
                  </a:lnTo>
                  <a:lnTo>
                    <a:pt x="113" y="15"/>
                  </a:lnTo>
                  <a:lnTo>
                    <a:pt x="125" y="23"/>
                  </a:lnTo>
                  <a:lnTo>
                    <a:pt x="135" y="31"/>
                  </a:lnTo>
                  <a:lnTo>
                    <a:pt x="147" y="43"/>
                  </a:lnTo>
                  <a:lnTo>
                    <a:pt x="156" y="57"/>
                  </a:lnTo>
                  <a:lnTo>
                    <a:pt x="167"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5"/>
            <p:cNvSpPr>
              <a:spLocks/>
            </p:cNvSpPr>
            <p:nvPr/>
          </p:nvSpPr>
          <p:spPr bwMode="auto">
            <a:xfrm>
              <a:off x="6395271" y="6639197"/>
              <a:ext cx="90518" cy="84798"/>
            </a:xfrm>
            <a:custGeom>
              <a:avLst/>
              <a:gdLst>
                <a:gd name="T0" fmla="*/ 122 w 127"/>
                <a:gd name="T1" fmla="*/ 111 h 325"/>
                <a:gd name="T2" fmla="*/ 125 w 127"/>
                <a:gd name="T3" fmla="*/ 144 h 325"/>
                <a:gd name="T4" fmla="*/ 127 w 127"/>
                <a:gd name="T5" fmla="*/ 178 h 325"/>
                <a:gd name="T6" fmla="*/ 127 w 127"/>
                <a:gd name="T7" fmla="*/ 215 h 325"/>
                <a:gd name="T8" fmla="*/ 123 w 127"/>
                <a:gd name="T9" fmla="*/ 246 h 325"/>
                <a:gd name="T10" fmla="*/ 119 w 127"/>
                <a:gd name="T11" fmla="*/ 266 h 325"/>
                <a:gd name="T12" fmla="*/ 115 w 127"/>
                <a:gd name="T13" fmla="*/ 283 h 325"/>
                <a:gd name="T14" fmla="*/ 108 w 127"/>
                <a:gd name="T15" fmla="*/ 297 h 325"/>
                <a:gd name="T16" fmla="*/ 102 w 127"/>
                <a:gd name="T17" fmla="*/ 308 h 325"/>
                <a:gd name="T18" fmla="*/ 95 w 127"/>
                <a:gd name="T19" fmla="*/ 317 h 325"/>
                <a:gd name="T20" fmla="*/ 87 w 127"/>
                <a:gd name="T21" fmla="*/ 323 h 325"/>
                <a:gd name="T22" fmla="*/ 80 w 127"/>
                <a:gd name="T23" fmla="*/ 325 h 325"/>
                <a:gd name="T24" fmla="*/ 71 w 127"/>
                <a:gd name="T25" fmla="*/ 325 h 325"/>
                <a:gd name="T26" fmla="*/ 61 w 127"/>
                <a:gd name="T27" fmla="*/ 323 h 325"/>
                <a:gd name="T28" fmla="*/ 50 w 127"/>
                <a:gd name="T29" fmla="*/ 317 h 325"/>
                <a:gd name="T30" fmla="*/ 41 w 127"/>
                <a:gd name="T31" fmla="*/ 306 h 325"/>
                <a:gd name="T32" fmla="*/ 32 w 127"/>
                <a:gd name="T33" fmla="*/ 291 h 325"/>
                <a:gd name="T34" fmla="*/ 24 w 127"/>
                <a:gd name="T35" fmla="*/ 274 h 325"/>
                <a:gd name="T36" fmla="*/ 17 w 127"/>
                <a:gd name="T37" fmla="*/ 255 h 325"/>
                <a:gd name="T38" fmla="*/ 10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1 w 127"/>
                <a:gd name="T55" fmla="*/ 3 h 325"/>
                <a:gd name="T56" fmla="*/ 41 w 127"/>
                <a:gd name="T57" fmla="*/ 0 h 325"/>
                <a:gd name="T58" fmla="*/ 51 w 127"/>
                <a:gd name="T59" fmla="*/ 3 h 325"/>
                <a:gd name="T60" fmla="*/ 62 w 127"/>
                <a:gd name="T61" fmla="*/ 6 h 325"/>
                <a:gd name="T62" fmla="*/ 73 w 127"/>
                <a:gd name="T63" fmla="*/ 12 h 325"/>
                <a:gd name="T64" fmla="*/ 82 w 127"/>
                <a:gd name="T65" fmla="*/ 17 h 325"/>
                <a:gd name="T66" fmla="*/ 88 w 127"/>
                <a:gd name="T67" fmla="*/ 23 h 325"/>
                <a:gd name="T68" fmla="*/ 94 w 127"/>
                <a:gd name="T69" fmla="*/ 31 h 325"/>
                <a:gd name="T70" fmla="*/ 100 w 127"/>
                <a:gd name="T71" fmla="*/ 43 h 325"/>
                <a:gd name="T72" fmla="*/ 105 w 127"/>
                <a:gd name="T73" fmla="*/ 54 h 325"/>
                <a:gd name="T74" fmla="*/ 110 w 127"/>
                <a:gd name="T75" fmla="*/ 65 h 325"/>
                <a:gd name="T76" fmla="*/ 115 w 127"/>
                <a:gd name="T77" fmla="*/ 79 h 325"/>
                <a:gd name="T78" fmla="*/ 119 w 127"/>
                <a:gd name="T79" fmla="*/ 94 h 325"/>
                <a:gd name="T80" fmla="*/ 122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2" y="111"/>
                  </a:moveTo>
                  <a:lnTo>
                    <a:pt x="125" y="144"/>
                  </a:lnTo>
                  <a:lnTo>
                    <a:pt x="127" y="178"/>
                  </a:lnTo>
                  <a:lnTo>
                    <a:pt x="127" y="215"/>
                  </a:lnTo>
                  <a:lnTo>
                    <a:pt x="123" y="246"/>
                  </a:lnTo>
                  <a:lnTo>
                    <a:pt x="119" y="266"/>
                  </a:lnTo>
                  <a:lnTo>
                    <a:pt x="115" y="283"/>
                  </a:lnTo>
                  <a:lnTo>
                    <a:pt x="108" y="297"/>
                  </a:lnTo>
                  <a:lnTo>
                    <a:pt x="102" y="308"/>
                  </a:lnTo>
                  <a:lnTo>
                    <a:pt x="95" y="317"/>
                  </a:lnTo>
                  <a:lnTo>
                    <a:pt x="87" y="323"/>
                  </a:lnTo>
                  <a:lnTo>
                    <a:pt x="80" y="325"/>
                  </a:lnTo>
                  <a:lnTo>
                    <a:pt x="71" y="325"/>
                  </a:lnTo>
                  <a:lnTo>
                    <a:pt x="61" y="323"/>
                  </a:lnTo>
                  <a:lnTo>
                    <a:pt x="50" y="317"/>
                  </a:lnTo>
                  <a:lnTo>
                    <a:pt x="41" y="306"/>
                  </a:lnTo>
                  <a:lnTo>
                    <a:pt x="32" y="291"/>
                  </a:lnTo>
                  <a:lnTo>
                    <a:pt x="24" y="274"/>
                  </a:lnTo>
                  <a:lnTo>
                    <a:pt x="17" y="255"/>
                  </a:lnTo>
                  <a:lnTo>
                    <a:pt x="10" y="232"/>
                  </a:lnTo>
                  <a:lnTo>
                    <a:pt x="5" y="207"/>
                  </a:lnTo>
                  <a:lnTo>
                    <a:pt x="2" y="167"/>
                  </a:lnTo>
                  <a:lnTo>
                    <a:pt x="0" y="128"/>
                  </a:lnTo>
                  <a:lnTo>
                    <a:pt x="2" y="88"/>
                  </a:lnTo>
                  <a:lnTo>
                    <a:pt x="7" y="51"/>
                  </a:lnTo>
                  <a:lnTo>
                    <a:pt x="13" y="29"/>
                  </a:lnTo>
                  <a:lnTo>
                    <a:pt x="22" y="12"/>
                  </a:lnTo>
                  <a:lnTo>
                    <a:pt x="31" y="3"/>
                  </a:lnTo>
                  <a:lnTo>
                    <a:pt x="41" y="0"/>
                  </a:lnTo>
                  <a:lnTo>
                    <a:pt x="51" y="3"/>
                  </a:lnTo>
                  <a:lnTo>
                    <a:pt x="62" y="6"/>
                  </a:lnTo>
                  <a:lnTo>
                    <a:pt x="73" y="12"/>
                  </a:lnTo>
                  <a:lnTo>
                    <a:pt x="82" y="17"/>
                  </a:lnTo>
                  <a:lnTo>
                    <a:pt x="88" y="23"/>
                  </a:lnTo>
                  <a:lnTo>
                    <a:pt x="94" y="31"/>
                  </a:lnTo>
                  <a:lnTo>
                    <a:pt x="100" y="43"/>
                  </a:lnTo>
                  <a:lnTo>
                    <a:pt x="105" y="54"/>
                  </a:lnTo>
                  <a:lnTo>
                    <a:pt x="110" y="65"/>
                  </a:lnTo>
                  <a:lnTo>
                    <a:pt x="115" y="79"/>
                  </a:lnTo>
                  <a:lnTo>
                    <a:pt x="119" y="94"/>
                  </a:lnTo>
                  <a:lnTo>
                    <a:pt x="122"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6"/>
            <p:cNvSpPr>
              <a:spLocks/>
            </p:cNvSpPr>
            <p:nvPr/>
          </p:nvSpPr>
          <p:spPr bwMode="auto">
            <a:xfrm>
              <a:off x="6873723" y="6133275"/>
              <a:ext cx="84053" cy="109846"/>
            </a:xfrm>
            <a:custGeom>
              <a:avLst/>
              <a:gdLst>
                <a:gd name="T0" fmla="*/ 115 w 117"/>
                <a:gd name="T1" fmla="*/ 99 h 421"/>
                <a:gd name="T2" fmla="*/ 117 w 117"/>
                <a:gd name="T3" fmla="*/ 144 h 421"/>
                <a:gd name="T4" fmla="*/ 117 w 117"/>
                <a:gd name="T5" fmla="*/ 190 h 421"/>
                <a:gd name="T6" fmla="*/ 114 w 117"/>
                <a:gd name="T7" fmla="*/ 232 h 421"/>
                <a:gd name="T8" fmla="*/ 109 w 117"/>
                <a:gd name="T9" fmla="*/ 274 h 421"/>
                <a:gd name="T10" fmla="*/ 103 w 117"/>
                <a:gd name="T11" fmla="*/ 314 h 421"/>
                <a:gd name="T12" fmla="*/ 93 w 117"/>
                <a:gd name="T13" fmla="*/ 348 h 421"/>
                <a:gd name="T14" fmla="*/ 81 w 117"/>
                <a:gd name="T15" fmla="*/ 382 h 421"/>
                <a:gd name="T16" fmla="*/ 68 w 117"/>
                <a:gd name="T17" fmla="*/ 410 h 421"/>
                <a:gd name="T18" fmla="*/ 64 w 117"/>
                <a:gd name="T19" fmla="*/ 416 h 421"/>
                <a:gd name="T20" fmla="*/ 58 w 117"/>
                <a:gd name="T21" fmla="*/ 419 h 421"/>
                <a:gd name="T22" fmla="*/ 53 w 117"/>
                <a:gd name="T23" fmla="*/ 421 h 421"/>
                <a:gd name="T24" fmla="*/ 48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6 w 117"/>
                <a:gd name="T39" fmla="*/ 351 h 421"/>
                <a:gd name="T40" fmla="*/ 2 w 117"/>
                <a:gd name="T41" fmla="*/ 328 h 421"/>
                <a:gd name="T42" fmla="*/ 0 w 117"/>
                <a:gd name="T43" fmla="*/ 283 h 421"/>
                <a:gd name="T44" fmla="*/ 0 w 117"/>
                <a:gd name="T45" fmla="*/ 241 h 421"/>
                <a:gd name="T46" fmla="*/ 3 w 117"/>
                <a:gd name="T47" fmla="*/ 198 h 421"/>
                <a:gd name="T48" fmla="*/ 9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4 w 117"/>
                <a:gd name="T63" fmla="*/ 9 h 421"/>
                <a:gd name="T64" fmla="*/ 68 w 117"/>
                <a:gd name="T65" fmla="*/ 3 h 421"/>
                <a:gd name="T66" fmla="*/ 72 w 117"/>
                <a:gd name="T67" fmla="*/ 0 h 421"/>
                <a:gd name="T68" fmla="*/ 77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7" y="190"/>
                  </a:lnTo>
                  <a:lnTo>
                    <a:pt x="114" y="232"/>
                  </a:lnTo>
                  <a:lnTo>
                    <a:pt x="109" y="274"/>
                  </a:lnTo>
                  <a:lnTo>
                    <a:pt x="103" y="314"/>
                  </a:lnTo>
                  <a:lnTo>
                    <a:pt x="93" y="348"/>
                  </a:lnTo>
                  <a:lnTo>
                    <a:pt x="81" y="382"/>
                  </a:lnTo>
                  <a:lnTo>
                    <a:pt x="68" y="410"/>
                  </a:lnTo>
                  <a:lnTo>
                    <a:pt x="64" y="416"/>
                  </a:lnTo>
                  <a:lnTo>
                    <a:pt x="58" y="419"/>
                  </a:lnTo>
                  <a:lnTo>
                    <a:pt x="53" y="421"/>
                  </a:lnTo>
                  <a:lnTo>
                    <a:pt x="48" y="421"/>
                  </a:lnTo>
                  <a:lnTo>
                    <a:pt x="41" y="419"/>
                  </a:lnTo>
                  <a:lnTo>
                    <a:pt x="36" y="416"/>
                  </a:lnTo>
                  <a:lnTo>
                    <a:pt x="31" y="413"/>
                  </a:lnTo>
                  <a:lnTo>
                    <a:pt x="25" y="410"/>
                  </a:lnTo>
                  <a:lnTo>
                    <a:pt x="17" y="393"/>
                  </a:lnTo>
                  <a:lnTo>
                    <a:pt x="11" y="373"/>
                  </a:lnTo>
                  <a:lnTo>
                    <a:pt x="6" y="351"/>
                  </a:lnTo>
                  <a:lnTo>
                    <a:pt x="2" y="328"/>
                  </a:lnTo>
                  <a:lnTo>
                    <a:pt x="0" y="283"/>
                  </a:lnTo>
                  <a:lnTo>
                    <a:pt x="0" y="241"/>
                  </a:lnTo>
                  <a:lnTo>
                    <a:pt x="3" y="198"/>
                  </a:lnTo>
                  <a:lnTo>
                    <a:pt x="9" y="156"/>
                  </a:lnTo>
                  <a:lnTo>
                    <a:pt x="15" y="116"/>
                  </a:lnTo>
                  <a:lnTo>
                    <a:pt x="24" y="82"/>
                  </a:lnTo>
                  <a:lnTo>
                    <a:pt x="36" y="48"/>
                  </a:lnTo>
                  <a:lnTo>
                    <a:pt x="50" y="20"/>
                  </a:lnTo>
                  <a:lnTo>
                    <a:pt x="54" y="17"/>
                  </a:lnTo>
                  <a:lnTo>
                    <a:pt x="58" y="12"/>
                  </a:lnTo>
                  <a:lnTo>
                    <a:pt x="64" y="9"/>
                  </a:lnTo>
                  <a:lnTo>
                    <a:pt x="68" y="3"/>
                  </a:lnTo>
                  <a:lnTo>
                    <a:pt x="72" y="0"/>
                  </a:lnTo>
                  <a:lnTo>
                    <a:pt x="77"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7"/>
            <p:cNvSpPr>
              <a:spLocks/>
            </p:cNvSpPr>
            <p:nvPr/>
          </p:nvSpPr>
          <p:spPr bwMode="auto">
            <a:xfrm>
              <a:off x="696424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9 w 150"/>
                <a:gd name="T31" fmla="*/ 399 h 407"/>
                <a:gd name="T32" fmla="*/ 18 w 150"/>
                <a:gd name="T33" fmla="*/ 388 h 407"/>
                <a:gd name="T34" fmla="*/ 7 w 150"/>
                <a:gd name="T35" fmla="*/ 342 h 407"/>
                <a:gd name="T36" fmla="*/ 1 w 150"/>
                <a:gd name="T37" fmla="*/ 289 h 407"/>
                <a:gd name="T38" fmla="*/ 0 w 150"/>
                <a:gd name="T39" fmla="*/ 235 h 407"/>
                <a:gd name="T40" fmla="*/ 6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8 w 150"/>
                <a:gd name="T63" fmla="*/ 34 h 407"/>
                <a:gd name="T64" fmla="*/ 127 w 150"/>
                <a:gd name="T65" fmla="*/ 54 h 407"/>
                <a:gd name="T66" fmla="*/ 134 w 150"/>
                <a:gd name="T67" fmla="*/ 74 h 407"/>
                <a:gd name="T68" fmla="*/ 141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9" y="399"/>
                  </a:lnTo>
                  <a:lnTo>
                    <a:pt x="18" y="388"/>
                  </a:lnTo>
                  <a:lnTo>
                    <a:pt x="7" y="342"/>
                  </a:lnTo>
                  <a:lnTo>
                    <a:pt x="1" y="289"/>
                  </a:lnTo>
                  <a:lnTo>
                    <a:pt x="0" y="235"/>
                  </a:lnTo>
                  <a:lnTo>
                    <a:pt x="6" y="184"/>
                  </a:lnTo>
                  <a:lnTo>
                    <a:pt x="14" y="153"/>
                  </a:lnTo>
                  <a:lnTo>
                    <a:pt x="23" y="125"/>
                  </a:lnTo>
                  <a:lnTo>
                    <a:pt x="34" y="102"/>
                  </a:lnTo>
                  <a:lnTo>
                    <a:pt x="44" y="80"/>
                  </a:lnTo>
                  <a:lnTo>
                    <a:pt x="56" y="60"/>
                  </a:lnTo>
                  <a:lnTo>
                    <a:pt x="68" y="40"/>
                  </a:lnTo>
                  <a:lnTo>
                    <a:pt x="79" y="20"/>
                  </a:lnTo>
                  <a:lnTo>
                    <a:pt x="90" y="0"/>
                  </a:lnTo>
                  <a:lnTo>
                    <a:pt x="99" y="6"/>
                  </a:lnTo>
                  <a:lnTo>
                    <a:pt x="109" y="20"/>
                  </a:lnTo>
                  <a:lnTo>
                    <a:pt x="118" y="34"/>
                  </a:lnTo>
                  <a:lnTo>
                    <a:pt x="127" y="54"/>
                  </a:lnTo>
                  <a:lnTo>
                    <a:pt x="134" y="74"/>
                  </a:lnTo>
                  <a:lnTo>
                    <a:pt x="141"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8"/>
            <p:cNvSpPr>
              <a:spLocks/>
            </p:cNvSpPr>
            <p:nvPr/>
          </p:nvSpPr>
          <p:spPr bwMode="auto">
            <a:xfrm>
              <a:off x="6789671" y="6255907"/>
              <a:ext cx="187501" cy="194646"/>
            </a:xfrm>
            <a:custGeom>
              <a:avLst/>
              <a:gdLst>
                <a:gd name="T0" fmla="*/ 258 w 263"/>
                <a:gd name="T1" fmla="*/ 234 h 746"/>
                <a:gd name="T2" fmla="*/ 263 w 263"/>
                <a:gd name="T3" fmla="*/ 271 h 746"/>
                <a:gd name="T4" fmla="*/ 263 w 263"/>
                <a:gd name="T5" fmla="*/ 308 h 746"/>
                <a:gd name="T6" fmla="*/ 261 w 263"/>
                <a:gd name="T7" fmla="*/ 342 h 746"/>
                <a:gd name="T8" fmla="*/ 255 w 263"/>
                <a:gd name="T9" fmla="*/ 375 h 746"/>
                <a:gd name="T10" fmla="*/ 249 w 263"/>
                <a:gd name="T11" fmla="*/ 407 h 746"/>
                <a:gd name="T12" fmla="*/ 242 w 263"/>
                <a:gd name="T13" fmla="*/ 440 h 746"/>
                <a:gd name="T14" fmla="*/ 235 w 263"/>
                <a:gd name="T15" fmla="*/ 472 h 746"/>
                <a:gd name="T16" fmla="*/ 229 w 263"/>
                <a:gd name="T17" fmla="*/ 503 h 746"/>
                <a:gd name="T18" fmla="*/ 226 w 263"/>
                <a:gd name="T19" fmla="*/ 537 h 746"/>
                <a:gd name="T20" fmla="*/ 223 w 263"/>
                <a:gd name="T21" fmla="*/ 570 h 746"/>
                <a:gd name="T22" fmla="*/ 221 w 263"/>
                <a:gd name="T23" fmla="*/ 607 h 746"/>
                <a:gd name="T24" fmla="*/ 217 w 263"/>
                <a:gd name="T25" fmla="*/ 641 h 746"/>
                <a:gd name="T26" fmla="*/ 212 w 263"/>
                <a:gd name="T27" fmla="*/ 672 h 746"/>
                <a:gd name="T28" fmla="*/ 206 w 263"/>
                <a:gd name="T29" fmla="*/ 703 h 746"/>
                <a:gd name="T30" fmla="*/ 197 w 263"/>
                <a:gd name="T31" fmla="*/ 726 h 746"/>
                <a:gd name="T32" fmla="*/ 186 w 263"/>
                <a:gd name="T33" fmla="*/ 746 h 746"/>
                <a:gd name="T34" fmla="*/ 169 w 263"/>
                <a:gd name="T35" fmla="*/ 743 h 746"/>
                <a:gd name="T36" fmla="*/ 152 w 263"/>
                <a:gd name="T37" fmla="*/ 734 h 746"/>
                <a:gd name="T38" fmla="*/ 137 w 263"/>
                <a:gd name="T39" fmla="*/ 717 h 746"/>
                <a:gd name="T40" fmla="*/ 123 w 263"/>
                <a:gd name="T41" fmla="*/ 695 h 746"/>
                <a:gd name="T42" fmla="*/ 110 w 263"/>
                <a:gd name="T43" fmla="*/ 667 h 746"/>
                <a:gd name="T44" fmla="*/ 96 w 263"/>
                <a:gd name="T45" fmla="*/ 638 h 746"/>
                <a:gd name="T46" fmla="*/ 83 w 263"/>
                <a:gd name="T47" fmla="*/ 607 h 746"/>
                <a:gd name="T48" fmla="*/ 71 w 263"/>
                <a:gd name="T49" fmla="*/ 573 h 746"/>
                <a:gd name="T50" fmla="*/ 56 w 263"/>
                <a:gd name="T51" fmla="*/ 525 h 746"/>
                <a:gd name="T52" fmla="*/ 42 w 263"/>
                <a:gd name="T53" fmla="*/ 477 h 746"/>
                <a:gd name="T54" fmla="*/ 28 w 263"/>
                <a:gd name="T55" fmla="*/ 429 h 746"/>
                <a:gd name="T56" fmla="*/ 17 w 263"/>
                <a:gd name="T57" fmla="*/ 375 h 746"/>
                <a:gd name="T58" fmla="*/ 8 w 263"/>
                <a:gd name="T59" fmla="*/ 325 h 746"/>
                <a:gd name="T60" fmla="*/ 2 w 263"/>
                <a:gd name="T61" fmla="*/ 268 h 746"/>
                <a:gd name="T62" fmla="*/ 0 w 263"/>
                <a:gd name="T63" fmla="*/ 209 h 746"/>
                <a:gd name="T64" fmla="*/ 3 w 263"/>
                <a:gd name="T65" fmla="*/ 146 h 746"/>
                <a:gd name="T66" fmla="*/ 15 w 263"/>
                <a:gd name="T67" fmla="*/ 113 h 746"/>
                <a:gd name="T68" fmla="*/ 27 w 263"/>
                <a:gd name="T69" fmla="*/ 79 h 746"/>
                <a:gd name="T70" fmla="*/ 41 w 263"/>
                <a:gd name="T71" fmla="*/ 50 h 746"/>
                <a:gd name="T72" fmla="*/ 56 w 263"/>
                <a:gd name="T73" fmla="*/ 28 h 746"/>
                <a:gd name="T74" fmla="*/ 72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5 w 263"/>
                <a:gd name="T95" fmla="*/ 189 h 746"/>
                <a:gd name="T96" fmla="*/ 258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8" y="234"/>
                  </a:moveTo>
                  <a:lnTo>
                    <a:pt x="263" y="271"/>
                  </a:lnTo>
                  <a:lnTo>
                    <a:pt x="263" y="308"/>
                  </a:lnTo>
                  <a:lnTo>
                    <a:pt x="261" y="342"/>
                  </a:lnTo>
                  <a:lnTo>
                    <a:pt x="255" y="375"/>
                  </a:lnTo>
                  <a:lnTo>
                    <a:pt x="249" y="407"/>
                  </a:lnTo>
                  <a:lnTo>
                    <a:pt x="242" y="440"/>
                  </a:lnTo>
                  <a:lnTo>
                    <a:pt x="235" y="472"/>
                  </a:lnTo>
                  <a:lnTo>
                    <a:pt x="229" y="503"/>
                  </a:lnTo>
                  <a:lnTo>
                    <a:pt x="226" y="537"/>
                  </a:lnTo>
                  <a:lnTo>
                    <a:pt x="223" y="570"/>
                  </a:lnTo>
                  <a:lnTo>
                    <a:pt x="221" y="607"/>
                  </a:lnTo>
                  <a:lnTo>
                    <a:pt x="217" y="641"/>
                  </a:lnTo>
                  <a:lnTo>
                    <a:pt x="212" y="672"/>
                  </a:lnTo>
                  <a:lnTo>
                    <a:pt x="206" y="703"/>
                  </a:lnTo>
                  <a:lnTo>
                    <a:pt x="197" y="726"/>
                  </a:lnTo>
                  <a:lnTo>
                    <a:pt x="186" y="746"/>
                  </a:lnTo>
                  <a:lnTo>
                    <a:pt x="169" y="743"/>
                  </a:lnTo>
                  <a:lnTo>
                    <a:pt x="152" y="734"/>
                  </a:lnTo>
                  <a:lnTo>
                    <a:pt x="137" y="717"/>
                  </a:lnTo>
                  <a:lnTo>
                    <a:pt x="123" y="695"/>
                  </a:lnTo>
                  <a:lnTo>
                    <a:pt x="110" y="667"/>
                  </a:lnTo>
                  <a:lnTo>
                    <a:pt x="96" y="638"/>
                  </a:lnTo>
                  <a:lnTo>
                    <a:pt x="83" y="607"/>
                  </a:lnTo>
                  <a:lnTo>
                    <a:pt x="71" y="573"/>
                  </a:lnTo>
                  <a:lnTo>
                    <a:pt x="56" y="525"/>
                  </a:lnTo>
                  <a:lnTo>
                    <a:pt x="42" y="477"/>
                  </a:lnTo>
                  <a:lnTo>
                    <a:pt x="28" y="429"/>
                  </a:lnTo>
                  <a:lnTo>
                    <a:pt x="17" y="375"/>
                  </a:lnTo>
                  <a:lnTo>
                    <a:pt x="8" y="325"/>
                  </a:lnTo>
                  <a:lnTo>
                    <a:pt x="2" y="268"/>
                  </a:lnTo>
                  <a:lnTo>
                    <a:pt x="0" y="209"/>
                  </a:lnTo>
                  <a:lnTo>
                    <a:pt x="3" y="146"/>
                  </a:lnTo>
                  <a:lnTo>
                    <a:pt x="15" y="113"/>
                  </a:lnTo>
                  <a:lnTo>
                    <a:pt x="27" y="79"/>
                  </a:lnTo>
                  <a:lnTo>
                    <a:pt x="41" y="50"/>
                  </a:lnTo>
                  <a:lnTo>
                    <a:pt x="56" y="28"/>
                  </a:lnTo>
                  <a:lnTo>
                    <a:pt x="72" y="11"/>
                  </a:lnTo>
                  <a:lnTo>
                    <a:pt x="87" y="2"/>
                  </a:lnTo>
                  <a:lnTo>
                    <a:pt x="105" y="0"/>
                  </a:lnTo>
                  <a:lnTo>
                    <a:pt x="123" y="11"/>
                  </a:lnTo>
                  <a:lnTo>
                    <a:pt x="142" y="25"/>
                  </a:lnTo>
                  <a:lnTo>
                    <a:pt x="161" y="42"/>
                  </a:lnTo>
                  <a:lnTo>
                    <a:pt x="179" y="65"/>
                  </a:lnTo>
                  <a:lnTo>
                    <a:pt x="197" y="87"/>
                  </a:lnTo>
                  <a:lnTo>
                    <a:pt x="214" y="118"/>
                  </a:lnTo>
                  <a:lnTo>
                    <a:pt x="230" y="149"/>
                  </a:lnTo>
                  <a:lnTo>
                    <a:pt x="245" y="189"/>
                  </a:lnTo>
                  <a:lnTo>
                    <a:pt x="258"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9"/>
            <p:cNvSpPr>
              <a:spLocks/>
            </p:cNvSpPr>
            <p:nvPr/>
          </p:nvSpPr>
          <p:spPr bwMode="auto">
            <a:xfrm>
              <a:off x="7003034" y="6266083"/>
              <a:ext cx="122846" cy="98888"/>
            </a:xfrm>
            <a:custGeom>
              <a:avLst/>
              <a:gdLst>
                <a:gd name="T0" fmla="*/ 158 w 175"/>
                <a:gd name="T1" fmla="*/ 28 h 379"/>
                <a:gd name="T2" fmla="*/ 169 w 175"/>
                <a:gd name="T3" fmla="*/ 68 h 379"/>
                <a:gd name="T4" fmla="*/ 175 w 175"/>
                <a:gd name="T5" fmla="*/ 113 h 379"/>
                <a:gd name="T6" fmla="*/ 175 w 175"/>
                <a:gd name="T7" fmla="*/ 164 h 379"/>
                <a:gd name="T8" fmla="*/ 172 w 175"/>
                <a:gd name="T9" fmla="*/ 212 h 379"/>
                <a:gd name="T10" fmla="*/ 169 w 175"/>
                <a:gd name="T11" fmla="*/ 240 h 379"/>
                <a:gd name="T12" fmla="*/ 164 w 175"/>
                <a:gd name="T13" fmla="*/ 266 h 379"/>
                <a:gd name="T14" fmla="*/ 156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1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4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5" y="113"/>
                  </a:lnTo>
                  <a:lnTo>
                    <a:pt x="175" y="164"/>
                  </a:lnTo>
                  <a:lnTo>
                    <a:pt x="172" y="212"/>
                  </a:lnTo>
                  <a:lnTo>
                    <a:pt x="169" y="240"/>
                  </a:lnTo>
                  <a:lnTo>
                    <a:pt x="164" y="266"/>
                  </a:lnTo>
                  <a:lnTo>
                    <a:pt x="156" y="291"/>
                  </a:lnTo>
                  <a:lnTo>
                    <a:pt x="149" y="311"/>
                  </a:lnTo>
                  <a:lnTo>
                    <a:pt x="140" y="331"/>
                  </a:lnTo>
                  <a:lnTo>
                    <a:pt x="131" y="348"/>
                  </a:lnTo>
                  <a:lnTo>
                    <a:pt x="120" y="362"/>
                  </a:lnTo>
                  <a:lnTo>
                    <a:pt x="110" y="370"/>
                  </a:lnTo>
                  <a:lnTo>
                    <a:pt x="98" y="376"/>
                  </a:lnTo>
                  <a:lnTo>
                    <a:pt x="85" y="379"/>
                  </a:lnTo>
                  <a:lnTo>
                    <a:pt x="74" y="376"/>
                  </a:lnTo>
                  <a:lnTo>
                    <a:pt x="61"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4"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0"/>
            <p:cNvSpPr>
              <a:spLocks/>
            </p:cNvSpPr>
            <p:nvPr/>
          </p:nvSpPr>
          <p:spPr bwMode="auto">
            <a:xfrm>
              <a:off x="7494418" y="6357665"/>
              <a:ext cx="122846" cy="113500"/>
            </a:xfrm>
            <a:custGeom>
              <a:avLst/>
              <a:gdLst>
                <a:gd name="T0" fmla="*/ 170 w 172"/>
                <a:gd name="T1" fmla="*/ 79 h 435"/>
                <a:gd name="T2" fmla="*/ 172 w 172"/>
                <a:gd name="T3" fmla="*/ 110 h 435"/>
                <a:gd name="T4" fmla="*/ 172 w 172"/>
                <a:gd name="T5" fmla="*/ 141 h 435"/>
                <a:gd name="T6" fmla="*/ 171 w 172"/>
                <a:gd name="T7" fmla="*/ 172 h 435"/>
                <a:gd name="T8" fmla="*/ 168 w 172"/>
                <a:gd name="T9" fmla="*/ 200 h 435"/>
                <a:gd name="T10" fmla="*/ 164 w 172"/>
                <a:gd name="T11" fmla="*/ 229 h 435"/>
                <a:gd name="T12" fmla="*/ 158 w 172"/>
                <a:gd name="T13" fmla="*/ 257 h 435"/>
                <a:gd name="T14" fmla="*/ 152 w 172"/>
                <a:gd name="T15" fmla="*/ 282 h 435"/>
                <a:gd name="T16" fmla="*/ 146 w 172"/>
                <a:gd name="T17" fmla="*/ 308 h 435"/>
                <a:gd name="T18" fmla="*/ 134 w 172"/>
                <a:gd name="T19" fmla="*/ 342 h 435"/>
                <a:gd name="T20" fmla="*/ 121 w 172"/>
                <a:gd name="T21" fmla="*/ 370 h 435"/>
                <a:gd name="T22" fmla="*/ 107 w 172"/>
                <a:gd name="T23" fmla="*/ 392 h 435"/>
                <a:gd name="T24" fmla="*/ 93 w 172"/>
                <a:gd name="T25" fmla="*/ 409 h 435"/>
                <a:gd name="T26" fmla="*/ 77 w 172"/>
                <a:gd name="T27" fmla="*/ 424 h 435"/>
                <a:gd name="T28" fmla="*/ 61 w 172"/>
                <a:gd name="T29" fmla="*/ 432 h 435"/>
                <a:gd name="T30" fmla="*/ 44 w 172"/>
                <a:gd name="T31" fmla="*/ 435 h 435"/>
                <a:gd name="T32" fmla="*/ 27 w 172"/>
                <a:gd name="T33" fmla="*/ 429 h 435"/>
                <a:gd name="T34" fmla="*/ 20 w 172"/>
                <a:gd name="T35" fmla="*/ 418 h 435"/>
                <a:gd name="T36" fmla="*/ 12 w 172"/>
                <a:gd name="T37" fmla="*/ 404 h 435"/>
                <a:gd name="T38" fmla="*/ 6 w 172"/>
                <a:gd name="T39" fmla="*/ 387 h 435"/>
                <a:gd name="T40" fmla="*/ 2 w 172"/>
                <a:gd name="T41" fmla="*/ 364 h 435"/>
                <a:gd name="T42" fmla="*/ 0 w 172"/>
                <a:gd name="T43" fmla="*/ 325 h 435"/>
                <a:gd name="T44" fmla="*/ 0 w 172"/>
                <a:gd name="T45" fmla="*/ 285 h 435"/>
                <a:gd name="T46" fmla="*/ 2 w 172"/>
                <a:gd name="T47" fmla="*/ 248 h 435"/>
                <a:gd name="T48" fmla="*/ 6 w 172"/>
                <a:gd name="T49" fmla="*/ 214 h 435"/>
                <a:gd name="T50" fmla="*/ 11 w 172"/>
                <a:gd name="T51" fmla="*/ 180 h 435"/>
                <a:gd name="T52" fmla="*/ 19 w 172"/>
                <a:gd name="T53" fmla="*/ 147 h 435"/>
                <a:gd name="T54" fmla="*/ 27 w 172"/>
                <a:gd name="T55" fmla="*/ 115 h 435"/>
                <a:gd name="T56" fmla="*/ 36 w 172"/>
                <a:gd name="T57" fmla="*/ 87 h 435"/>
                <a:gd name="T58" fmla="*/ 46 w 172"/>
                <a:gd name="T59" fmla="*/ 62 h 435"/>
                <a:gd name="T60" fmla="*/ 59 w 172"/>
                <a:gd name="T61" fmla="*/ 42 h 435"/>
                <a:gd name="T62" fmla="*/ 71 w 172"/>
                <a:gd name="T63" fmla="*/ 25 h 435"/>
                <a:gd name="T64" fmla="*/ 83 w 172"/>
                <a:gd name="T65" fmla="*/ 11 h 435"/>
                <a:gd name="T66" fmla="*/ 97 w 172"/>
                <a:gd name="T67" fmla="*/ 2 h 435"/>
                <a:gd name="T68" fmla="*/ 111 w 172"/>
                <a:gd name="T69" fmla="*/ 0 h 435"/>
                <a:gd name="T70" fmla="*/ 124 w 172"/>
                <a:gd name="T71" fmla="*/ 0 h 435"/>
                <a:gd name="T72" fmla="*/ 139 w 172"/>
                <a:gd name="T73" fmla="*/ 8 h 435"/>
                <a:gd name="T74" fmla="*/ 149 w 172"/>
                <a:gd name="T75" fmla="*/ 19 h 435"/>
                <a:gd name="T76" fmla="*/ 157 w 172"/>
                <a:gd name="T77" fmla="*/ 36 h 435"/>
                <a:gd name="T78" fmla="*/ 165 w 172"/>
                <a:gd name="T79" fmla="*/ 56 h 435"/>
                <a:gd name="T80" fmla="*/ 170 w 172"/>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5">
                  <a:moveTo>
                    <a:pt x="170" y="79"/>
                  </a:moveTo>
                  <a:lnTo>
                    <a:pt x="172" y="110"/>
                  </a:lnTo>
                  <a:lnTo>
                    <a:pt x="172" y="141"/>
                  </a:lnTo>
                  <a:lnTo>
                    <a:pt x="171" y="172"/>
                  </a:lnTo>
                  <a:lnTo>
                    <a:pt x="168" y="200"/>
                  </a:lnTo>
                  <a:lnTo>
                    <a:pt x="164" y="229"/>
                  </a:lnTo>
                  <a:lnTo>
                    <a:pt x="158" y="257"/>
                  </a:lnTo>
                  <a:lnTo>
                    <a:pt x="152" y="282"/>
                  </a:lnTo>
                  <a:lnTo>
                    <a:pt x="146"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1" y="25"/>
                  </a:lnTo>
                  <a:lnTo>
                    <a:pt x="83" y="11"/>
                  </a:lnTo>
                  <a:lnTo>
                    <a:pt x="97" y="2"/>
                  </a:lnTo>
                  <a:lnTo>
                    <a:pt x="111" y="0"/>
                  </a:lnTo>
                  <a:lnTo>
                    <a:pt x="124" y="0"/>
                  </a:lnTo>
                  <a:lnTo>
                    <a:pt x="139" y="8"/>
                  </a:lnTo>
                  <a:lnTo>
                    <a:pt x="149" y="19"/>
                  </a:lnTo>
                  <a:lnTo>
                    <a:pt x="157" y="36"/>
                  </a:lnTo>
                  <a:lnTo>
                    <a:pt x="165" y="56"/>
                  </a:lnTo>
                  <a:lnTo>
                    <a:pt x="170"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1"/>
            <p:cNvSpPr>
              <a:spLocks/>
            </p:cNvSpPr>
            <p:nvPr/>
          </p:nvSpPr>
          <p:spPr bwMode="auto">
            <a:xfrm>
              <a:off x="6970707" y="6378278"/>
              <a:ext cx="109915" cy="81668"/>
            </a:xfrm>
            <a:custGeom>
              <a:avLst/>
              <a:gdLst>
                <a:gd name="T0" fmla="*/ 143 w 152"/>
                <a:gd name="T1" fmla="*/ 62 h 313"/>
                <a:gd name="T2" fmla="*/ 152 w 152"/>
                <a:gd name="T3" fmla="*/ 110 h 313"/>
                <a:gd name="T4" fmla="*/ 152 w 152"/>
                <a:gd name="T5" fmla="*/ 164 h 313"/>
                <a:gd name="T6" fmla="*/ 147 w 152"/>
                <a:gd name="T7" fmla="*/ 217 h 313"/>
                <a:gd name="T8" fmla="*/ 141 w 152"/>
                <a:gd name="T9" fmla="*/ 265 h 313"/>
                <a:gd name="T10" fmla="*/ 131 w 152"/>
                <a:gd name="T11" fmla="*/ 288 h 313"/>
                <a:gd name="T12" fmla="*/ 120 w 152"/>
                <a:gd name="T13" fmla="*/ 302 h 313"/>
                <a:gd name="T14" fmla="*/ 108 w 152"/>
                <a:gd name="T15" fmla="*/ 311 h 313"/>
                <a:gd name="T16" fmla="*/ 96 w 152"/>
                <a:gd name="T17" fmla="*/ 313 h 313"/>
                <a:gd name="T18" fmla="*/ 83 w 152"/>
                <a:gd name="T19" fmla="*/ 313 h 313"/>
                <a:gd name="T20" fmla="*/ 70 w 152"/>
                <a:gd name="T21" fmla="*/ 311 h 313"/>
                <a:gd name="T22" fmla="*/ 59 w 152"/>
                <a:gd name="T23" fmla="*/ 302 h 313"/>
                <a:gd name="T24" fmla="*/ 47 w 152"/>
                <a:gd name="T25" fmla="*/ 294 h 313"/>
                <a:gd name="T26" fmla="*/ 38 w 152"/>
                <a:gd name="T27" fmla="*/ 280 h 313"/>
                <a:gd name="T28" fmla="*/ 30 w 152"/>
                <a:gd name="T29" fmla="*/ 265 h 313"/>
                <a:gd name="T30" fmla="*/ 23 w 152"/>
                <a:gd name="T31" fmla="*/ 246 h 313"/>
                <a:gd name="T32" fmla="*/ 16 w 152"/>
                <a:gd name="T33" fmla="*/ 226 h 313"/>
                <a:gd name="T34" fmla="*/ 11 w 152"/>
                <a:gd name="T35" fmla="*/ 203 h 313"/>
                <a:gd name="T36" fmla="*/ 6 w 152"/>
                <a:gd name="T37" fmla="*/ 181 h 313"/>
                <a:gd name="T38" fmla="*/ 3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1 w 152"/>
                <a:gd name="T57" fmla="*/ 3 h 313"/>
                <a:gd name="T58" fmla="*/ 98 w 152"/>
                <a:gd name="T59" fmla="*/ 8 h 313"/>
                <a:gd name="T60" fmla="*/ 115 w 152"/>
                <a:gd name="T61" fmla="*/ 22 h 313"/>
                <a:gd name="T62" fmla="*/ 129 w 152"/>
                <a:gd name="T63" fmla="*/ 39 h 313"/>
                <a:gd name="T64" fmla="*/ 143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3" y="62"/>
                  </a:moveTo>
                  <a:lnTo>
                    <a:pt x="152" y="110"/>
                  </a:lnTo>
                  <a:lnTo>
                    <a:pt x="152" y="164"/>
                  </a:lnTo>
                  <a:lnTo>
                    <a:pt x="147" y="217"/>
                  </a:lnTo>
                  <a:lnTo>
                    <a:pt x="141" y="265"/>
                  </a:lnTo>
                  <a:lnTo>
                    <a:pt x="131" y="288"/>
                  </a:lnTo>
                  <a:lnTo>
                    <a:pt x="120" y="302"/>
                  </a:lnTo>
                  <a:lnTo>
                    <a:pt x="108" y="311"/>
                  </a:lnTo>
                  <a:lnTo>
                    <a:pt x="96" y="313"/>
                  </a:lnTo>
                  <a:lnTo>
                    <a:pt x="83" y="313"/>
                  </a:lnTo>
                  <a:lnTo>
                    <a:pt x="70" y="311"/>
                  </a:lnTo>
                  <a:lnTo>
                    <a:pt x="59" y="302"/>
                  </a:lnTo>
                  <a:lnTo>
                    <a:pt x="47" y="294"/>
                  </a:lnTo>
                  <a:lnTo>
                    <a:pt x="38" y="280"/>
                  </a:lnTo>
                  <a:lnTo>
                    <a:pt x="30" y="265"/>
                  </a:lnTo>
                  <a:lnTo>
                    <a:pt x="23" y="246"/>
                  </a:lnTo>
                  <a:lnTo>
                    <a:pt x="16" y="226"/>
                  </a:lnTo>
                  <a:lnTo>
                    <a:pt x="11" y="203"/>
                  </a:lnTo>
                  <a:lnTo>
                    <a:pt x="6" y="181"/>
                  </a:lnTo>
                  <a:lnTo>
                    <a:pt x="3" y="158"/>
                  </a:lnTo>
                  <a:lnTo>
                    <a:pt x="0" y="133"/>
                  </a:lnTo>
                  <a:lnTo>
                    <a:pt x="1" y="104"/>
                  </a:lnTo>
                  <a:lnTo>
                    <a:pt x="4" y="79"/>
                  </a:lnTo>
                  <a:lnTo>
                    <a:pt x="8" y="56"/>
                  </a:lnTo>
                  <a:lnTo>
                    <a:pt x="14" y="36"/>
                  </a:lnTo>
                  <a:lnTo>
                    <a:pt x="29" y="17"/>
                  </a:lnTo>
                  <a:lnTo>
                    <a:pt x="46" y="5"/>
                  </a:lnTo>
                  <a:lnTo>
                    <a:pt x="63" y="0"/>
                  </a:lnTo>
                  <a:lnTo>
                    <a:pt x="81" y="3"/>
                  </a:lnTo>
                  <a:lnTo>
                    <a:pt x="98" y="8"/>
                  </a:lnTo>
                  <a:lnTo>
                    <a:pt x="115"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2"/>
            <p:cNvSpPr>
              <a:spLocks/>
            </p:cNvSpPr>
            <p:nvPr/>
          </p:nvSpPr>
          <p:spPr bwMode="auto">
            <a:xfrm>
              <a:off x="7584936" y="6445334"/>
              <a:ext cx="135777" cy="93670"/>
            </a:xfrm>
            <a:custGeom>
              <a:avLst/>
              <a:gdLst>
                <a:gd name="T0" fmla="*/ 173 w 189"/>
                <a:gd name="T1" fmla="*/ 25 h 359"/>
                <a:gd name="T2" fmla="*/ 182 w 189"/>
                <a:gd name="T3" fmla="*/ 71 h 359"/>
                <a:gd name="T4" fmla="*/ 188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4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3 w 189"/>
                <a:gd name="T33" fmla="*/ 155 h 359"/>
                <a:gd name="T34" fmla="*/ 14 w 189"/>
                <a:gd name="T35" fmla="*/ 121 h 359"/>
                <a:gd name="T36" fmla="*/ 26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3 w 189"/>
                <a:gd name="T57" fmla="*/ 3 h 359"/>
                <a:gd name="T58" fmla="*/ 150 w 189"/>
                <a:gd name="T59" fmla="*/ 8 h 359"/>
                <a:gd name="T60" fmla="*/ 159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2" y="71"/>
                  </a:lnTo>
                  <a:lnTo>
                    <a:pt x="188" y="119"/>
                  </a:lnTo>
                  <a:lnTo>
                    <a:pt x="189" y="167"/>
                  </a:lnTo>
                  <a:lnTo>
                    <a:pt x="186" y="215"/>
                  </a:lnTo>
                  <a:lnTo>
                    <a:pt x="168" y="257"/>
                  </a:lnTo>
                  <a:lnTo>
                    <a:pt x="149" y="291"/>
                  </a:lnTo>
                  <a:lnTo>
                    <a:pt x="129" y="319"/>
                  </a:lnTo>
                  <a:lnTo>
                    <a:pt x="108" y="339"/>
                  </a:lnTo>
                  <a:lnTo>
                    <a:pt x="86" y="353"/>
                  </a:lnTo>
                  <a:lnTo>
                    <a:pt x="64" y="359"/>
                  </a:lnTo>
                  <a:lnTo>
                    <a:pt x="41" y="356"/>
                  </a:lnTo>
                  <a:lnTo>
                    <a:pt x="18" y="348"/>
                  </a:lnTo>
                  <a:lnTo>
                    <a:pt x="3" y="311"/>
                  </a:lnTo>
                  <a:lnTo>
                    <a:pt x="0" y="260"/>
                  </a:lnTo>
                  <a:lnTo>
                    <a:pt x="2" y="206"/>
                  </a:lnTo>
                  <a:lnTo>
                    <a:pt x="3" y="155"/>
                  </a:lnTo>
                  <a:lnTo>
                    <a:pt x="14" y="121"/>
                  </a:lnTo>
                  <a:lnTo>
                    <a:pt x="26" y="93"/>
                  </a:lnTo>
                  <a:lnTo>
                    <a:pt x="37" y="71"/>
                  </a:lnTo>
                  <a:lnTo>
                    <a:pt x="51" y="51"/>
                  </a:lnTo>
                  <a:lnTo>
                    <a:pt x="65" y="37"/>
                  </a:lnTo>
                  <a:lnTo>
                    <a:pt x="79" y="23"/>
                  </a:lnTo>
                  <a:lnTo>
                    <a:pt x="94" y="11"/>
                  </a:lnTo>
                  <a:lnTo>
                    <a:pt x="109" y="0"/>
                  </a:lnTo>
                  <a:lnTo>
                    <a:pt x="117" y="0"/>
                  </a:lnTo>
                  <a:lnTo>
                    <a:pt x="126" y="0"/>
                  </a:lnTo>
                  <a:lnTo>
                    <a:pt x="134" y="0"/>
                  </a:lnTo>
                  <a:lnTo>
                    <a:pt x="143" y="3"/>
                  </a:lnTo>
                  <a:lnTo>
                    <a:pt x="150" y="8"/>
                  </a:lnTo>
                  <a:lnTo>
                    <a:pt x="159"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3"/>
            <p:cNvSpPr>
              <a:spLocks/>
            </p:cNvSpPr>
            <p:nvPr/>
          </p:nvSpPr>
          <p:spPr bwMode="auto">
            <a:xfrm>
              <a:off x="7390969" y="6462294"/>
              <a:ext cx="174571" cy="194646"/>
            </a:xfrm>
            <a:custGeom>
              <a:avLst/>
              <a:gdLst>
                <a:gd name="T0" fmla="*/ 227 w 245"/>
                <a:gd name="T1" fmla="*/ 246 h 746"/>
                <a:gd name="T2" fmla="*/ 238 w 245"/>
                <a:gd name="T3" fmla="*/ 271 h 746"/>
                <a:gd name="T4" fmla="*/ 243 w 245"/>
                <a:gd name="T5" fmla="*/ 302 h 746"/>
                <a:gd name="T6" fmla="*/ 245 w 245"/>
                <a:gd name="T7" fmla="*/ 336 h 746"/>
                <a:gd name="T8" fmla="*/ 243 w 245"/>
                <a:gd name="T9" fmla="*/ 373 h 746"/>
                <a:gd name="T10" fmla="*/ 235 w 245"/>
                <a:gd name="T11" fmla="*/ 430 h 746"/>
                <a:gd name="T12" fmla="*/ 223 w 245"/>
                <a:gd name="T13" fmla="*/ 486 h 746"/>
                <a:gd name="T14" fmla="*/ 210 w 245"/>
                <a:gd name="T15" fmla="*/ 540 h 746"/>
                <a:gd name="T16" fmla="*/ 194 w 245"/>
                <a:gd name="T17" fmla="*/ 588 h 746"/>
                <a:gd name="T18" fmla="*/ 179 w 245"/>
                <a:gd name="T19" fmla="*/ 636 h 746"/>
                <a:gd name="T20" fmla="*/ 160 w 245"/>
                <a:gd name="T21" fmla="*/ 678 h 746"/>
                <a:gd name="T22" fmla="*/ 140 w 245"/>
                <a:gd name="T23" fmla="*/ 715 h 746"/>
                <a:gd name="T24" fmla="*/ 120 w 245"/>
                <a:gd name="T25" fmla="*/ 746 h 746"/>
                <a:gd name="T26" fmla="*/ 106 w 245"/>
                <a:gd name="T27" fmla="*/ 743 h 746"/>
                <a:gd name="T28" fmla="*/ 93 w 245"/>
                <a:gd name="T29" fmla="*/ 732 h 746"/>
                <a:gd name="T30" fmla="*/ 80 w 245"/>
                <a:gd name="T31" fmla="*/ 715 h 746"/>
                <a:gd name="T32" fmla="*/ 69 w 245"/>
                <a:gd name="T33" fmla="*/ 695 h 746"/>
                <a:gd name="T34" fmla="*/ 57 w 245"/>
                <a:gd name="T35" fmla="*/ 673 h 746"/>
                <a:gd name="T36" fmla="*/ 45 w 245"/>
                <a:gd name="T37" fmla="*/ 650 h 746"/>
                <a:gd name="T38" fmla="*/ 34 w 245"/>
                <a:gd name="T39" fmla="*/ 627 h 746"/>
                <a:gd name="T40" fmla="*/ 22 w 245"/>
                <a:gd name="T41" fmla="*/ 605 h 746"/>
                <a:gd name="T42" fmla="*/ 12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6 w 245"/>
                <a:gd name="T69" fmla="*/ 3 h 746"/>
                <a:gd name="T70" fmla="*/ 98 w 245"/>
                <a:gd name="T71" fmla="*/ 0 h 746"/>
                <a:gd name="T72" fmla="*/ 111 w 245"/>
                <a:gd name="T73" fmla="*/ 6 h 746"/>
                <a:gd name="T74" fmla="*/ 127 w 245"/>
                <a:gd name="T75" fmla="*/ 28 h 746"/>
                <a:gd name="T76" fmla="*/ 143 w 245"/>
                <a:gd name="T77" fmla="*/ 51 h 746"/>
                <a:gd name="T78" fmla="*/ 157 w 245"/>
                <a:gd name="T79" fmla="*/ 79 h 746"/>
                <a:gd name="T80" fmla="*/ 172 w 245"/>
                <a:gd name="T81" fmla="*/ 110 h 746"/>
                <a:gd name="T82" fmla="*/ 186 w 245"/>
                <a:gd name="T83" fmla="*/ 144 h 746"/>
                <a:gd name="T84" fmla="*/ 200 w 245"/>
                <a:gd name="T85" fmla="*/ 178 h 746"/>
                <a:gd name="T86" fmla="*/ 213 w 245"/>
                <a:gd name="T87" fmla="*/ 212 h 746"/>
                <a:gd name="T88" fmla="*/ 227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7" y="246"/>
                  </a:moveTo>
                  <a:lnTo>
                    <a:pt x="238" y="271"/>
                  </a:lnTo>
                  <a:lnTo>
                    <a:pt x="243" y="302"/>
                  </a:lnTo>
                  <a:lnTo>
                    <a:pt x="245" y="336"/>
                  </a:lnTo>
                  <a:lnTo>
                    <a:pt x="243" y="373"/>
                  </a:lnTo>
                  <a:lnTo>
                    <a:pt x="235" y="430"/>
                  </a:lnTo>
                  <a:lnTo>
                    <a:pt x="223" y="486"/>
                  </a:lnTo>
                  <a:lnTo>
                    <a:pt x="210" y="540"/>
                  </a:lnTo>
                  <a:lnTo>
                    <a:pt x="194" y="588"/>
                  </a:lnTo>
                  <a:lnTo>
                    <a:pt x="179" y="636"/>
                  </a:lnTo>
                  <a:lnTo>
                    <a:pt x="160" y="678"/>
                  </a:lnTo>
                  <a:lnTo>
                    <a:pt x="140" y="715"/>
                  </a:lnTo>
                  <a:lnTo>
                    <a:pt x="120" y="746"/>
                  </a:lnTo>
                  <a:lnTo>
                    <a:pt x="106" y="743"/>
                  </a:lnTo>
                  <a:lnTo>
                    <a:pt x="93" y="732"/>
                  </a:lnTo>
                  <a:lnTo>
                    <a:pt x="80" y="715"/>
                  </a:lnTo>
                  <a:lnTo>
                    <a:pt x="69" y="695"/>
                  </a:lnTo>
                  <a:lnTo>
                    <a:pt x="57" y="673"/>
                  </a:lnTo>
                  <a:lnTo>
                    <a:pt x="45" y="650"/>
                  </a:lnTo>
                  <a:lnTo>
                    <a:pt x="34" y="627"/>
                  </a:lnTo>
                  <a:lnTo>
                    <a:pt x="22" y="605"/>
                  </a:lnTo>
                  <a:lnTo>
                    <a:pt x="12"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6" y="3"/>
                  </a:lnTo>
                  <a:lnTo>
                    <a:pt x="98"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4"/>
            <p:cNvSpPr>
              <a:spLocks/>
            </p:cNvSpPr>
            <p:nvPr/>
          </p:nvSpPr>
          <p:spPr bwMode="auto">
            <a:xfrm>
              <a:off x="7591401" y="6558051"/>
              <a:ext cx="135777" cy="91582"/>
            </a:xfrm>
            <a:custGeom>
              <a:avLst/>
              <a:gdLst>
                <a:gd name="T0" fmla="*/ 174 w 187"/>
                <a:gd name="T1" fmla="*/ 82 h 351"/>
                <a:gd name="T2" fmla="*/ 181 w 187"/>
                <a:gd name="T3" fmla="*/ 111 h 351"/>
                <a:gd name="T4" fmla="*/ 185 w 187"/>
                <a:gd name="T5" fmla="*/ 142 h 351"/>
                <a:gd name="T6" fmla="*/ 187 w 187"/>
                <a:gd name="T7" fmla="*/ 176 h 351"/>
                <a:gd name="T8" fmla="*/ 185 w 187"/>
                <a:gd name="T9" fmla="*/ 210 h 351"/>
                <a:gd name="T10" fmla="*/ 183 w 187"/>
                <a:gd name="T11" fmla="*/ 235 h 351"/>
                <a:gd name="T12" fmla="*/ 177 w 187"/>
                <a:gd name="T13" fmla="*/ 258 h 351"/>
                <a:gd name="T14" fmla="*/ 172 w 187"/>
                <a:gd name="T15" fmla="*/ 277 h 351"/>
                <a:gd name="T16" fmla="*/ 165 w 187"/>
                <a:gd name="T17" fmla="*/ 297 h 351"/>
                <a:gd name="T18" fmla="*/ 157 w 187"/>
                <a:gd name="T19" fmla="*/ 314 h 351"/>
                <a:gd name="T20" fmla="*/ 149 w 187"/>
                <a:gd name="T21" fmla="*/ 328 h 351"/>
                <a:gd name="T22" fmla="*/ 139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4 w 187"/>
                <a:gd name="T39" fmla="*/ 212 h 351"/>
                <a:gd name="T40" fmla="*/ 3 w 187"/>
                <a:gd name="T41" fmla="*/ 167 h 351"/>
                <a:gd name="T42" fmla="*/ 0 w 187"/>
                <a:gd name="T43" fmla="*/ 145 h 351"/>
                <a:gd name="T44" fmla="*/ 0 w 187"/>
                <a:gd name="T45" fmla="*/ 119 h 351"/>
                <a:gd name="T46" fmla="*/ 1 w 187"/>
                <a:gd name="T47" fmla="*/ 94 h 351"/>
                <a:gd name="T48" fmla="*/ 4 w 187"/>
                <a:gd name="T49" fmla="*/ 71 h 351"/>
                <a:gd name="T50" fmla="*/ 13 w 187"/>
                <a:gd name="T51" fmla="*/ 51 h 351"/>
                <a:gd name="T52" fmla="*/ 22 w 187"/>
                <a:gd name="T53" fmla="*/ 31 h 351"/>
                <a:gd name="T54" fmla="*/ 33 w 187"/>
                <a:gd name="T55" fmla="*/ 20 h 351"/>
                <a:gd name="T56" fmla="*/ 43 w 187"/>
                <a:gd name="T57" fmla="*/ 9 h 351"/>
                <a:gd name="T58" fmla="*/ 54 w 187"/>
                <a:gd name="T59" fmla="*/ 3 h 351"/>
                <a:gd name="T60" fmla="*/ 65 w 187"/>
                <a:gd name="T61" fmla="*/ 0 h 351"/>
                <a:gd name="T62" fmla="*/ 77 w 187"/>
                <a:gd name="T63" fmla="*/ 0 h 351"/>
                <a:gd name="T64" fmla="*/ 89 w 187"/>
                <a:gd name="T65" fmla="*/ 3 h 351"/>
                <a:gd name="T66" fmla="*/ 100 w 187"/>
                <a:gd name="T67" fmla="*/ 6 h 351"/>
                <a:gd name="T68" fmla="*/ 112 w 187"/>
                <a:gd name="T69" fmla="*/ 15 h 351"/>
                <a:gd name="T70" fmla="*/ 124 w 187"/>
                <a:gd name="T71" fmla="*/ 23 h 351"/>
                <a:gd name="T72" fmla="*/ 135 w 187"/>
                <a:gd name="T73" fmla="*/ 31 h 351"/>
                <a:gd name="T74" fmla="*/ 146 w 187"/>
                <a:gd name="T75" fmla="*/ 43 h 351"/>
                <a:gd name="T76" fmla="*/ 155 w 187"/>
                <a:gd name="T77" fmla="*/ 57 h 351"/>
                <a:gd name="T78" fmla="*/ 166 w 187"/>
                <a:gd name="T79" fmla="*/ 68 h 351"/>
                <a:gd name="T80" fmla="*/ 174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4" y="82"/>
                  </a:moveTo>
                  <a:lnTo>
                    <a:pt x="181" y="111"/>
                  </a:lnTo>
                  <a:lnTo>
                    <a:pt x="185" y="142"/>
                  </a:lnTo>
                  <a:lnTo>
                    <a:pt x="187" y="176"/>
                  </a:lnTo>
                  <a:lnTo>
                    <a:pt x="185" y="210"/>
                  </a:lnTo>
                  <a:lnTo>
                    <a:pt x="183" y="235"/>
                  </a:lnTo>
                  <a:lnTo>
                    <a:pt x="177" y="258"/>
                  </a:lnTo>
                  <a:lnTo>
                    <a:pt x="172" y="277"/>
                  </a:lnTo>
                  <a:lnTo>
                    <a:pt x="165" y="297"/>
                  </a:lnTo>
                  <a:lnTo>
                    <a:pt x="157" y="314"/>
                  </a:lnTo>
                  <a:lnTo>
                    <a:pt x="149" y="328"/>
                  </a:lnTo>
                  <a:lnTo>
                    <a:pt x="139" y="340"/>
                  </a:lnTo>
                  <a:lnTo>
                    <a:pt x="131" y="348"/>
                  </a:lnTo>
                  <a:lnTo>
                    <a:pt x="111" y="351"/>
                  </a:lnTo>
                  <a:lnTo>
                    <a:pt x="92" y="342"/>
                  </a:lnTo>
                  <a:lnTo>
                    <a:pt x="73" y="331"/>
                  </a:lnTo>
                  <a:lnTo>
                    <a:pt x="56" y="311"/>
                  </a:lnTo>
                  <a:lnTo>
                    <a:pt x="40" y="283"/>
                  </a:lnTo>
                  <a:lnTo>
                    <a:pt x="25" y="252"/>
                  </a:lnTo>
                  <a:lnTo>
                    <a:pt x="14" y="212"/>
                  </a:lnTo>
                  <a:lnTo>
                    <a:pt x="3" y="167"/>
                  </a:lnTo>
                  <a:lnTo>
                    <a:pt x="0" y="145"/>
                  </a:lnTo>
                  <a:lnTo>
                    <a:pt x="0" y="119"/>
                  </a:lnTo>
                  <a:lnTo>
                    <a:pt x="1" y="94"/>
                  </a:lnTo>
                  <a:lnTo>
                    <a:pt x="4" y="71"/>
                  </a:lnTo>
                  <a:lnTo>
                    <a:pt x="13" y="51"/>
                  </a:lnTo>
                  <a:lnTo>
                    <a:pt x="22" y="31"/>
                  </a:lnTo>
                  <a:lnTo>
                    <a:pt x="33" y="20"/>
                  </a:lnTo>
                  <a:lnTo>
                    <a:pt x="43" y="9"/>
                  </a:lnTo>
                  <a:lnTo>
                    <a:pt x="54" y="3"/>
                  </a:lnTo>
                  <a:lnTo>
                    <a:pt x="65" y="0"/>
                  </a:lnTo>
                  <a:lnTo>
                    <a:pt x="77" y="0"/>
                  </a:lnTo>
                  <a:lnTo>
                    <a:pt x="89" y="3"/>
                  </a:lnTo>
                  <a:lnTo>
                    <a:pt x="100" y="6"/>
                  </a:lnTo>
                  <a:lnTo>
                    <a:pt x="112" y="15"/>
                  </a:lnTo>
                  <a:lnTo>
                    <a:pt x="124" y="23"/>
                  </a:lnTo>
                  <a:lnTo>
                    <a:pt x="135" y="31"/>
                  </a:lnTo>
                  <a:lnTo>
                    <a:pt x="146" y="43"/>
                  </a:lnTo>
                  <a:lnTo>
                    <a:pt x="155" y="57"/>
                  </a:lnTo>
                  <a:lnTo>
                    <a:pt x="166" y="68"/>
                  </a:lnTo>
                  <a:lnTo>
                    <a:pt x="174"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5"/>
            <p:cNvSpPr>
              <a:spLocks/>
            </p:cNvSpPr>
            <p:nvPr/>
          </p:nvSpPr>
          <p:spPr bwMode="auto">
            <a:xfrm>
              <a:off x="7539677" y="6639197"/>
              <a:ext cx="90518" cy="84798"/>
            </a:xfrm>
            <a:custGeom>
              <a:avLst/>
              <a:gdLst>
                <a:gd name="T0" fmla="*/ 121 w 128"/>
                <a:gd name="T1" fmla="*/ 111 h 325"/>
                <a:gd name="T2" fmla="*/ 124 w 128"/>
                <a:gd name="T3" fmla="*/ 144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8 h 325"/>
                <a:gd name="T18" fmla="*/ 94 w 128"/>
                <a:gd name="T19" fmla="*/ 317 h 325"/>
                <a:gd name="T20" fmla="*/ 86 w 128"/>
                <a:gd name="T21" fmla="*/ 323 h 325"/>
                <a:gd name="T22" fmla="*/ 79 w 128"/>
                <a:gd name="T23" fmla="*/ 325 h 325"/>
                <a:gd name="T24" fmla="*/ 71 w 128"/>
                <a:gd name="T25" fmla="*/ 325 h 325"/>
                <a:gd name="T26" fmla="*/ 60 w 128"/>
                <a:gd name="T27" fmla="*/ 323 h 325"/>
                <a:gd name="T28" fmla="*/ 49 w 128"/>
                <a:gd name="T29" fmla="*/ 317 h 325"/>
                <a:gd name="T30" fmla="*/ 40 w 128"/>
                <a:gd name="T31" fmla="*/ 306 h 325"/>
                <a:gd name="T32" fmla="*/ 31 w 128"/>
                <a:gd name="T33" fmla="*/ 291 h 325"/>
                <a:gd name="T34" fmla="*/ 23 w 128"/>
                <a:gd name="T35" fmla="*/ 274 h 325"/>
                <a:gd name="T36" fmla="*/ 16 w 128"/>
                <a:gd name="T37" fmla="*/ 255 h 325"/>
                <a:gd name="T38" fmla="*/ 9 w 128"/>
                <a:gd name="T39" fmla="*/ 232 h 325"/>
                <a:gd name="T40" fmla="*/ 4 w 128"/>
                <a:gd name="T41" fmla="*/ 207 h 325"/>
                <a:gd name="T42" fmla="*/ 1 w 128"/>
                <a:gd name="T43" fmla="*/ 167 h 325"/>
                <a:gd name="T44" fmla="*/ 0 w 128"/>
                <a:gd name="T45" fmla="*/ 128 h 325"/>
                <a:gd name="T46" fmla="*/ 1 w 128"/>
                <a:gd name="T47" fmla="*/ 88 h 325"/>
                <a:gd name="T48" fmla="*/ 6 w 128"/>
                <a:gd name="T49" fmla="*/ 51 h 325"/>
                <a:gd name="T50" fmla="*/ 14 w 128"/>
                <a:gd name="T51" fmla="*/ 29 h 325"/>
                <a:gd name="T52" fmla="*/ 21 w 128"/>
                <a:gd name="T53" fmla="*/ 12 h 325"/>
                <a:gd name="T54" fmla="*/ 30 w 128"/>
                <a:gd name="T55" fmla="*/ 3 h 325"/>
                <a:gd name="T56" fmla="*/ 41 w 128"/>
                <a:gd name="T57" fmla="*/ 0 h 325"/>
                <a:gd name="T58" fmla="*/ 50 w 128"/>
                <a:gd name="T59" fmla="*/ 3 h 325"/>
                <a:gd name="T60" fmla="*/ 61 w 128"/>
                <a:gd name="T61" fmla="*/ 6 h 325"/>
                <a:gd name="T62" fmla="*/ 72 w 128"/>
                <a:gd name="T63" fmla="*/ 12 h 325"/>
                <a:gd name="T64" fmla="*/ 81 w 128"/>
                <a:gd name="T65" fmla="*/ 17 h 325"/>
                <a:gd name="T66" fmla="*/ 87 w 128"/>
                <a:gd name="T67" fmla="*/ 23 h 325"/>
                <a:gd name="T68" fmla="*/ 93 w 128"/>
                <a:gd name="T69" fmla="*/ 31 h 325"/>
                <a:gd name="T70" fmla="*/ 99 w 128"/>
                <a:gd name="T71" fmla="*/ 43 h 325"/>
                <a:gd name="T72" fmla="*/ 104 w 128"/>
                <a:gd name="T73" fmla="*/ 54 h 325"/>
                <a:gd name="T74" fmla="*/ 109 w 128"/>
                <a:gd name="T75" fmla="*/ 65 h 325"/>
                <a:gd name="T76" fmla="*/ 114 w 128"/>
                <a:gd name="T77" fmla="*/ 79 h 325"/>
                <a:gd name="T78" fmla="*/ 118 w 128"/>
                <a:gd name="T79" fmla="*/ 94 h 325"/>
                <a:gd name="T80" fmla="*/ 121 w 128"/>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11"/>
                  </a:moveTo>
                  <a:lnTo>
                    <a:pt x="124" y="144"/>
                  </a:lnTo>
                  <a:lnTo>
                    <a:pt x="128" y="178"/>
                  </a:lnTo>
                  <a:lnTo>
                    <a:pt x="127" y="215"/>
                  </a:lnTo>
                  <a:lnTo>
                    <a:pt x="123" y="246"/>
                  </a:lnTo>
                  <a:lnTo>
                    <a:pt x="119" y="266"/>
                  </a:lnTo>
                  <a:lnTo>
                    <a:pt x="114" y="283"/>
                  </a:lnTo>
                  <a:lnTo>
                    <a:pt x="108" y="297"/>
                  </a:lnTo>
                  <a:lnTo>
                    <a:pt x="101" y="308"/>
                  </a:lnTo>
                  <a:lnTo>
                    <a:pt x="94" y="317"/>
                  </a:lnTo>
                  <a:lnTo>
                    <a:pt x="86" y="323"/>
                  </a:lnTo>
                  <a:lnTo>
                    <a:pt x="79" y="325"/>
                  </a:lnTo>
                  <a:lnTo>
                    <a:pt x="71" y="325"/>
                  </a:lnTo>
                  <a:lnTo>
                    <a:pt x="60" y="323"/>
                  </a:lnTo>
                  <a:lnTo>
                    <a:pt x="49" y="317"/>
                  </a:lnTo>
                  <a:lnTo>
                    <a:pt x="40" y="306"/>
                  </a:lnTo>
                  <a:lnTo>
                    <a:pt x="31" y="291"/>
                  </a:lnTo>
                  <a:lnTo>
                    <a:pt x="23" y="274"/>
                  </a:lnTo>
                  <a:lnTo>
                    <a:pt x="16" y="255"/>
                  </a:lnTo>
                  <a:lnTo>
                    <a:pt x="9" y="232"/>
                  </a:lnTo>
                  <a:lnTo>
                    <a:pt x="4" y="207"/>
                  </a:lnTo>
                  <a:lnTo>
                    <a:pt x="1" y="167"/>
                  </a:lnTo>
                  <a:lnTo>
                    <a:pt x="0" y="128"/>
                  </a:lnTo>
                  <a:lnTo>
                    <a:pt x="1" y="88"/>
                  </a:lnTo>
                  <a:lnTo>
                    <a:pt x="6" y="51"/>
                  </a:lnTo>
                  <a:lnTo>
                    <a:pt x="14" y="29"/>
                  </a:lnTo>
                  <a:lnTo>
                    <a:pt x="21" y="12"/>
                  </a:lnTo>
                  <a:lnTo>
                    <a:pt x="30" y="3"/>
                  </a:lnTo>
                  <a:lnTo>
                    <a:pt x="41" y="0"/>
                  </a:lnTo>
                  <a:lnTo>
                    <a:pt x="50" y="3"/>
                  </a:lnTo>
                  <a:lnTo>
                    <a:pt x="61" y="6"/>
                  </a:lnTo>
                  <a:lnTo>
                    <a:pt x="72" y="12"/>
                  </a:lnTo>
                  <a:lnTo>
                    <a:pt x="81" y="17"/>
                  </a:lnTo>
                  <a:lnTo>
                    <a:pt x="87" y="23"/>
                  </a:lnTo>
                  <a:lnTo>
                    <a:pt x="93" y="31"/>
                  </a:lnTo>
                  <a:lnTo>
                    <a:pt x="99" y="43"/>
                  </a:lnTo>
                  <a:lnTo>
                    <a:pt x="104" y="54"/>
                  </a:lnTo>
                  <a:lnTo>
                    <a:pt x="109"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16"/>
            <p:cNvSpPr>
              <a:spLocks/>
            </p:cNvSpPr>
            <p:nvPr/>
          </p:nvSpPr>
          <p:spPr bwMode="auto">
            <a:xfrm>
              <a:off x="7966404" y="6133275"/>
              <a:ext cx="84053" cy="109846"/>
            </a:xfrm>
            <a:custGeom>
              <a:avLst/>
              <a:gdLst>
                <a:gd name="T0" fmla="*/ 115 w 117"/>
                <a:gd name="T1" fmla="*/ 99 h 421"/>
                <a:gd name="T2" fmla="*/ 117 w 117"/>
                <a:gd name="T3" fmla="*/ 144 h 421"/>
                <a:gd name="T4" fmla="*/ 116 w 117"/>
                <a:gd name="T5" fmla="*/ 190 h 421"/>
                <a:gd name="T6" fmla="*/ 113 w 117"/>
                <a:gd name="T7" fmla="*/ 232 h 421"/>
                <a:gd name="T8" fmla="*/ 109 w 117"/>
                <a:gd name="T9" fmla="*/ 274 h 421"/>
                <a:gd name="T10" fmla="*/ 101 w 117"/>
                <a:gd name="T11" fmla="*/ 314 h 421"/>
                <a:gd name="T12" fmla="*/ 92 w 117"/>
                <a:gd name="T13" fmla="*/ 348 h 421"/>
                <a:gd name="T14" fmla="*/ 80 w 117"/>
                <a:gd name="T15" fmla="*/ 382 h 421"/>
                <a:gd name="T16" fmla="*/ 66 w 117"/>
                <a:gd name="T17" fmla="*/ 410 h 421"/>
                <a:gd name="T18" fmla="*/ 62 w 117"/>
                <a:gd name="T19" fmla="*/ 416 h 421"/>
                <a:gd name="T20" fmla="*/ 57 w 117"/>
                <a:gd name="T21" fmla="*/ 419 h 421"/>
                <a:gd name="T22" fmla="*/ 52 w 117"/>
                <a:gd name="T23" fmla="*/ 421 h 421"/>
                <a:gd name="T24" fmla="*/ 46 w 117"/>
                <a:gd name="T25" fmla="*/ 421 h 421"/>
                <a:gd name="T26" fmla="*/ 41 w 117"/>
                <a:gd name="T27" fmla="*/ 419 h 421"/>
                <a:gd name="T28" fmla="*/ 36 w 117"/>
                <a:gd name="T29" fmla="*/ 416 h 421"/>
                <a:gd name="T30" fmla="*/ 32 w 117"/>
                <a:gd name="T31" fmla="*/ 413 h 421"/>
                <a:gd name="T32" fmla="*/ 26 w 117"/>
                <a:gd name="T33" fmla="*/ 410 h 421"/>
                <a:gd name="T34" fmla="*/ 18 w 117"/>
                <a:gd name="T35" fmla="*/ 393 h 421"/>
                <a:gd name="T36" fmla="*/ 12 w 117"/>
                <a:gd name="T37" fmla="*/ 373 h 421"/>
                <a:gd name="T38" fmla="*/ 6 w 117"/>
                <a:gd name="T39" fmla="*/ 351 h 421"/>
                <a:gd name="T40" fmla="*/ 2 w 117"/>
                <a:gd name="T41" fmla="*/ 328 h 421"/>
                <a:gd name="T42" fmla="*/ 0 w 117"/>
                <a:gd name="T43" fmla="*/ 283 h 421"/>
                <a:gd name="T44" fmla="*/ 1 w 117"/>
                <a:gd name="T45" fmla="*/ 241 h 421"/>
                <a:gd name="T46" fmla="*/ 3 w 117"/>
                <a:gd name="T47" fmla="*/ 198 h 421"/>
                <a:gd name="T48" fmla="*/ 8 w 117"/>
                <a:gd name="T49" fmla="*/ 156 h 421"/>
                <a:gd name="T50" fmla="*/ 16 w 117"/>
                <a:gd name="T51" fmla="*/ 116 h 421"/>
                <a:gd name="T52" fmla="*/ 25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6 w 117"/>
                <a:gd name="T65" fmla="*/ 3 h 421"/>
                <a:gd name="T66" fmla="*/ 71 w 117"/>
                <a:gd name="T67" fmla="*/ 0 h 421"/>
                <a:gd name="T68" fmla="*/ 76 w 117"/>
                <a:gd name="T69" fmla="*/ 0 h 421"/>
                <a:gd name="T70" fmla="*/ 80 w 117"/>
                <a:gd name="T71" fmla="*/ 3 h 421"/>
                <a:gd name="T72" fmla="*/ 84 w 117"/>
                <a:gd name="T73" fmla="*/ 9 h 421"/>
                <a:gd name="T74" fmla="*/ 94 w 117"/>
                <a:gd name="T75" fmla="*/ 26 h 421"/>
                <a:gd name="T76" fmla="*/ 102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3" y="232"/>
                  </a:lnTo>
                  <a:lnTo>
                    <a:pt x="109" y="274"/>
                  </a:lnTo>
                  <a:lnTo>
                    <a:pt x="101" y="314"/>
                  </a:lnTo>
                  <a:lnTo>
                    <a:pt x="92" y="348"/>
                  </a:lnTo>
                  <a:lnTo>
                    <a:pt x="80" y="382"/>
                  </a:lnTo>
                  <a:lnTo>
                    <a:pt x="66" y="410"/>
                  </a:lnTo>
                  <a:lnTo>
                    <a:pt x="62" y="416"/>
                  </a:lnTo>
                  <a:lnTo>
                    <a:pt x="57" y="419"/>
                  </a:lnTo>
                  <a:lnTo>
                    <a:pt x="52" y="421"/>
                  </a:lnTo>
                  <a:lnTo>
                    <a:pt x="46" y="421"/>
                  </a:lnTo>
                  <a:lnTo>
                    <a:pt x="41" y="419"/>
                  </a:lnTo>
                  <a:lnTo>
                    <a:pt x="36" y="416"/>
                  </a:lnTo>
                  <a:lnTo>
                    <a:pt x="32" y="413"/>
                  </a:lnTo>
                  <a:lnTo>
                    <a:pt x="26" y="410"/>
                  </a:lnTo>
                  <a:lnTo>
                    <a:pt x="18" y="393"/>
                  </a:lnTo>
                  <a:lnTo>
                    <a:pt x="12" y="373"/>
                  </a:lnTo>
                  <a:lnTo>
                    <a:pt x="6" y="351"/>
                  </a:lnTo>
                  <a:lnTo>
                    <a:pt x="2" y="328"/>
                  </a:lnTo>
                  <a:lnTo>
                    <a:pt x="0" y="283"/>
                  </a:lnTo>
                  <a:lnTo>
                    <a:pt x="1" y="241"/>
                  </a:lnTo>
                  <a:lnTo>
                    <a:pt x="3" y="198"/>
                  </a:lnTo>
                  <a:lnTo>
                    <a:pt x="8" y="156"/>
                  </a:lnTo>
                  <a:lnTo>
                    <a:pt x="16" y="116"/>
                  </a:lnTo>
                  <a:lnTo>
                    <a:pt x="25" y="82"/>
                  </a:lnTo>
                  <a:lnTo>
                    <a:pt x="36" y="48"/>
                  </a:lnTo>
                  <a:lnTo>
                    <a:pt x="50" y="20"/>
                  </a:lnTo>
                  <a:lnTo>
                    <a:pt x="54" y="17"/>
                  </a:lnTo>
                  <a:lnTo>
                    <a:pt x="58" y="12"/>
                  </a:lnTo>
                  <a:lnTo>
                    <a:pt x="62" y="9"/>
                  </a:lnTo>
                  <a:lnTo>
                    <a:pt x="66" y="3"/>
                  </a:lnTo>
                  <a:lnTo>
                    <a:pt x="71" y="0"/>
                  </a:lnTo>
                  <a:lnTo>
                    <a:pt x="76" y="0"/>
                  </a:lnTo>
                  <a:lnTo>
                    <a:pt x="80" y="3"/>
                  </a:lnTo>
                  <a:lnTo>
                    <a:pt x="84" y="9"/>
                  </a:lnTo>
                  <a:lnTo>
                    <a:pt x="94" y="26"/>
                  </a:lnTo>
                  <a:lnTo>
                    <a:pt x="102"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17"/>
            <p:cNvSpPr>
              <a:spLocks/>
            </p:cNvSpPr>
            <p:nvPr/>
          </p:nvSpPr>
          <p:spPr bwMode="auto">
            <a:xfrm>
              <a:off x="8063388" y="6170848"/>
              <a:ext cx="103449" cy="106194"/>
            </a:xfrm>
            <a:custGeom>
              <a:avLst/>
              <a:gdLst>
                <a:gd name="T0" fmla="*/ 150 w 150"/>
                <a:gd name="T1" fmla="*/ 145 h 407"/>
                <a:gd name="T2" fmla="*/ 150 w 150"/>
                <a:gd name="T3" fmla="*/ 176 h 407"/>
                <a:gd name="T4" fmla="*/ 147 w 150"/>
                <a:gd name="T5" fmla="*/ 207 h 407"/>
                <a:gd name="T6" fmla="*/ 142 w 150"/>
                <a:gd name="T7" fmla="*/ 238 h 407"/>
                <a:gd name="T8" fmla="*/ 136 w 150"/>
                <a:gd name="T9" fmla="*/ 266 h 407"/>
                <a:gd name="T10" fmla="*/ 128 w 150"/>
                <a:gd name="T11" fmla="*/ 292 h 407"/>
                <a:gd name="T12" fmla="*/ 118 w 150"/>
                <a:gd name="T13" fmla="*/ 314 h 407"/>
                <a:gd name="T14" fmla="*/ 109 w 150"/>
                <a:gd name="T15" fmla="*/ 337 h 407"/>
                <a:gd name="T16" fmla="*/ 99 w 150"/>
                <a:gd name="T17" fmla="*/ 357 h 407"/>
                <a:gd name="T18" fmla="*/ 90 w 150"/>
                <a:gd name="T19" fmla="*/ 371 h 407"/>
                <a:gd name="T20" fmla="*/ 80 w 150"/>
                <a:gd name="T21" fmla="*/ 385 h 407"/>
                <a:gd name="T22" fmla="*/ 70 w 150"/>
                <a:gd name="T23" fmla="*/ 396 h 407"/>
                <a:gd name="T24" fmla="*/ 59 w 150"/>
                <a:gd name="T25" fmla="*/ 405 h 407"/>
                <a:gd name="T26" fmla="*/ 48 w 150"/>
                <a:gd name="T27" fmla="*/ 407 h 407"/>
                <a:gd name="T28" fmla="*/ 38 w 150"/>
                <a:gd name="T29" fmla="*/ 407 h 407"/>
                <a:gd name="T30" fmla="*/ 27 w 150"/>
                <a:gd name="T31" fmla="*/ 399 h 407"/>
                <a:gd name="T32" fmla="*/ 17 w 150"/>
                <a:gd name="T33" fmla="*/ 388 h 407"/>
                <a:gd name="T34" fmla="*/ 6 w 150"/>
                <a:gd name="T35" fmla="*/ 342 h 407"/>
                <a:gd name="T36" fmla="*/ 0 w 150"/>
                <a:gd name="T37" fmla="*/ 289 h 407"/>
                <a:gd name="T38" fmla="*/ 0 w 150"/>
                <a:gd name="T39" fmla="*/ 235 h 407"/>
                <a:gd name="T40" fmla="*/ 5 w 150"/>
                <a:gd name="T41" fmla="*/ 184 h 407"/>
                <a:gd name="T42" fmla="*/ 13 w 150"/>
                <a:gd name="T43" fmla="*/ 153 h 407"/>
                <a:gd name="T44" fmla="*/ 22 w 150"/>
                <a:gd name="T45" fmla="*/ 125 h 407"/>
                <a:gd name="T46" fmla="*/ 33 w 150"/>
                <a:gd name="T47" fmla="*/ 102 h 407"/>
                <a:gd name="T48" fmla="*/ 43 w 150"/>
                <a:gd name="T49" fmla="*/ 80 h 407"/>
                <a:gd name="T50" fmla="*/ 55 w 150"/>
                <a:gd name="T51" fmla="*/ 60 h 407"/>
                <a:gd name="T52" fmla="*/ 66 w 150"/>
                <a:gd name="T53" fmla="*/ 40 h 407"/>
                <a:gd name="T54" fmla="*/ 78 w 150"/>
                <a:gd name="T55" fmla="*/ 20 h 407"/>
                <a:gd name="T56" fmla="*/ 89 w 150"/>
                <a:gd name="T57" fmla="*/ 0 h 407"/>
                <a:gd name="T58" fmla="*/ 98 w 150"/>
                <a:gd name="T59" fmla="*/ 6 h 407"/>
                <a:gd name="T60" fmla="*/ 108 w 150"/>
                <a:gd name="T61" fmla="*/ 20 h 407"/>
                <a:gd name="T62" fmla="*/ 117 w 150"/>
                <a:gd name="T63" fmla="*/ 34 h 407"/>
                <a:gd name="T64" fmla="*/ 126 w 150"/>
                <a:gd name="T65" fmla="*/ 54 h 407"/>
                <a:gd name="T66" fmla="*/ 133 w 150"/>
                <a:gd name="T67" fmla="*/ 74 h 407"/>
                <a:gd name="T68" fmla="*/ 139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7" y="207"/>
                  </a:lnTo>
                  <a:lnTo>
                    <a:pt x="142" y="238"/>
                  </a:lnTo>
                  <a:lnTo>
                    <a:pt x="136" y="266"/>
                  </a:lnTo>
                  <a:lnTo>
                    <a:pt x="128" y="292"/>
                  </a:lnTo>
                  <a:lnTo>
                    <a:pt x="118" y="314"/>
                  </a:lnTo>
                  <a:lnTo>
                    <a:pt x="109" y="337"/>
                  </a:lnTo>
                  <a:lnTo>
                    <a:pt x="99" y="357"/>
                  </a:lnTo>
                  <a:lnTo>
                    <a:pt x="90" y="371"/>
                  </a:lnTo>
                  <a:lnTo>
                    <a:pt x="80" y="385"/>
                  </a:lnTo>
                  <a:lnTo>
                    <a:pt x="70" y="396"/>
                  </a:lnTo>
                  <a:lnTo>
                    <a:pt x="59" y="405"/>
                  </a:lnTo>
                  <a:lnTo>
                    <a:pt x="48" y="407"/>
                  </a:lnTo>
                  <a:lnTo>
                    <a:pt x="38" y="407"/>
                  </a:lnTo>
                  <a:lnTo>
                    <a:pt x="27" y="399"/>
                  </a:lnTo>
                  <a:lnTo>
                    <a:pt x="17" y="388"/>
                  </a:lnTo>
                  <a:lnTo>
                    <a:pt x="6" y="342"/>
                  </a:lnTo>
                  <a:lnTo>
                    <a:pt x="0" y="289"/>
                  </a:lnTo>
                  <a:lnTo>
                    <a:pt x="0" y="235"/>
                  </a:lnTo>
                  <a:lnTo>
                    <a:pt x="5" y="184"/>
                  </a:lnTo>
                  <a:lnTo>
                    <a:pt x="13" y="153"/>
                  </a:lnTo>
                  <a:lnTo>
                    <a:pt x="22" y="125"/>
                  </a:lnTo>
                  <a:lnTo>
                    <a:pt x="33" y="102"/>
                  </a:lnTo>
                  <a:lnTo>
                    <a:pt x="43" y="80"/>
                  </a:lnTo>
                  <a:lnTo>
                    <a:pt x="55" y="60"/>
                  </a:lnTo>
                  <a:lnTo>
                    <a:pt x="66" y="40"/>
                  </a:lnTo>
                  <a:lnTo>
                    <a:pt x="78" y="20"/>
                  </a:lnTo>
                  <a:lnTo>
                    <a:pt x="89" y="0"/>
                  </a:lnTo>
                  <a:lnTo>
                    <a:pt x="98" y="6"/>
                  </a:lnTo>
                  <a:lnTo>
                    <a:pt x="108" y="20"/>
                  </a:lnTo>
                  <a:lnTo>
                    <a:pt x="117" y="34"/>
                  </a:lnTo>
                  <a:lnTo>
                    <a:pt x="126" y="54"/>
                  </a:lnTo>
                  <a:lnTo>
                    <a:pt x="133" y="74"/>
                  </a:lnTo>
                  <a:lnTo>
                    <a:pt x="139"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8"/>
            <p:cNvSpPr>
              <a:spLocks/>
            </p:cNvSpPr>
            <p:nvPr/>
          </p:nvSpPr>
          <p:spPr bwMode="auto">
            <a:xfrm>
              <a:off x="7882352" y="6255907"/>
              <a:ext cx="187501" cy="194646"/>
            </a:xfrm>
            <a:custGeom>
              <a:avLst/>
              <a:gdLst>
                <a:gd name="T0" fmla="*/ 256 w 262"/>
                <a:gd name="T1" fmla="*/ 234 h 746"/>
                <a:gd name="T2" fmla="*/ 262 w 262"/>
                <a:gd name="T3" fmla="*/ 271 h 746"/>
                <a:gd name="T4" fmla="*/ 262 w 262"/>
                <a:gd name="T5" fmla="*/ 308 h 746"/>
                <a:gd name="T6" fmla="*/ 259 w 262"/>
                <a:gd name="T7" fmla="*/ 342 h 746"/>
                <a:gd name="T8" fmla="*/ 254 w 262"/>
                <a:gd name="T9" fmla="*/ 375 h 746"/>
                <a:gd name="T10" fmla="*/ 248 w 262"/>
                <a:gd name="T11" fmla="*/ 407 h 746"/>
                <a:gd name="T12" fmla="*/ 240 w 262"/>
                <a:gd name="T13" fmla="*/ 440 h 746"/>
                <a:gd name="T14" fmla="*/ 234 w 262"/>
                <a:gd name="T15" fmla="*/ 472 h 746"/>
                <a:gd name="T16" fmla="*/ 228 w 262"/>
                <a:gd name="T17" fmla="*/ 503 h 746"/>
                <a:gd name="T18" fmla="*/ 225 w 262"/>
                <a:gd name="T19" fmla="*/ 537 h 746"/>
                <a:gd name="T20" fmla="*/ 221 w 262"/>
                <a:gd name="T21" fmla="*/ 570 h 746"/>
                <a:gd name="T22" fmla="*/ 219 w 262"/>
                <a:gd name="T23" fmla="*/ 607 h 746"/>
                <a:gd name="T24" fmla="*/ 216 w 262"/>
                <a:gd name="T25" fmla="*/ 641 h 746"/>
                <a:gd name="T26" fmla="*/ 211 w 262"/>
                <a:gd name="T27" fmla="*/ 672 h 746"/>
                <a:gd name="T28" fmla="*/ 205 w 262"/>
                <a:gd name="T29" fmla="*/ 703 h 746"/>
                <a:gd name="T30" fmla="*/ 196 w 262"/>
                <a:gd name="T31" fmla="*/ 726 h 746"/>
                <a:gd name="T32" fmla="*/ 184 w 262"/>
                <a:gd name="T33" fmla="*/ 746 h 746"/>
                <a:gd name="T34" fmla="*/ 168 w 262"/>
                <a:gd name="T35" fmla="*/ 743 h 746"/>
                <a:gd name="T36" fmla="*/ 152 w 262"/>
                <a:gd name="T37" fmla="*/ 734 h 746"/>
                <a:gd name="T38" fmla="*/ 137 w 262"/>
                <a:gd name="T39" fmla="*/ 717 h 746"/>
                <a:gd name="T40" fmla="*/ 123 w 262"/>
                <a:gd name="T41" fmla="*/ 695 h 746"/>
                <a:gd name="T42" fmla="*/ 109 w 262"/>
                <a:gd name="T43" fmla="*/ 667 h 746"/>
                <a:gd name="T44" fmla="*/ 96 w 262"/>
                <a:gd name="T45" fmla="*/ 638 h 746"/>
                <a:gd name="T46" fmla="*/ 83 w 262"/>
                <a:gd name="T47" fmla="*/ 607 h 746"/>
                <a:gd name="T48" fmla="*/ 70 w 262"/>
                <a:gd name="T49" fmla="*/ 573 h 746"/>
                <a:gd name="T50" fmla="*/ 56 w 262"/>
                <a:gd name="T51" fmla="*/ 525 h 746"/>
                <a:gd name="T52" fmla="*/ 42 w 262"/>
                <a:gd name="T53" fmla="*/ 477 h 746"/>
                <a:gd name="T54" fmla="*/ 28 w 262"/>
                <a:gd name="T55" fmla="*/ 429 h 746"/>
                <a:gd name="T56" fmla="*/ 16 w 262"/>
                <a:gd name="T57" fmla="*/ 375 h 746"/>
                <a:gd name="T58" fmla="*/ 8 w 262"/>
                <a:gd name="T59" fmla="*/ 325 h 746"/>
                <a:gd name="T60" fmla="*/ 2 w 262"/>
                <a:gd name="T61" fmla="*/ 268 h 746"/>
                <a:gd name="T62" fmla="*/ 0 w 262"/>
                <a:gd name="T63" fmla="*/ 209 h 746"/>
                <a:gd name="T64" fmla="*/ 3 w 262"/>
                <a:gd name="T65" fmla="*/ 146 h 746"/>
                <a:gd name="T66" fmla="*/ 14 w 262"/>
                <a:gd name="T67" fmla="*/ 113 h 746"/>
                <a:gd name="T68" fmla="*/ 28 w 262"/>
                <a:gd name="T69" fmla="*/ 79 h 746"/>
                <a:gd name="T70" fmla="*/ 42 w 262"/>
                <a:gd name="T71" fmla="*/ 50 h 746"/>
                <a:gd name="T72" fmla="*/ 57 w 262"/>
                <a:gd name="T73" fmla="*/ 28 h 746"/>
                <a:gd name="T74" fmla="*/ 72 w 262"/>
                <a:gd name="T75" fmla="*/ 11 h 746"/>
                <a:gd name="T76" fmla="*/ 88 w 262"/>
                <a:gd name="T77" fmla="*/ 2 h 746"/>
                <a:gd name="T78" fmla="*/ 106 w 262"/>
                <a:gd name="T79" fmla="*/ 0 h 746"/>
                <a:gd name="T80" fmla="*/ 124 w 262"/>
                <a:gd name="T81" fmla="*/ 11 h 746"/>
                <a:gd name="T82" fmla="*/ 142 w 262"/>
                <a:gd name="T83" fmla="*/ 25 h 746"/>
                <a:gd name="T84" fmla="*/ 161 w 262"/>
                <a:gd name="T85" fmla="*/ 42 h 746"/>
                <a:gd name="T86" fmla="*/ 179 w 262"/>
                <a:gd name="T87" fmla="*/ 65 h 746"/>
                <a:gd name="T88" fmla="*/ 197 w 262"/>
                <a:gd name="T89" fmla="*/ 87 h 746"/>
                <a:gd name="T90" fmla="*/ 214 w 262"/>
                <a:gd name="T91" fmla="*/ 118 h 746"/>
                <a:gd name="T92" fmla="*/ 230 w 262"/>
                <a:gd name="T93" fmla="*/ 149 h 746"/>
                <a:gd name="T94" fmla="*/ 244 w 262"/>
                <a:gd name="T95" fmla="*/ 189 h 746"/>
                <a:gd name="T96" fmla="*/ 256 w 262"/>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 h="746">
                  <a:moveTo>
                    <a:pt x="256" y="234"/>
                  </a:moveTo>
                  <a:lnTo>
                    <a:pt x="262" y="271"/>
                  </a:lnTo>
                  <a:lnTo>
                    <a:pt x="262" y="308"/>
                  </a:lnTo>
                  <a:lnTo>
                    <a:pt x="259" y="342"/>
                  </a:lnTo>
                  <a:lnTo>
                    <a:pt x="254" y="375"/>
                  </a:lnTo>
                  <a:lnTo>
                    <a:pt x="248" y="407"/>
                  </a:lnTo>
                  <a:lnTo>
                    <a:pt x="240" y="440"/>
                  </a:lnTo>
                  <a:lnTo>
                    <a:pt x="234" y="472"/>
                  </a:lnTo>
                  <a:lnTo>
                    <a:pt x="228" y="503"/>
                  </a:lnTo>
                  <a:lnTo>
                    <a:pt x="225" y="537"/>
                  </a:lnTo>
                  <a:lnTo>
                    <a:pt x="221" y="570"/>
                  </a:lnTo>
                  <a:lnTo>
                    <a:pt x="219" y="607"/>
                  </a:lnTo>
                  <a:lnTo>
                    <a:pt x="216" y="641"/>
                  </a:lnTo>
                  <a:lnTo>
                    <a:pt x="211" y="672"/>
                  </a:lnTo>
                  <a:lnTo>
                    <a:pt x="205" y="703"/>
                  </a:lnTo>
                  <a:lnTo>
                    <a:pt x="196" y="726"/>
                  </a:lnTo>
                  <a:lnTo>
                    <a:pt x="184" y="746"/>
                  </a:lnTo>
                  <a:lnTo>
                    <a:pt x="168" y="743"/>
                  </a:lnTo>
                  <a:lnTo>
                    <a:pt x="152" y="734"/>
                  </a:lnTo>
                  <a:lnTo>
                    <a:pt x="137" y="717"/>
                  </a:lnTo>
                  <a:lnTo>
                    <a:pt x="123" y="695"/>
                  </a:lnTo>
                  <a:lnTo>
                    <a:pt x="109" y="667"/>
                  </a:lnTo>
                  <a:lnTo>
                    <a:pt x="96" y="638"/>
                  </a:lnTo>
                  <a:lnTo>
                    <a:pt x="83" y="607"/>
                  </a:lnTo>
                  <a:lnTo>
                    <a:pt x="70" y="573"/>
                  </a:lnTo>
                  <a:lnTo>
                    <a:pt x="56" y="525"/>
                  </a:lnTo>
                  <a:lnTo>
                    <a:pt x="42" y="477"/>
                  </a:lnTo>
                  <a:lnTo>
                    <a:pt x="28" y="429"/>
                  </a:lnTo>
                  <a:lnTo>
                    <a:pt x="16" y="375"/>
                  </a:lnTo>
                  <a:lnTo>
                    <a:pt x="8" y="325"/>
                  </a:lnTo>
                  <a:lnTo>
                    <a:pt x="2" y="268"/>
                  </a:lnTo>
                  <a:lnTo>
                    <a:pt x="0" y="209"/>
                  </a:lnTo>
                  <a:lnTo>
                    <a:pt x="3" y="146"/>
                  </a:lnTo>
                  <a:lnTo>
                    <a:pt x="14" y="113"/>
                  </a:lnTo>
                  <a:lnTo>
                    <a:pt x="28" y="79"/>
                  </a:lnTo>
                  <a:lnTo>
                    <a:pt x="42" y="50"/>
                  </a:lnTo>
                  <a:lnTo>
                    <a:pt x="57" y="28"/>
                  </a:lnTo>
                  <a:lnTo>
                    <a:pt x="72" y="11"/>
                  </a:lnTo>
                  <a:lnTo>
                    <a:pt x="88" y="2"/>
                  </a:lnTo>
                  <a:lnTo>
                    <a:pt x="106" y="0"/>
                  </a:lnTo>
                  <a:lnTo>
                    <a:pt x="124"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19"/>
            <p:cNvSpPr>
              <a:spLocks/>
            </p:cNvSpPr>
            <p:nvPr/>
          </p:nvSpPr>
          <p:spPr bwMode="auto">
            <a:xfrm>
              <a:off x="8095715" y="6266083"/>
              <a:ext cx="129311" cy="98888"/>
            </a:xfrm>
            <a:custGeom>
              <a:avLst/>
              <a:gdLst>
                <a:gd name="T0" fmla="*/ 159 w 175"/>
                <a:gd name="T1" fmla="*/ 28 h 379"/>
                <a:gd name="T2" fmla="*/ 170 w 175"/>
                <a:gd name="T3" fmla="*/ 68 h 379"/>
                <a:gd name="T4" fmla="*/ 175 w 175"/>
                <a:gd name="T5" fmla="*/ 113 h 379"/>
                <a:gd name="T6" fmla="*/ 175 w 175"/>
                <a:gd name="T7" fmla="*/ 164 h 379"/>
                <a:gd name="T8" fmla="*/ 173 w 175"/>
                <a:gd name="T9" fmla="*/ 212 h 379"/>
                <a:gd name="T10" fmla="*/ 169 w 175"/>
                <a:gd name="T11" fmla="*/ 240 h 379"/>
                <a:gd name="T12" fmla="*/ 163 w 175"/>
                <a:gd name="T13" fmla="*/ 266 h 379"/>
                <a:gd name="T14" fmla="*/ 157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2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0 w 175"/>
                <a:gd name="T57" fmla="*/ 48 h 379"/>
                <a:gd name="T58" fmla="*/ 67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40 w 175"/>
                <a:gd name="T73" fmla="*/ 3 h 379"/>
                <a:gd name="T74" fmla="*/ 144 w 175"/>
                <a:gd name="T75" fmla="*/ 6 h 379"/>
                <a:gd name="T76" fmla="*/ 150 w 175"/>
                <a:gd name="T77" fmla="*/ 11 h 379"/>
                <a:gd name="T78" fmla="*/ 155 w 175"/>
                <a:gd name="T79" fmla="*/ 20 h 379"/>
                <a:gd name="T80" fmla="*/ 159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9" y="28"/>
                  </a:moveTo>
                  <a:lnTo>
                    <a:pt x="170" y="68"/>
                  </a:lnTo>
                  <a:lnTo>
                    <a:pt x="175" y="113"/>
                  </a:lnTo>
                  <a:lnTo>
                    <a:pt x="175" y="164"/>
                  </a:lnTo>
                  <a:lnTo>
                    <a:pt x="173" y="212"/>
                  </a:lnTo>
                  <a:lnTo>
                    <a:pt x="169" y="240"/>
                  </a:lnTo>
                  <a:lnTo>
                    <a:pt x="163" y="266"/>
                  </a:lnTo>
                  <a:lnTo>
                    <a:pt x="157" y="291"/>
                  </a:lnTo>
                  <a:lnTo>
                    <a:pt x="149" y="311"/>
                  </a:lnTo>
                  <a:lnTo>
                    <a:pt x="140" y="331"/>
                  </a:lnTo>
                  <a:lnTo>
                    <a:pt x="131" y="348"/>
                  </a:lnTo>
                  <a:lnTo>
                    <a:pt x="120" y="362"/>
                  </a:lnTo>
                  <a:lnTo>
                    <a:pt x="110" y="370"/>
                  </a:lnTo>
                  <a:lnTo>
                    <a:pt x="98" y="376"/>
                  </a:lnTo>
                  <a:lnTo>
                    <a:pt x="85" y="379"/>
                  </a:lnTo>
                  <a:lnTo>
                    <a:pt x="74" y="376"/>
                  </a:lnTo>
                  <a:lnTo>
                    <a:pt x="62"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0" y="48"/>
                  </a:lnTo>
                  <a:lnTo>
                    <a:pt x="67" y="31"/>
                  </a:lnTo>
                  <a:lnTo>
                    <a:pt x="83" y="20"/>
                  </a:lnTo>
                  <a:lnTo>
                    <a:pt x="100" y="9"/>
                  </a:lnTo>
                  <a:lnTo>
                    <a:pt x="117" y="0"/>
                  </a:lnTo>
                  <a:lnTo>
                    <a:pt x="123" y="0"/>
                  </a:lnTo>
                  <a:lnTo>
                    <a:pt x="129" y="0"/>
                  </a:lnTo>
                  <a:lnTo>
                    <a:pt x="134" y="0"/>
                  </a:lnTo>
                  <a:lnTo>
                    <a:pt x="140" y="3"/>
                  </a:lnTo>
                  <a:lnTo>
                    <a:pt x="144" y="6"/>
                  </a:lnTo>
                  <a:lnTo>
                    <a:pt x="150" y="11"/>
                  </a:lnTo>
                  <a:lnTo>
                    <a:pt x="155" y="20"/>
                  </a:lnTo>
                  <a:lnTo>
                    <a:pt x="159"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20"/>
            <p:cNvSpPr>
              <a:spLocks/>
            </p:cNvSpPr>
            <p:nvPr/>
          </p:nvSpPr>
          <p:spPr bwMode="auto">
            <a:xfrm>
              <a:off x="8593564" y="6357665"/>
              <a:ext cx="122846" cy="113500"/>
            </a:xfrm>
            <a:custGeom>
              <a:avLst/>
              <a:gdLst>
                <a:gd name="T0" fmla="*/ 171 w 173"/>
                <a:gd name="T1" fmla="*/ 79 h 435"/>
                <a:gd name="T2" fmla="*/ 173 w 173"/>
                <a:gd name="T3" fmla="*/ 110 h 435"/>
                <a:gd name="T4" fmla="*/ 173 w 173"/>
                <a:gd name="T5" fmla="*/ 141 h 435"/>
                <a:gd name="T6" fmla="*/ 172 w 173"/>
                <a:gd name="T7" fmla="*/ 172 h 435"/>
                <a:gd name="T8" fmla="*/ 168 w 173"/>
                <a:gd name="T9" fmla="*/ 200 h 435"/>
                <a:gd name="T10" fmla="*/ 164 w 173"/>
                <a:gd name="T11" fmla="*/ 229 h 435"/>
                <a:gd name="T12" fmla="*/ 159 w 173"/>
                <a:gd name="T13" fmla="*/ 257 h 435"/>
                <a:gd name="T14" fmla="*/ 153 w 173"/>
                <a:gd name="T15" fmla="*/ 282 h 435"/>
                <a:gd name="T16" fmla="*/ 146 w 173"/>
                <a:gd name="T17" fmla="*/ 308 h 435"/>
                <a:gd name="T18" fmla="*/ 135 w 173"/>
                <a:gd name="T19" fmla="*/ 342 h 435"/>
                <a:gd name="T20" fmla="*/ 122 w 173"/>
                <a:gd name="T21" fmla="*/ 370 h 435"/>
                <a:gd name="T22" fmla="*/ 108 w 173"/>
                <a:gd name="T23" fmla="*/ 392 h 435"/>
                <a:gd name="T24" fmla="*/ 93 w 173"/>
                <a:gd name="T25" fmla="*/ 409 h 435"/>
                <a:gd name="T26" fmla="*/ 78 w 173"/>
                <a:gd name="T27" fmla="*/ 424 h 435"/>
                <a:gd name="T28" fmla="*/ 62 w 173"/>
                <a:gd name="T29" fmla="*/ 432 h 435"/>
                <a:gd name="T30" fmla="*/ 46 w 173"/>
                <a:gd name="T31" fmla="*/ 435 h 435"/>
                <a:gd name="T32" fmla="*/ 29 w 173"/>
                <a:gd name="T33" fmla="*/ 429 h 435"/>
                <a:gd name="T34" fmla="*/ 21 w 173"/>
                <a:gd name="T35" fmla="*/ 418 h 435"/>
                <a:gd name="T36" fmla="*/ 13 w 173"/>
                <a:gd name="T37" fmla="*/ 404 h 435"/>
                <a:gd name="T38" fmla="*/ 7 w 173"/>
                <a:gd name="T39" fmla="*/ 387 h 435"/>
                <a:gd name="T40" fmla="*/ 3 w 173"/>
                <a:gd name="T41" fmla="*/ 364 h 435"/>
                <a:gd name="T42" fmla="*/ 0 w 173"/>
                <a:gd name="T43" fmla="*/ 325 h 435"/>
                <a:gd name="T44" fmla="*/ 0 w 173"/>
                <a:gd name="T45" fmla="*/ 285 h 435"/>
                <a:gd name="T46" fmla="*/ 3 w 173"/>
                <a:gd name="T47" fmla="*/ 248 h 435"/>
                <a:gd name="T48" fmla="*/ 7 w 173"/>
                <a:gd name="T49" fmla="*/ 214 h 435"/>
                <a:gd name="T50" fmla="*/ 12 w 173"/>
                <a:gd name="T51" fmla="*/ 180 h 435"/>
                <a:gd name="T52" fmla="*/ 19 w 173"/>
                <a:gd name="T53" fmla="*/ 147 h 435"/>
                <a:gd name="T54" fmla="*/ 28 w 173"/>
                <a:gd name="T55" fmla="*/ 115 h 435"/>
                <a:gd name="T56" fmla="*/ 37 w 173"/>
                <a:gd name="T57" fmla="*/ 87 h 435"/>
                <a:gd name="T58" fmla="*/ 48 w 173"/>
                <a:gd name="T59" fmla="*/ 62 h 435"/>
                <a:gd name="T60" fmla="*/ 60 w 173"/>
                <a:gd name="T61" fmla="*/ 42 h 435"/>
                <a:gd name="T62" fmla="*/ 72 w 173"/>
                <a:gd name="T63" fmla="*/ 25 h 435"/>
                <a:gd name="T64" fmla="*/ 85 w 173"/>
                <a:gd name="T65" fmla="*/ 11 h 435"/>
                <a:gd name="T66" fmla="*/ 99 w 173"/>
                <a:gd name="T67" fmla="*/ 2 h 435"/>
                <a:gd name="T68" fmla="*/ 112 w 173"/>
                <a:gd name="T69" fmla="*/ 0 h 435"/>
                <a:gd name="T70" fmla="*/ 126 w 173"/>
                <a:gd name="T71" fmla="*/ 0 h 435"/>
                <a:gd name="T72" fmla="*/ 141 w 173"/>
                <a:gd name="T73" fmla="*/ 8 h 435"/>
                <a:gd name="T74" fmla="*/ 149 w 173"/>
                <a:gd name="T75" fmla="*/ 19 h 435"/>
                <a:gd name="T76" fmla="*/ 158 w 173"/>
                <a:gd name="T77" fmla="*/ 36 h 435"/>
                <a:gd name="T78" fmla="*/ 165 w 173"/>
                <a:gd name="T79" fmla="*/ 56 h 435"/>
                <a:gd name="T80" fmla="*/ 171 w 173"/>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435">
                  <a:moveTo>
                    <a:pt x="171" y="79"/>
                  </a:moveTo>
                  <a:lnTo>
                    <a:pt x="173" y="110"/>
                  </a:lnTo>
                  <a:lnTo>
                    <a:pt x="173" y="141"/>
                  </a:lnTo>
                  <a:lnTo>
                    <a:pt x="172" y="172"/>
                  </a:lnTo>
                  <a:lnTo>
                    <a:pt x="168" y="200"/>
                  </a:lnTo>
                  <a:lnTo>
                    <a:pt x="164" y="229"/>
                  </a:lnTo>
                  <a:lnTo>
                    <a:pt x="159" y="257"/>
                  </a:lnTo>
                  <a:lnTo>
                    <a:pt x="153" y="282"/>
                  </a:lnTo>
                  <a:lnTo>
                    <a:pt x="146" y="308"/>
                  </a:lnTo>
                  <a:lnTo>
                    <a:pt x="135" y="342"/>
                  </a:lnTo>
                  <a:lnTo>
                    <a:pt x="122" y="370"/>
                  </a:lnTo>
                  <a:lnTo>
                    <a:pt x="108" y="392"/>
                  </a:lnTo>
                  <a:lnTo>
                    <a:pt x="93" y="409"/>
                  </a:lnTo>
                  <a:lnTo>
                    <a:pt x="78" y="424"/>
                  </a:lnTo>
                  <a:lnTo>
                    <a:pt x="62" y="432"/>
                  </a:lnTo>
                  <a:lnTo>
                    <a:pt x="46" y="435"/>
                  </a:lnTo>
                  <a:lnTo>
                    <a:pt x="29" y="429"/>
                  </a:lnTo>
                  <a:lnTo>
                    <a:pt x="21" y="418"/>
                  </a:lnTo>
                  <a:lnTo>
                    <a:pt x="13" y="404"/>
                  </a:lnTo>
                  <a:lnTo>
                    <a:pt x="7" y="387"/>
                  </a:lnTo>
                  <a:lnTo>
                    <a:pt x="3" y="364"/>
                  </a:lnTo>
                  <a:lnTo>
                    <a:pt x="0" y="325"/>
                  </a:lnTo>
                  <a:lnTo>
                    <a:pt x="0" y="285"/>
                  </a:lnTo>
                  <a:lnTo>
                    <a:pt x="3" y="248"/>
                  </a:lnTo>
                  <a:lnTo>
                    <a:pt x="7" y="214"/>
                  </a:lnTo>
                  <a:lnTo>
                    <a:pt x="12" y="180"/>
                  </a:lnTo>
                  <a:lnTo>
                    <a:pt x="19" y="147"/>
                  </a:lnTo>
                  <a:lnTo>
                    <a:pt x="28" y="115"/>
                  </a:lnTo>
                  <a:lnTo>
                    <a:pt x="37" y="87"/>
                  </a:lnTo>
                  <a:lnTo>
                    <a:pt x="48" y="62"/>
                  </a:lnTo>
                  <a:lnTo>
                    <a:pt x="60" y="42"/>
                  </a:lnTo>
                  <a:lnTo>
                    <a:pt x="72" y="25"/>
                  </a:lnTo>
                  <a:lnTo>
                    <a:pt x="85" y="11"/>
                  </a:lnTo>
                  <a:lnTo>
                    <a:pt x="99" y="2"/>
                  </a:lnTo>
                  <a:lnTo>
                    <a:pt x="112" y="0"/>
                  </a:lnTo>
                  <a:lnTo>
                    <a:pt x="126" y="0"/>
                  </a:lnTo>
                  <a:lnTo>
                    <a:pt x="141" y="8"/>
                  </a:lnTo>
                  <a:lnTo>
                    <a:pt x="149" y="19"/>
                  </a:lnTo>
                  <a:lnTo>
                    <a:pt x="158" y="36"/>
                  </a:lnTo>
                  <a:lnTo>
                    <a:pt x="165" y="56"/>
                  </a:lnTo>
                  <a:lnTo>
                    <a:pt x="171"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21"/>
            <p:cNvSpPr>
              <a:spLocks/>
            </p:cNvSpPr>
            <p:nvPr/>
          </p:nvSpPr>
          <p:spPr bwMode="auto">
            <a:xfrm>
              <a:off x="8063388" y="6378278"/>
              <a:ext cx="109915" cy="81668"/>
            </a:xfrm>
            <a:custGeom>
              <a:avLst/>
              <a:gdLst>
                <a:gd name="T0" fmla="*/ 144 w 152"/>
                <a:gd name="T1" fmla="*/ 62 h 313"/>
                <a:gd name="T2" fmla="*/ 151 w 152"/>
                <a:gd name="T3" fmla="*/ 110 h 313"/>
                <a:gd name="T4" fmla="*/ 152 w 152"/>
                <a:gd name="T5" fmla="*/ 164 h 313"/>
                <a:gd name="T6" fmla="*/ 148 w 152"/>
                <a:gd name="T7" fmla="*/ 217 h 313"/>
                <a:gd name="T8" fmla="*/ 141 w 152"/>
                <a:gd name="T9" fmla="*/ 265 h 313"/>
                <a:gd name="T10" fmla="*/ 131 w 152"/>
                <a:gd name="T11" fmla="*/ 288 h 313"/>
                <a:gd name="T12" fmla="*/ 120 w 152"/>
                <a:gd name="T13" fmla="*/ 302 h 313"/>
                <a:gd name="T14" fmla="*/ 108 w 152"/>
                <a:gd name="T15" fmla="*/ 311 h 313"/>
                <a:gd name="T16" fmla="*/ 95 w 152"/>
                <a:gd name="T17" fmla="*/ 313 h 313"/>
                <a:gd name="T18" fmla="*/ 83 w 152"/>
                <a:gd name="T19" fmla="*/ 313 h 313"/>
                <a:gd name="T20" fmla="*/ 70 w 152"/>
                <a:gd name="T21" fmla="*/ 311 h 313"/>
                <a:gd name="T22" fmla="*/ 58 w 152"/>
                <a:gd name="T23" fmla="*/ 302 h 313"/>
                <a:gd name="T24" fmla="*/ 47 w 152"/>
                <a:gd name="T25" fmla="*/ 294 h 313"/>
                <a:gd name="T26" fmla="*/ 38 w 152"/>
                <a:gd name="T27" fmla="*/ 280 h 313"/>
                <a:gd name="T28" fmla="*/ 30 w 152"/>
                <a:gd name="T29" fmla="*/ 265 h 313"/>
                <a:gd name="T30" fmla="*/ 22 w 152"/>
                <a:gd name="T31" fmla="*/ 246 h 313"/>
                <a:gd name="T32" fmla="*/ 16 w 152"/>
                <a:gd name="T33" fmla="*/ 226 h 313"/>
                <a:gd name="T34" fmla="*/ 11 w 152"/>
                <a:gd name="T35" fmla="*/ 203 h 313"/>
                <a:gd name="T36" fmla="*/ 5 w 152"/>
                <a:gd name="T37" fmla="*/ 181 h 313"/>
                <a:gd name="T38" fmla="*/ 2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0 w 152"/>
                <a:gd name="T57" fmla="*/ 3 h 313"/>
                <a:gd name="T58" fmla="*/ 97 w 152"/>
                <a:gd name="T59" fmla="*/ 8 h 313"/>
                <a:gd name="T60" fmla="*/ 114 w 152"/>
                <a:gd name="T61" fmla="*/ 22 h 313"/>
                <a:gd name="T62" fmla="*/ 130 w 152"/>
                <a:gd name="T63" fmla="*/ 39 h 313"/>
                <a:gd name="T64" fmla="*/ 144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4" y="62"/>
                  </a:moveTo>
                  <a:lnTo>
                    <a:pt x="151" y="110"/>
                  </a:lnTo>
                  <a:lnTo>
                    <a:pt x="152" y="164"/>
                  </a:lnTo>
                  <a:lnTo>
                    <a:pt x="148"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2" y="246"/>
                  </a:lnTo>
                  <a:lnTo>
                    <a:pt x="16" y="226"/>
                  </a:lnTo>
                  <a:lnTo>
                    <a:pt x="11" y="203"/>
                  </a:lnTo>
                  <a:lnTo>
                    <a:pt x="5" y="181"/>
                  </a:lnTo>
                  <a:lnTo>
                    <a:pt x="2" y="158"/>
                  </a:lnTo>
                  <a:lnTo>
                    <a:pt x="0" y="133"/>
                  </a:lnTo>
                  <a:lnTo>
                    <a:pt x="1" y="104"/>
                  </a:lnTo>
                  <a:lnTo>
                    <a:pt x="4" y="79"/>
                  </a:lnTo>
                  <a:lnTo>
                    <a:pt x="8" y="56"/>
                  </a:lnTo>
                  <a:lnTo>
                    <a:pt x="14" y="36"/>
                  </a:lnTo>
                  <a:lnTo>
                    <a:pt x="29" y="17"/>
                  </a:lnTo>
                  <a:lnTo>
                    <a:pt x="46" y="5"/>
                  </a:lnTo>
                  <a:lnTo>
                    <a:pt x="63" y="0"/>
                  </a:lnTo>
                  <a:lnTo>
                    <a:pt x="80" y="3"/>
                  </a:lnTo>
                  <a:lnTo>
                    <a:pt x="97" y="8"/>
                  </a:lnTo>
                  <a:lnTo>
                    <a:pt x="114" y="22"/>
                  </a:lnTo>
                  <a:lnTo>
                    <a:pt x="130" y="39"/>
                  </a:lnTo>
                  <a:lnTo>
                    <a:pt x="144"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22"/>
            <p:cNvSpPr>
              <a:spLocks/>
            </p:cNvSpPr>
            <p:nvPr/>
          </p:nvSpPr>
          <p:spPr bwMode="auto">
            <a:xfrm>
              <a:off x="8677617" y="6445334"/>
              <a:ext cx="135777" cy="93670"/>
            </a:xfrm>
            <a:custGeom>
              <a:avLst/>
              <a:gdLst>
                <a:gd name="T0" fmla="*/ 173 w 190"/>
                <a:gd name="T1" fmla="*/ 25 h 359"/>
                <a:gd name="T2" fmla="*/ 182 w 190"/>
                <a:gd name="T3" fmla="*/ 71 h 359"/>
                <a:gd name="T4" fmla="*/ 188 w 190"/>
                <a:gd name="T5" fmla="*/ 119 h 359"/>
                <a:gd name="T6" fmla="*/ 190 w 190"/>
                <a:gd name="T7" fmla="*/ 167 h 359"/>
                <a:gd name="T8" fmla="*/ 187 w 190"/>
                <a:gd name="T9" fmla="*/ 215 h 359"/>
                <a:gd name="T10" fmla="*/ 179 w 190"/>
                <a:gd name="T11" fmla="*/ 237 h 359"/>
                <a:gd name="T12" fmla="*/ 169 w 190"/>
                <a:gd name="T13" fmla="*/ 257 h 359"/>
                <a:gd name="T14" fmla="*/ 159 w 190"/>
                <a:gd name="T15" fmla="*/ 274 h 359"/>
                <a:gd name="T16" fmla="*/ 150 w 190"/>
                <a:gd name="T17" fmla="*/ 291 h 359"/>
                <a:gd name="T18" fmla="*/ 140 w 190"/>
                <a:gd name="T19" fmla="*/ 305 h 359"/>
                <a:gd name="T20" fmla="*/ 130 w 190"/>
                <a:gd name="T21" fmla="*/ 319 h 359"/>
                <a:gd name="T22" fmla="*/ 119 w 190"/>
                <a:gd name="T23" fmla="*/ 331 h 359"/>
                <a:gd name="T24" fmla="*/ 109 w 190"/>
                <a:gd name="T25" fmla="*/ 339 h 359"/>
                <a:gd name="T26" fmla="*/ 97 w 190"/>
                <a:gd name="T27" fmla="*/ 348 h 359"/>
                <a:gd name="T28" fmla="*/ 87 w 190"/>
                <a:gd name="T29" fmla="*/ 353 h 359"/>
                <a:gd name="T30" fmla="*/ 75 w 190"/>
                <a:gd name="T31" fmla="*/ 356 h 359"/>
                <a:gd name="T32" fmla="*/ 63 w 190"/>
                <a:gd name="T33" fmla="*/ 359 h 359"/>
                <a:gd name="T34" fmla="*/ 53 w 190"/>
                <a:gd name="T35" fmla="*/ 359 h 359"/>
                <a:gd name="T36" fmla="*/ 41 w 190"/>
                <a:gd name="T37" fmla="*/ 356 h 359"/>
                <a:gd name="T38" fmla="*/ 30 w 190"/>
                <a:gd name="T39" fmla="*/ 353 h 359"/>
                <a:gd name="T40" fmla="*/ 18 w 190"/>
                <a:gd name="T41" fmla="*/ 348 h 359"/>
                <a:gd name="T42" fmla="*/ 3 w 190"/>
                <a:gd name="T43" fmla="*/ 311 h 359"/>
                <a:gd name="T44" fmla="*/ 0 w 190"/>
                <a:gd name="T45" fmla="*/ 260 h 359"/>
                <a:gd name="T46" fmla="*/ 2 w 190"/>
                <a:gd name="T47" fmla="*/ 206 h 359"/>
                <a:gd name="T48" fmla="*/ 3 w 190"/>
                <a:gd name="T49" fmla="*/ 155 h 359"/>
                <a:gd name="T50" fmla="*/ 14 w 190"/>
                <a:gd name="T51" fmla="*/ 121 h 359"/>
                <a:gd name="T52" fmla="*/ 25 w 190"/>
                <a:gd name="T53" fmla="*/ 93 h 359"/>
                <a:gd name="T54" fmla="*/ 38 w 190"/>
                <a:gd name="T55" fmla="*/ 71 h 359"/>
                <a:gd name="T56" fmla="*/ 52 w 190"/>
                <a:gd name="T57" fmla="*/ 51 h 359"/>
                <a:gd name="T58" fmla="*/ 65 w 190"/>
                <a:gd name="T59" fmla="*/ 37 h 359"/>
                <a:gd name="T60" fmla="*/ 79 w 190"/>
                <a:gd name="T61" fmla="*/ 23 h 359"/>
                <a:gd name="T62" fmla="*/ 94 w 190"/>
                <a:gd name="T63" fmla="*/ 11 h 359"/>
                <a:gd name="T64" fmla="*/ 109 w 190"/>
                <a:gd name="T65" fmla="*/ 0 h 359"/>
                <a:gd name="T66" fmla="*/ 117 w 190"/>
                <a:gd name="T67" fmla="*/ 0 h 359"/>
                <a:gd name="T68" fmla="*/ 127 w 190"/>
                <a:gd name="T69" fmla="*/ 0 h 359"/>
                <a:gd name="T70" fmla="*/ 134 w 190"/>
                <a:gd name="T71" fmla="*/ 0 h 359"/>
                <a:gd name="T72" fmla="*/ 143 w 190"/>
                <a:gd name="T73" fmla="*/ 3 h 359"/>
                <a:gd name="T74" fmla="*/ 150 w 190"/>
                <a:gd name="T75" fmla="*/ 8 h 359"/>
                <a:gd name="T76" fmla="*/ 158 w 190"/>
                <a:gd name="T77" fmla="*/ 14 h 359"/>
                <a:gd name="T78" fmla="*/ 166 w 190"/>
                <a:gd name="T79" fmla="*/ 20 h 359"/>
                <a:gd name="T80" fmla="*/ 173 w 190"/>
                <a:gd name="T81"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59">
                  <a:moveTo>
                    <a:pt x="173" y="25"/>
                  </a:moveTo>
                  <a:lnTo>
                    <a:pt x="182" y="71"/>
                  </a:lnTo>
                  <a:lnTo>
                    <a:pt x="188" y="119"/>
                  </a:lnTo>
                  <a:lnTo>
                    <a:pt x="190" y="167"/>
                  </a:lnTo>
                  <a:lnTo>
                    <a:pt x="187" y="215"/>
                  </a:lnTo>
                  <a:lnTo>
                    <a:pt x="179" y="237"/>
                  </a:lnTo>
                  <a:lnTo>
                    <a:pt x="169" y="257"/>
                  </a:lnTo>
                  <a:lnTo>
                    <a:pt x="159" y="274"/>
                  </a:lnTo>
                  <a:lnTo>
                    <a:pt x="150" y="291"/>
                  </a:lnTo>
                  <a:lnTo>
                    <a:pt x="140" y="305"/>
                  </a:lnTo>
                  <a:lnTo>
                    <a:pt x="130" y="319"/>
                  </a:lnTo>
                  <a:lnTo>
                    <a:pt x="119" y="331"/>
                  </a:lnTo>
                  <a:lnTo>
                    <a:pt x="109" y="339"/>
                  </a:lnTo>
                  <a:lnTo>
                    <a:pt x="97" y="348"/>
                  </a:lnTo>
                  <a:lnTo>
                    <a:pt x="87" y="353"/>
                  </a:lnTo>
                  <a:lnTo>
                    <a:pt x="75" y="356"/>
                  </a:lnTo>
                  <a:lnTo>
                    <a:pt x="63" y="359"/>
                  </a:lnTo>
                  <a:lnTo>
                    <a:pt x="53" y="359"/>
                  </a:lnTo>
                  <a:lnTo>
                    <a:pt x="41" y="356"/>
                  </a:lnTo>
                  <a:lnTo>
                    <a:pt x="30" y="353"/>
                  </a:lnTo>
                  <a:lnTo>
                    <a:pt x="18" y="348"/>
                  </a:lnTo>
                  <a:lnTo>
                    <a:pt x="3" y="311"/>
                  </a:lnTo>
                  <a:lnTo>
                    <a:pt x="0" y="260"/>
                  </a:lnTo>
                  <a:lnTo>
                    <a:pt x="2" y="206"/>
                  </a:lnTo>
                  <a:lnTo>
                    <a:pt x="3" y="155"/>
                  </a:lnTo>
                  <a:lnTo>
                    <a:pt x="14" y="121"/>
                  </a:lnTo>
                  <a:lnTo>
                    <a:pt x="25" y="93"/>
                  </a:lnTo>
                  <a:lnTo>
                    <a:pt x="38" y="71"/>
                  </a:lnTo>
                  <a:lnTo>
                    <a:pt x="52" y="51"/>
                  </a:lnTo>
                  <a:lnTo>
                    <a:pt x="65" y="37"/>
                  </a:lnTo>
                  <a:lnTo>
                    <a:pt x="79" y="23"/>
                  </a:lnTo>
                  <a:lnTo>
                    <a:pt x="94" y="11"/>
                  </a:lnTo>
                  <a:lnTo>
                    <a:pt x="109" y="0"/>
                  </a:lnTo>
                  <a:lnTo>
                    <a:pt x="117" y="0"/>
                  </a:lnTo>
                  <a:lnTo>
                    <a:pt x="127" y="0"/>
                  </a:lnTo>
                  <a:lnTo>
                    <a:pt x="134" y="0"/>
                  </a:lnTo>
                  <a:lnTo>
                    <a:pt x="143"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23"/>
            <p:cNvSpPr>
              <a:spLocks/>
            </p:cNvSpPr>
            <p:nvPr/>
          </p:nvSpPr>
          <p:spPr bwMode="auto">
            <a:xfrm>
              <a:off x="8490115" y="6462294"/>
              <a:ext cx="174571" cy="194646"/>
            </a:xfrm>
            <a:custGeom>
              <a:avLst/>
              <a:gdLst>
                <a:gd name="T0" fmla="*/ 228 w 245"/>
                <a:gd name="T1" fmla="*/ 246 h 746"/>
                <a:gd name="T2" fmla="*/ 237 w 245"/>
                <a:gd name="T3" fmla="*/ 271 h 746"/>
                <a:gd name="T4" fmla="*/ 243 w 245"/>
                <a:gd name="T5" fmla="*/ 302 h 746"/>
                <a:gd name="T6" fmla="*/ 245 w 245"/>
                <a:gd name="T7" fmla="*/ 336 h 746"/>
                <a:gd name="T8" fmla="*/ 243 w 245"/>
                <a:gd name="T9" fmla="*/ 373 h 746"/>
                <a:gd name="T10" fmla="*/ 234 w 245"/>
                <a:gd name="T11" fmla="*/ 430 h 746"/>
                <a:gd name="T12" fmla="*/ 224 w 245"/>
                <a:gd name="T13" fmla="*/ 486 h 746"/>
                <a:gd name="T14" fmla="*/ 210 w 245"/>
                <a:gd name="T15" fmla="*/ 540 h 746"/>
                <a:gd name="T16" fmla="*/ 195 w 245"/>
                <a:gd name="T17" fmla="*/ 588 h 746"/>
                <a:gd name="T18" fmla="*/ 178 w 245"/>
                <a:gd name="T19" fmla="*/ 636 h 746"/>
                <a:gd name="T20" fmla="*/ 160 w 245"/>
                <a:gd name="T21" fmla="*/ 678 h 746"/>
                <a:gd name="T22" fmla="*/ 140 w 245"/>
                <a:gd name="T23" fmla="*/ 715 h 746"/>
                <a:gd name="T24" fmla="*/ 120 w 245"/>
                <a:gd name="T25" fmla="*/ 746 h 746"/>
                <a:gd name="T26" fmla="*/ 105 w 245"/>
                <a:gd name="T27" fmla="*/ 743 h 746"/>
                <a:gd name="T28" fmla="*/ 93 w 245"/>
                <a:gd name="T29" fmla="*/ 732 h 746"/>
                <a:gd name="T30" fmla="*/ 80 w 245"/>
                <a:gd name="T31" fmla="*/ 715 h 746"/>
                <a:gd name="T32" fmla="*/ 68 w 245"/>
                <a:gd name="T33" fmla="*/ 695 h 746"/>
                <a:gd name="T34" fmla="*/ 57 w 245"/>
                <a:gd name="T35" fmla="*/ 673 h 746"/>
                <a:gd name="T36" fmla="*/ 45 w 245"/>
                <a:gd name="T37" fmla="*/ 650 h 746"/>
                <a:gd name="T38" fmla="*/ 34 w 245"/>
                <a:gd name="T39" fmla="*/ 627 h 746"/>
                <a:gd name="T40" fmla="*/ 22 w 245"/>
                <a:gd name="T41" fmla="*/ 605 h 746"/>
                <a:gd name="T42" fmla="*/ 11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5 w 245"/>
                <a:gd name="T69" fmla="*/ 3 h 746"/>
                <a:gd name="T70" fmla="*/ 98 w 245"/>
                <a:gd name="T71" fmla="*/ 0 h 746"/>
                <a:gd name="T72" fmla="*/ 111 w 245"/>
                <a:gd name="T73" fmla="*/ 6 h 746"/>
                <a:gd name="T74" fmla="*/ 126 w 245"/>
                <a:gd name="T75" fmla="*/ 28 h 746"/>
                <a:gd name="T76" fmla="*/ 142 w 245"/>
                <a:gd name="T77" fmla="*/ 51 h 746"/>
                <a:gd name="T78" fmla="*/ 157 w 245"/>
                <a:gd name="T79" fmla="*/ 79 h 746"/>
                <a:gd name="T80" fmla="*/ 172 w 245"/>
                <a:gd name="T81" fmla="*/ 110 h 746"/>
                <a:gd name="T82" fmla="*/ 187 w 245"/>
                <a:gd name="T83" fmla="*/ 144 h 746"/>
                <a:gd name="T84" fmla="*/ 200 w 245"/>
                <a:gd name="T85" fmla="*/ 178 h 746"/>
                <a:gd name="T86" fmla="*/ 214 w 245"/>
                <a:gd name="T87" fmla="*/ 212 h 746"/>
                <a:gd name="T88" fmla="*/ 228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8" y="246"/>
                  </a:moveTo>
                  <a:lnTo>
                    <a:pt x="237" y="271"/>
                  </a:lnTo>
                  <a:lnTo>
                    <a:pt x="243" y="302"/>
                  </a:lnTo>
                  <a:lnTo>
                    <a:pt x="245" y="336"/>
                  </a:lnTo>
                  <a:lnTo>
                    <a:pt x="243" y="373"/>
                  </a:lnTo>
                  <a:lnTo>
                    <a:pt x="234" y="430"/>
                  </a:lnTo>
                  <a:lnTo>
                    <a:pt x="224" y="486"/>
                  </a:lnTo>
                  <a:lnTo>
                    <a:pt x="210" y="540"/>
                  </a:lnTo>
                  <a:lnTo>
                    <a:pt x="195" y="588"/>
                  </a:lnTo>
                  <a:lnTo>
                    <a:pt x="178" y="636"/>
                  </a:lnTo>
                  <a:lnTo>
                    <a:pt x="160" y="678"/>
                  </a:lnTo>
                  <a:lnTo>
                    <a:pt x="140" y="715"/>
                  </a:lnTo>
                  <a:lnTo>
                    <a:pt x="120" y="746"/>
                  </a:lnTo>
                  <a:lnTo>
                    <a:pt x="105" y="743"/>
                  </a:lnTo>
                  <a:lnTo>
                    <a:pt x="93" y="732"/>
                  </a:lnTo>
                  <a:lnTo>
                    <a:pt x="80" y="715"/>
                  </a:lnTo>
                  <a:lnTo>
                    <a:pt x="68" y="695"/>
                  </a:lnTo>
                  <a:lnTo>
                    <a:pt x="57" y="673"/>
                  </a:lnTo>
                  <a:lnTo>
                    <a:pt x="45" y="650"/>
                  </a:lnTo>
                  <a:lnTo>
                    <a:pt x="34" y="627"/>
                  </a:lnTo>
                  <a:lnTo>
                    <a:pt x="22" y="605"/>
                  </a:lnTo>
                  <a:lnTo>
                    <a:pt x="11"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5" y="3"/>
                  </a:lnTo>
                  <a:lnTo>
                    <a:pt x="98" y="0"/>
                  </a:lnTo>
                  <a:lnTo>
                    <a:pt x="111" y="6"/>
                  </a:lnTo>
                  <a:lnTo>
                    <a:pt x="126" y="28"/>
                  </a:lnTo>
                  <a:lnTo>
                    <a:pt x="142" y="51"/>
                  </a:lnTo>
                  <a:lnTo>
                    <a:pt x="157" y="79"/>
                  </a:lnTo>
                  <a:lnTo>
                    <a:pt x="172" y="110"/>
                  </a:lnTo>
                  <a:lnTo>
                    <a:pt x="187" y="144"/>
                  </a:lnTo>
                  <a:lnTo>
                    <a:pt x="200" y="178"/>
                  </a:lnTo>
                  <a:lnTo>
                    <a:pt x="214" y="212"/>
                  </a:lnTo>
                  <a:lnTo>
                    <a:pt x="228"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4"/>
            <p:cNvSpPr>
              <a:spLocks/>
            </p:cNvSpPr>
            <p:nvPr/>
          </p:nvSpPr>
          <p:spPr bwMode="auto">
            <a:xfrm>
              <a:off x="8690548" y="6558051"/>
              <a:ext cx="129311" cy="91582"/>
            </a:xfrm>
            <a:custGeom>
              <a:avLst/>
              <a:gdLst>
                <a:gd name="T0" fmla="*/ 175 w 187"/>
                <a:gd name="T1" fmla="*/ 82 h 351"/>
                <a:gd name="T2" fmla="*/ 181 w 187"/>
                <a:gd name="T3" fmla="*/ 111 h 351"/>
                <a:gd name="T4" fmla="*/ 186 w 187"/>
                <a:gd name="T5" fmla="*/ 142 h 351"/>
                <a:gd name="T6" fmla="*/ 187 w 187"/>
                <a:gd name="T7" fmla="*/ 176 h 351"/>
                <a:gd name="T8" fmla="*/ 185 w 187"/>
                <a:gd name="T9" fmla="*/ 210 h 351"/>
                <a:gd name="T10" fmla="*/ 183 w 187"/>
                <a:gd name="T11" fmla="*/ 235 h 351"/>
                <a:gd name="T12" fmla="*/ 178 w 187"/>
                <a:gd name="T13" fmla="*/ 258 h 351"/>
                <a:gd name="T14" fmla="*/ 172 w 187"/>
                <a:gd name="T15" fmla="*/ 277 h 351"/>
                <a:gd name="T16" fmla="*/ 166 w 187"/>
                <a:gd name="T17" fmla="*/ 297 h 351"/>
                <a:gd name="T18" fmla="*/ 157 w 187"/>
                <a:gd name="T19" fmla="*/ 314 h 351"/>
                <a:gd name="T20" fmla="*/ 149 w 187"/>
                <a:gd name="T21" fmla="*/ 328 h 351"/>
                <a:gd name="T22" fmla="*/ 140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3 w 187"/>
                <a:gd name="T39" fmla="*/ 212 h 351"/>
                <a:gd name="T40" fmla="*/ 3 w 187"/>
                <a:gd name="T41" fmla="*/ 167 h 351"/>
                <a:gd name="T42" fmla="*/ 0 w 187"/>
                <a:gd name="T43" fmla="*/ 145 h 351"/>
                <a:gd name="T44" fmla="*/ 0 w 187"/>
                <a:gd name="T45" fmla="*/ 119 h 351"/>
                <a:gd name="T46" fmla="*/ 1 w 187"/>
                <a:gd name="T47" fmla="*/ 94 h 351"/>
                <a:gd name="T48" fmla="*/ 5 w 187"/>
                <a:gd name="T49" fmla="*/ 71 h 351"/>
                <a:gd name="T50" fmla="*/ 13 w 187"/>
                <a:gd name="T51" fmla="*/ 51 h 351"/>
                <a:gd name="T52" fmla="*/ 23 w 187"/>
                <a:gd name="T53" fmla="*/ 31 h 351"/>
                <a:gd name="T54" fmla="*/ 32 w 187"/>
                <a:gd name="T55" fmla="*/ 20 h 351"/>
                <a:gd name="T56" fmla="*/ 43 w 187"/>
                <a:gd name="T57" fmla="*/ 9 h 351"/>
                <a:gd name="T58" fmla="*/ 55 w 187"/>
                <a:gd name="T59" fmla="*/ 3 h 351"/>
                <a:gd name="T60" fmla="*/ 65 w 187"/>
                <a:gd name="T61" fmla="*/ 0 h 351"/>
                <a:gd name="T62" fmla="*/ 77 w 187"/>
                <a:gd name="T63" fmla="*/ 0 h 351"/>
                <a:gd name="T64" fmla="*/ 88 w 187"/>
                <a:gd name="T65" fmla="*/ 3 h 351"/>
                <a:gd name="T66" fmla="*/ 100 w 187"/>
                <a:gd name="T67" fmla="*/ 6 h 351"/>
                <a:gd name="T68" fmla="*/ 113 w 187"/>
                <a:gd name="T69" fmla="*/ 15 h 351"/>
                <a:gd name="T70" fmla="*/ 123 w 187"/>
                <a:gd name="T71" fmla="*/ 23 h 351"/>
                <a:gd name="T72" fmla="*/ 135 w 187"/>
                <a:gd name="T73" fmla="*/ 31 h 351"/>
                <a:gd name="T74" fmla="*/ 146 w 187"/>
                <a:gd name="T75" fmla="*/ 43 h 351"/>
                <a:gd name="T76" fmla="*/ 156 w 187"/>
                <a:gd name="T77" fmla="*/ 57 h 351"/>
                <a:gd name="T78" fmla="*/ 166 w 187"/>
                <a:gd name="T79" fmla="*/ 68 h 351"/>
                <a:gd name="T80" fmla="*/ 175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5" y="82"/>
                  </a:moveTo>
                  <a:lnTo>
                    <a:pt x="181" y="111"/>
                  </a:lnTo>
                  <a:lnTo>
                    <a:pt x="186" y="142"/>
                  </a:lnTo>
                  <a:lnTo>
                    <a:pt x="187" y="176"/>
                  </a:lnTo>
                  <a:lnTo>
                    <a:pt x="185" y="210"/>
                  </a:lnTo>
                  <a:lnTo>
                    <a:pt x="183" y="235"/>
                  </a:lnTo>
                  <a:lnTo>
                    <a:pt x="178" y="258"/>
                  </a:lnTo>
                  <a:lnTo>
                    <a:pt x="172" y="277"/>
                  </a:lnTo>
                  <a:lnTo>
                    <a:pt x="166" y="297"/>
                  </a:lnTo>
                  <a:lnTo>
                    <a:pt x="157" y="314"/>
                  </a:lnTo>
                  <a:lnTo>
                    <a:pt x="149" y="328"/>
                  </a:lnTo>
                  <a:lnTo>
                    <a:pt x="140" y="340"/>
                  </a:lnTo>
                  <a:lnTo>
                    <a:pt x="131" y="348"/>
                  </a:lnTo>
                  <a:lnTo>
                    <a:pt x="111" y="351"/>
                  </a:lnTo>
                  <a:lnTo>
                    <a:pt x="92" y="342"/>
                  </a:lnTo>
                  <a:lnTo>
                    <a:pt x="73" y="331"/>
                  </a:lnTo>
                  <a:lnTo>
                    <a:pt x="56" y="311"/>
                  </a:lnTo>
                  <a:lnTo>
                    <a:pt x="40" y="283"/>
                  </a:lnTo>
                  <a:lnTo>
                    <a:pt x="25" y="252"/>
                  </a:lnTo>
                  <a:lnTo>
                    <a:pt x="13" y="212"/>
                  </a:lnTo>
                  <a:lnTo>
                    <a:pt x="3" y="167"/>
                  </a:lnTo>
                  <a:lnTo>
                    <a:pt x="0" y="145"/>
                  </a:lnTo>
                  <a:lnTo>
                    <a:pt x="0" y="119"/>
                  </a:lnTo>
                  <a:lnTo>
                    <a:pt x="1" y="94"/>
                  </a:lnTo>
                  <a:lnTo>
                    <a:pt x="5" y="71"/>
                  </a:lnTo>
                  <a:lnTo>
                    <a:pt x="13" y="51"/>
                  </a:lnTo>
                  <a:lnTo>
                    <a:pt x="23" y="31"/>
                  </a:lnTo>
                  <a:lnTo>
                    <a:pt x="32" y="20"/>
                  </a:lnTo>
                  <a:lnTo>
                    <a:pt x="43" y="9"/>
                  </a:lnTo>
                  <a:lnTo>
                    <a:pt x="55" y="3"/>
                  </a:lnTo>
                  <a:lnTo>
                    <a:pt x="65" y="0"/>
                  </a:lnTo>
                  <a:lnTo>
                    <a:pt x="77" y="0"/>
                  </a:lnTo>
                  <a:lnTo>
                    <a:pt x="88" y="3"/>
                  </a:lnTo>
                  <a:lnTo>
                    <a:pt x="100" y="6"/>
                  </a:lnTo>
                  <a:lnTo>
                    <a:pt x="113" y="15"/>
                  </a:lnTo>
                  <a:lnTo>
                    <a:pt x="123" y="23"/>
                  </a:lnTo>
                  <a:lnTo>
                    <a:pt x="135" y="31"/>
                  </a:lnTo>
                  <a:lnTo>
                    <a:pt x="146" y="43"/>
                  </a:lnTo>
                  <a:lnTo>
                    <a:pt x="156" y="57"/>
                  </a:lnTo>
                  <a:lnTo>
                    <a:pt x="166"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5"/>
            <p:cNvSpPr>
              <a:spLocks/>
            </p:cNvSpPr>
            <p:nvPr/>
          </p:nvSpPr>
          <p:spPr bwMode="auto">
            <a:xfrm>
              <a:off x="8632357" y="6639197"/>
              <a:ext cx="90518" cy="84798"/>
            </a:xfrm>
            <a:custGeom>
              <a:avLst/>
              <a:gdLst>
                <a:gd name="T0" fmla="*/ 121 w 127"/>
                <a:gd name="T1" fmla="*/ 111 h 325"/>
                <a:gd name="T2" fmla="*/ 124 w 127"/>
                <a:gd name="T3" fmla="*/ 144 h 325"/>
                <a:gd name="T4" fmla="*/ 127 w 127"/>
                <a:gd name="T5" fmla="*/ 178 h 325"/>
                <a:gd name="T6" fmla="*/ 126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8 h 325"/>
                <a:gd name="T18" fmla="*/ 95 w 127"/>
                <a:gd name="T19" fmla="*/ 317 h 325"/>
                <a:gd name="T20" fmla="*/ 86 w 127"/>
                <a:gd name="T21" fmla="*/ 323 h 325"/>
                <a:gd name="T22" fmla="*/ 79 w 127"/>
                <a:gd name="T23" fmla="*/ 325 h 325"/>
                <a:gd name="T24" fmla="*/ 70 w 127"/>
                <a:gd name="T25" fmla="*/ 325 h 325"/>
                <a:gd name="T26" fmla="*/ 60 w 127"/>
                <a:gd name="T27" fmla="*/ 323 h 325"/>
                <a:gd name="T28" fmla="*/ 50 w 127"/>
                <a:gd name="T29" fmla="*/ 317 h 325"/>
                <a:gd name="T30" fmla="*/ 41 w 127"/>
                <a:gd name="T31" fmla="*/ 306 h 325"/>
                <a:gd name="T32" fmla="*/ 31 w 127"/>
                <a:gd name="T33" fmla="*/ 291 h 325"/>
                <a:gd name="T34" fmla="*/ 23 w 127"/>
                <a:gd name="T35" fmla="*/ 274 h 325"/>
                <a:gd name="T36" fmla="*/ 15 w 127"/>
                <a:gd name="T37" fmla="*/ 255 h 325"/>
                <a:gd name="T38" fmla="*/ 9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0 w 127"/>
                <a:gd name="T55" fmla="*/ 3 h 325"/>
                <a:gd name="T56" fmla="*/ 41 w 127"/>
                <a:gd name="T57" fmla="*/ 0 h 325"/>
                <a:gd name="T58" fmla="*/ 50 w 127"/>
                <a:gd name="T59" fmla="*/ 3 h 325"/>
                <a:gd name="T60" fmla="*/ 61 w 127"/>
                <a:gd name="T61" fmla="*/ 6 h 325"/>
                <a:gd name="T62" fmla="*/ 71 w 127"/>
                <a:gd name="T63" fmla="*/ 12 h 325"/>
                <a:gd name="T64" fmla="*/ 81 w 127"/>
                <a:gd name="T65" fmla="*/ 17 h 325"/>
                <a:gd name="T66" fmla="*/ 87 w 127"/>
                <a:gd name="T67" fmla="*/ 23 h 325"/>
                <a:gd name="T68" fmla="*/ 93 w 127"/>
                <a:gd name="T69" fmla="*/ 31 h 325"/>
                <a:gd name="T70" fmla="*/ 99 w 127"/>
                <a:gd name="T71" fmla="*/ 43 h 325"/>
                <a:gd name="T72" fmla="*/ 104 w 127"/>
                <a:gd name="T73" fmla="*/ 54 h 325"/>
                <a:gd name="T74" fmla="*/ 108 w 127"/>
                <a:gd name="T75" fmla="*/ 65 h 325"/>
                <a:gd name="T76" fmla="*/ 114 w 127"/>
                <a:gd name="T77" fmla="*/ 79 h 325"/>
                <a:gd name="T78" fmla="*/ 118 w 127"/>
                <a:gd name="T79" fmla="*/ 94 h 325"/>
                <a:gd name="T80" fmla="*/ 121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11"/>
                  </a:moveTo>
                  <a:lnTo>
                    <a:pt x="124" y="144"/>
                  </a:lnTo>
                  <a:lnTo>
                    <a:pt x="127" y="178"/>
                  </a:lnTo>
                  <a:lnTo>
                    <a:pt x="126" y="215"/>
                  </a:lnTo>
                  <a:lnTo>
                    <a:pt x="123" y="246"/>
                  </a:lnTo>
                  <a:lnTo>
                    <a:pt x="119" y="266"/>
                  </a:lnTo>
                  <a:lnTo>
                    <a:pt x="114" y="283"/>
                  </a:lnTo>
                  <a:lnTo>
                    <a:pt x="108" y="297"/>
                  </a:lnTo>
                  <a:lnTo>
                    <a:pt x="102" y="308"/>
                  </a:lnTo>
                  <a:lnTo>
                    <a:pt x="95" y="317"/>
                  </a:lnTo>
                  <a:lnTo>
                    <a:pt x="86" y="323"/>
                  </a:lnTo>
                  <a:lnTo>
                    <a:pt x="79" y="325"/>
                  </a:lnTo>
                  <a:lnTo>
                    <a:pt x="70" y="325"/>
                  </a:lnTo>
                  <a:lnTo>
                    <a:pt x="60" y="323"/>
                  </a:lnTo>
                  <a:lnTo>
                    <a:pt x="50" y="317"/>
                  </a:lnTo>
                  <a:lnTo>
                    <a:pt x="41" y="306"/>
                  </a:lnTo>
                  <a:lnTo>
                    <a:pt x="31" y="291"/>
                  </a:lnTo>
                  <a:lnTo>
                    <a:pt x="23" y="274"/>
                  </a:lnTo>
                  <a:lnTo>
                    <a:pt x="15" y="255"/>
                  </a:lnTo>
                  <a:lnTo>
                    <a:pt x="9" y="232"/>
                  </a:lnTo>
                  <a:lnTo>
                    <a:pt x="5" y="207"/>
                  </a:lnTo>
                  <a:lnTo>
                    <a:pt x="2" y="167"/>
                  </a:lnTo>
                  <a:lnTo>
                    <a:pt x="0" y="128"/>
                  </a:lnTo>
                  <a:lnTo>
                    <a:pt x="2" y="88"/>
                  </a:lnTo>
                  <a:lnTo>
                    <a:pt x="7" y="51"/>
                  </a:lnTo>
                  <a:lnTo>
                    <a:pt x="13" y="29"/>
                  </a:lnTo>
                  <a:lnTo>
                    <a:pt x="22" y="12"/>
                  </a:lnTo>
                  <a:lnTo>
                    <a:pt x="30" y="3"/>
                  </a:lnTo>
                  <a:lnTo>
                    <a:pt x="41" y="0"/>
                  </a:lnTo>
                  <a:lnTo>
                    <a:pt x="50" y="3"/>
                  </a:lnTo>
                  <a:lnTo>
                    <a:pt x="61" y="6"/>
                  </a:lnTo>
                  <a:lnTo>
                    <a:pt x="71" y="12"/>
                  </a:lnTo>
                  <a:lnTo>
                    <a:pt x="81" y="17"/>
                  </a:lnTo>
                  <a:lnTo>
                    <a:pt x="87" y="23"/>
                  </a:lnTo>
                  <a:lnTo>
                    <a:pt x="93" y="31"/>
                  </a:lnTo>
                  <a:lnTo>
                    <a:pt x="99" y="43"/>
                  </a:lnTo>
                  <a:lnTo>
                    <a:pt x="104" y="54"/>
                  </a:lnTo>
                  <a:lnTo>
                    <a:pt x="108"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06617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153400" cy="1143000"/>
          </a:xfrm>
        </p:spPr>
        <p:txBody>
          <a:bodyPr>
            <a:normAutofit/>
          </a:bodyPr>
          <a:lstStyle/>
          <a:p>
            <a:pPr algn="ctr"/>
            <a:r>
              <a:rPr lang="en-US" dirty="0"/>
              <a:t>Summary</a:t>
            </a:r>
          </a:p>
        </p:txBody>
      </p:sp>
      <p:sp>
        <p:nvSpPr>
          <p:cNvPr id="4" name="Rectangle 3"/>
          <p:cNvSpPr/>
          <p:nvPr/>
        </p:nvSpPr>
        <p:spPr>
          <a:xfrm>
            <a:off x="1295400" y="1322487"/>
            <a:ext cx="6781800" cy="5576911"/>
          </a:xfrm>
          <a:prstGeom prst="rect">
            <a:avLst/>
          </a:prstGeom>
        </p:spPr>
        <p:txBody>
          <a:bodyPr wrap="square">
            <a:spAutoFit/>
          </a:bodyPr>
          <a:lstStyle/>
          <a:p>
            <a:pPr lvl="1" algn="ctr" eaLnBrk="1" hangingPunct="1">
              <a:lnSpc>
                <a:spcPct val="90000"/>
              </a:lnSpc>
              <a:buFont typeface="Wingdings" pitchFamily="2" charset="2"/>
              <a:buChar char="ü"/>
            </a:pPr>
            <a:r>
              <a:rPr lang="en-US" b="1" i="1" dirty="0">
                <a:latin typeface="+mn-lt"/>
              </a:rPr>
              <a:t>Fiscally Responsible Budget</a:t>
            </a:r>
          </a:p>
          <a:p>
            <a:pPr lvl="1" algn="ctr" eaLnBrk="1" hangingPunct="1">
              <a:lnSpc>
                <a:spcPct val="90000"/>
              </a:lnSpc>
              <a:buFont typeface="Wingdings" pitchFamily="2" charset="2"/>
              <a:buChar char="ü"/>
            </a:pPr>
            <a:endParaRPr lang="en-US" b="1" i="1" dirty="0">
              <a:latin typeface="+mn-lt"/>
            </a:endParaRPr>
          </a:p>
          <a:p>
            <a:pPr lvl="1" algn="ctr" eaLnBrk="1" hangingPunct="1">
              <a:lnSpc>
                <a:spcPct val="90000"/>
              </a:lnSpc>
              <a:buFont typeface="Wingdings" pitchFamily="2" charset="2"/>
              <a:buChar char="ü"/>
            </a:pPr>
            <a:r>
              <a:rPr lang="en-US" b="1" i="1" dirty="0">
                <a:latin typeface="+mn-lt"/>
              </a:rPr>
              <a:t>Core Programs Intact </a:t>
            </a:r>
          </a:p>
          <a:p>
            <a:pPr lvl="1" algn="ctr" eaLnBrk="1" hangingPunct="1">
              <a:lnSpc>
                <a:spcPct val="90000"/>
              </a:lnSpc>
              <a:buFont typeface="Wingdings" pitchFamily="2" charset="2"/>
              <a:buChar char="ü"/>
            </a:pPr>
            <a:endParaRPr lang="en-US" b="1" i="1" dirty="0">
              <a:latin typeface="+mn-lt"/>
            </a:endParaRPr>
          </a:p>
          <a:p>
            <a:pPr lvl="1" algn="ctr" eaLnBrk="1" hangingPunct="1">
              <a:lnSpc>
                <a:spcPct val="90000"/>
              </a:lnSpc>
              <a:buFont typeface="Wingdings" pitchFamily="2" charset="2"/>
              <a:buChar char="ü"/>
            </a:pPr>
            <a:r>
              <a:rPr lang="en-US" b="1" i="1" dirty="0">
                <a:latin typeface="+mn-lt"/>
              </a:rPr>
              <a:t>Maintain Class Size Pre K – 8</a:t>
            </a:r>
          </a:p>
          <a:p>
            <a:pPr lvl="1" algn="ctr" eaLnBrk="1" hangingPunct="1">
              <a:lnSpc>
                <a:spcPct val="90000"/>
              </a:lnSpc>
              <a:buFont typeface="Arial" charset="0"/>
              <a:buNone/>
            </a:pPr>
            <a:endParaRPr lang="en-US" b="1" i="1" dirty="0">
              <a:latin typeface="+mn-lt"/>
            </a:endParaRPr>
          </a:p>
          <a:p>
            <a:pPr lvl="1" algn="ctr" eaLnBrk="1" hangingPunct="1">
              <a:lnSpc>
                <a:spcPct val="90000"/>
              </a:lnSpc>
              <a:buFont typeface="Wingdings" pitchFamily="2" charset="2"/>
              <a:buChar char="ü"/>
            </a:pPr>
            <a:r>
              <a:rPr lang="en-US" b="1" i="1" dirty="0">
                <a:latin typeface="+mn-lt"/>
              </a:rPr>
              <a:t>Continuing Staff Development</a:t>
            </a:r>
          </a:p>
          <a:p>
            <a:pPr lvl="1" algn="ctr" eaLnBrk="1" hangingPunct="1">
              <a:lnSpc>
                <a:spcPct val="90000"/>
              </a:lnSpc>
              <a:buFont typeface="Wingdings" pitchFamily="2" charset="2"/>
              <a:buChar char="ü"/>
            </a:pPr>
            <a:endParaRPr lang="en-US" b="1" i="1" dirty="0">
              <a:latin typeface="+mn-lt"/>
            </a:endParaRPr>
          </a:p>
          <a:p>
            <a:pPr lvl="1" algn="ctr" eaLnBrk="1" hangingPunct="1">
              <a:lnSpc>
                <a:spcPct val="90000"/>
              </a:lnSpc>
              <a:buFont typeface="Wingdings" pitchFamily="2" charset="2"/>
              <a:buChar char="ü"/>
            </a:pPr>
            <a:r>
              <a:rPr lang="en-US" b="1" i="1" dirty="0">
                <a:latin typeface="+mn-lt"/>
              </a:rPr>
              <a:t>Additional Technology Initiatives</a:t>
            </a:r>
          </a:p>
          <a:p>
            <a:pPr lvl="1" algn="ctr" eaLnBrk="1" hangingPunct="1">
              <a:lnSpc>
                <a:spcPct val="90000"/>
              </a:lnSpc>
              <a:buFont typeface="Wingdings" pitchFamily="2" charset="2"/>
              <a:buChar char="ü"/>
            </a:pPr>
            <a:endParaRPr lang="en-US" b="1" i="1" dirty="0">
              <a:latin typeface="+mn-lt"/>
            </a:endParaRPr>
          </a:p>
          <a:p>
            <a:pPr lvl="1" algn="ctr" eaLnBrk="1" hangingPunct="1">
              <a:lnSpc>
                <a:spcPct val="90000"/>
              </a:lnSpc>
              <a:buFont typeface="Wingdings" pitchFamily="2" charset="2"/>
              <a:buChar char="ü"/>
            </a:pPr>
            <a:r>
              <a:rPr lang="en-US" b="1" i="1" dirty="0">
                <a:latin typeface="+mn-lt"/>
              </a:rPr>
              <a:t>Enhance Extra-Curricular Programs</a:t>
            </a:r>
          </a:p>
          <a:p>
            <a:pPr lvl="1" algn="ctr" eaLnBrk="1" hangingPunct="1">
              <a:lnSpc>
                <a:spcPct val="90000"/>
              </a:lnSpc>
              <a:buFont typeface="Wingdings" pitchFamily="2" charset="2"/>
              <a:buChar char="ü"/>
            </a:pPr>
            <a:endParaRPr lang="en-US" b="1" i="1" dirty="0">
              <a:latin typeface="+mn-lt"/>
            </a:endParaRPr>
          </a:p>
          <a:p>
            <a:pPr lvl="1" algn="ctr" eaLnBrk="1" hangingPunct="1">
              <a:lnSpc>
                <a:spcPct val="90000"/>
              </a:lnSpc>
              <a:buFont typeface="Wingdings" pitchFamily="2" charset="2"/>
              <a:buChar char="ü"/>
            </a:pPr>
            <a:r>
              <a:rPr lang="en-US" b="1" i="1" dirty="0">
                <a:latin typeface="+mn-lt"/>
              </a:rPr>
              <a:t>Grade 3-5 Self Contained Class</a:t>
            </a:r>
          </a:p>
          <a:p>
            <a:pPr lvl="1" algn="ctr" eaLnBrk="1" hangingPunct="1">
              <a:lnSpc>
                <a:spcPct val="90000"/>
              </a:lnSpc>
            </a:pPr>
            <a:endParaRPr lang="en-US" b="1" i="1" dirty="0">
              <a:latin typeface="+mn-lt"/>
            </a:endParaRPr>
          </a:p>
          <a:p>
            <a:pPr lvl="1" algn="ctr" eaLnBrk="1" hangingPunct="1">
              <a:lnSpc>
                <a:spcPct val="90000"/>
              </a:lnSpc>
              <a:buFont typeface="Wingdings" pitchFamily="2" charset="2"/>
              <a:buChar char="ü"/>
            </a:pPr>
            <a:r>
              <a:rPr lang="en-US" b="1" i="1" dirty="0">
                <a:latin typeface="+mn-lt"/>
              </a:rPr>
              <a:t>Part Time Spanish Teacher</a:t>
            </a:r>
          </a:p>
          <a:p>
            <a:pPr lvl="1" algn="ctr" eaLnBrk="1" hangingPunct="1">
              <a:lnSpc>
                <a:spcPct val="90000"/>
              </a:lnSpc>
              <a:buFont typeface="Wingdings" pitchFamily="2" charset="2"/>
              <a:buChar char="ü"/>
            </a:pPr>
            <a:endParaRPr lang="en-US" b="1" i="1" dirty="0">
              <a:latin typeface="+mn-lt"/>
            </a:endParaRPr>
          </a:p>
          <a:p>
            <a:pPr lvl="1" algn="ctr" eaLnBrk="1" hangingPunct="1">
              <a:lnSpc>
                <a:spcPct val="90000"/>
              </a:lnSpc>
              <a:buFont typeface="Wingdings" pitchFamily="2" charset="2"/>
              <a:buChar char="ü"/>
            </a:pPr>
            <a:r>
              <a:rPr lang="en-US" b="1" i="1" dirty="0">
                <a:latin typeface="+mn-lt"/>
              </a:rPr>
              <a:t>Part Time CST Secretary</a:t>
            </a:r>
          </a:p>
          <a:p>
            <a:pPr lvl="1" algn="ctr" eaLnBrk="1" hangingPunct="1">
              <a:lnSpc>
                <a:spcPct val="90000"/>
              </a:lnSpc>
              <a:buFont typeface="Wingdings" pitchFamily="2" charset="2"/>
              <a:buChar char="ü"/>
            </a:pPr>
            <a:endParaRPr lang="en-US" b="1" i="1" dirty="0">
              <a:latin typeface="+mn-lt"/>
            </a:endParaRPr>
          </a:p>
          <a:p>
            <a:pPr lvl="1" algn="ctr" eaLnBrk="1" hangingPunct="1">
              <a:lnSpc>
                <a:spcPct val="90000"/>
              </a:lnSpc>
              <a:buFont typeface="Wingdings" pitchFamily="2" charset="2"/>
              <a:buChar char="ü"/>
            </a:pPr>
            <a:r>
              <a:rPr lang="en-US" b="1" i="1" dirty="0">
                <a:latin typeface="+mn-lt"/>
              </a:rPr>
              <a:t> Increase to Full-Time School Psychologist</a:t>
            </a:r>
          </a:p>
          <a:p>
            <a:pPr lvl="1" algn="ctr" eaLnBrk="1" hangingPunct="1">
              <a:lnSpc>
                <a:spcPct val="90000"/>
              </a:lnSpc>
            </a:pPr>
            <a:endParaRPr lang="en-US" b="1" i="1" dirty="0">
              <a:latin typeface="+mn-lt"/>
            </a:endParaRPr>
          </a:p>
          <a:p>
            <a:pPr lvl="1" algn="ctr" eaLnBrk="1" hangingPunct="1">
              <a:lnSpc>
                <a:spcPct val="90000"/>
              </a:lnSpc>
              <a:buFont typeface="Wingdings" pitchFamily="2" charset="2"/>
              <a:buChar char="ü"/>
            </a:pPr>
            <a:endParaRPr lang="en-US" b="1" i="1" dirty="0">
              <a:latin typeface="Comic Sans MS" pitchFamily="66" charset="0"/>
            </a:endParaRPr>
          </a:p>
          <a:p>
            <a:pPr lvl="1" algn="ctr" eaLnBrk="1" hangingPunct="1">
              <a:lnSpc>
                <a:spcPct val="90000"/>
              </a:lnSpc>
              <a:buFont typeface="Wingdings" pitchFamily="2" charset="2"/>
              <a:buChar char="ü"/>
            </a:pPr>
            <a:endParaRPr lang="en-US" b="1" i="1" dirty="0">
              <a:latin typeface="Comic Sans MS" pitchFamily="66" charset="0"/>
            </a:endParaRPr>
          </a:p>
        </p:txBody>
      </p:sp>
      <p:grpSp>
        <p:nvGrpSpPr>
          <p:cNvPr id="5" name="Group 4"/>
          <p:cNvGrpSpPr/>
          <p:nvPr/>
        </p:nvGrpSpPr>
        <p:grpSpPr>
          <a:xfrm>
            <a:off x="5867344" y="6130405"/>
            <a:ext cx="3200456" cy="633511"/>
            <a:chOff x="5638800" y="6130405"/>
            <a:chExt cx="3200456" cy="633511"/>
          </a:xfrm>
        </p:grpSpPr>
        <p:sp>
          <p:nvSpPr>
            <p:cNvPr id="6" name="AutoShape 4"/>
            <p:cNvSpPr>
              <a:spLocks noChangeAspect="1" noChangeArrowheads="1" noTextEdit="1"/>
            </p:cNvSpPr>
            <p:nvPr/>
          </p:nvSpPr>
          <p:spPr bwMode="auto">
            <a:xfrm>
              <a:off x="5638800" y="6130405"/>
              <a:ext cx="3200456" cy="63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5735783" y="6133275"/>
              <a:ext cx="84053" cy="109846"/>
            </a:xfrm>
            <a:custGeom>
              <a:avLst/>
              <a:gdLst>
                <a:gd name="T0" fmla="*/ 115 w 117"/>
                <a:gd name="T1" fmla="*/ 99 h 421"/>
                <a:gd name="T2" fmla="*/ 117 w 117"/>
                <a:gd name="T3" fmla="*/ 144 h 421"/>
                <a:gd name="T4" fmla="*/ 116 w 117"/>
                <a:gd name="T5" fmla="*/ 190 h 421"/>
                <a:gd name="T6" fmla="*/ 114 w 117"/>
                <a:gd name="T7" fmla="*/ 232 h 421"/>
                <a:gd name="T8" fmla="*/ 109 w 117"/>
                <a:gd name="T9" fmla="*/ 274 h 421"/>
                <a:gd name="T10" fmla="*/ 101 w 117"/>
                <a:gd name="T11" fmla="*/ 314 h 421"/>
                <a:gd name="T12" fmla="*/ 92 w 117"/>
                <a:gd name="T13" fmla="*/ 348 h 421"/>
                <a:gd name="T14" fmla="*/ 81 w 117"/>
                <a:gd name="T15" fmla="*/ 382 h 421"/>
                <a:gd name="T16" fmla="*/ 68 w 117"/>
                <a:gd name="T17" fmla="*/ 410 h 421"/>
                <a:gd name="T18" fmla="*/ 62 w 117"/>
                <a:gd name="T19" fmla="*/ 416 h 421"/>
                <a:gd name="T20" fmla="*/ 58 w 117"/>
                <a:gd name="T21" fmla="*/ 419 h 421"/>
                <a:gd name="T22" fmla="*/ 52 w 117"/>
                <a:gd name="T23" fmla="*/ 421 h 421"/>
                <a:gd name="T24" fmla="*/ 47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5 w 117"/>
                <a:gd name="T39" fmla="*/ 351 h 421"/>
                <a:gd name="T40" fmla="*/ 2 w 117"/>
                <a:gd name="T41" fmla="*/ 328 h 421"/>
                <a:gd name="T42" fmla="*/ 0 w 117"/>
                <a:gd name="T43" fmla="*/ 283 h 421"/>
                <a:gd name="T44" fmla="*/ 0 w 117"/>
                <a:gd name="T45" fmla="*/ 241 h 421"/>
                <a:gd name="T46" fmla="*/ 3 w 117"/>
                <a:gd name="T47" fmla="*/ 198 h 421"/>
                <a:gd name="T48" fmla="*/ 8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8 w 117"/>
                <a:gd name="T65" fmla="*/ 3 h 421"/>
                <a:gd name="T66" fmla="*/ 72 w 117"/>
                <a:gd name="T67" fmla="*/ 0 h 421"/>
                <a:gd name="T68" fmla="*/ 76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4" y="232"/>
                  </a:lnTo>
                  <a:lnTo>
                    <a:pt x="109" y="274"/>
                  </a:lnTo>
                  <a:lnTo>
                    <a:pt x="101" y="314"/>
                  </a:lnTo>
                  <a:lnTo>
                    <a:pt x="92" y="348"/>
                  </a:lnTo>
                  <a:lnTo>
                    <a:pt x="81" y="382"/>
                  </a:lnTo>
                  <a:lnTo>
                    <a:pt x="68" y="410"/>
                  </a:lnTo>
                  <a:lnTo>
                    <a:pt x="62" y="416"/>
                  </a:lnTo>
                  <a:lnTo>
                    <a:pt x="58" y="419"/>
                  </a:lnTo>
                  <a:lnTo>
                    <a:pt x="52" y="421"/>
                  </a:lnTo>
                  <a:lnTo>
                    <a:pt x="47" y="421"/>
                  </a:lnTo>
                  <a:lnTo>
                    <a:pt x="41" y="419"/>
                  </a:lnTo>
                  <a:lnTo>
                    <a:pt x="36" y="416"/>
                  </a:lnTo>
                  <a:lnTo>
                    <a:pt x="31" y="413"/>
                  </a:lnTo>
                  <a:lnTo>
                    <a:pt x="25" y="410"/>
                  </a:lnTo>
                  <a:lnTo>
                    <a:pt x="17" y="393"/>
                  </a:lnTo>
                  <a:lnTo>
                    <a:pt x="11" y="373"/>
                  </a:lnTo>
                  <a:lnTo>
                    <a:pt x="5" y="351"/>
                  </a:lnTo>
                  <a:lnTo>
                    <a:pt x="2" y="328"/>
                  </a:lnTo>
                  <a:lnTo>
                    <a:pt x="0" y="283"/>
                  </a:lnTo>
                  <a:lnTo>
                    <a:pt x="0" y="241"/>
                  </a:lnTo>
                  <a:lnTo>
                    <a:pt x="3" y="198"/>
                  </a:lnTo>
                  <a:lnTo>
                    <a:pt x="8" y="156"/>
                  </a:lnTo>
                  <a:lnTo>
                    <a:pt x="15" y="116"/>
                  </a:lnTo>
                  <a:lnTo>
                    <a:pt x="24" y="82"/>
                  </a:lnTo>
                  <a:lnTo>
                    <a:pt x="36" y="48"/>
                  </a:lnTo>
                  <a:lnTo>
                    <a:pt x="50" y="20"/>
                  </a:lnTo>
                  <a:lnTo>
                    <a:pt x="54" y="17"/>
                  </a:lnTo>
                  <a:lnTo>
                    <a:pt x="58" y="12"/>
                  </a:lnTo>
                  <a:lnTo>
                    <a:pt x="62" y="9"/>
                  </a:lnTo>
                  <a:lnTo>
                    <a:pt x="68" y="3"/>
                  </a:lnTo>
                  <a:lnTo>
                    <a:pt x="72" y="0"/>
                  </a:lnTo>
                  <a:lnTo>
                    <a:pt x="76"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7"/>
            <p:cNvSpPr>
              <a:spLocks/>
            </p:cNvSpPr>
            <p:nvPr/>
          </p:nvSpPr>
          <p:spPr bwMode="auto">
            <a:xfrm>
              <a:off x="582630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8 w 150"/>
                <a:gd name="T31" fmla="*/ 399 h 407"/>
                <a:gd name="T32" fmla="*/ 18 w 150"/>
                <a:gd name="T33" fmla="*/ 388 h 407"/>
                <a:gd name="T34" fmla="*/ 7 w 150"/>
                <a:gd name="T35" fmla="*/ 342 h 407"/>
                <a:gd name="T36" fmla="*/ 1 w 150"/>
                <a:gd name="T37" fmla="*/ 289 h 407"/>
                <a:gd name="T38" fmla="*/ 0 w 150"/>
                <a:gd name="T39" fmla="*/ 235 h 407"/>
                <a:gd name="T40" fmla="*/ 5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7 w 150"/>
                <a:gd name="T63" fmla="*/ 34 h 407"/>
                <a:gd name="T64" fmla="*/ 126 w 150"/>
                <a:gd name="T65" fmla="*/ 54 h 407"/>
                <a:gd name="T66" fmla="*/ 133 w 150"/>
                <a:gd name="T67" fmla="*/ 74 h 407"/>
                <a:gd name="T68" fmla="*/ 140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8" y="399"/>
                  </a:lnTo>
                  <a:lnTo>
                    <a:pt x="18" y="388"/>
                  </a:lnTo>
                  <a:lnTo>
                    <a:pt x="7" y="342"/>
                  </a:lnTo>
                  <a:lnTo>
                    <a:pt x="1" y="289"/>
                  </a:lnTo>
                  <a:lnTo>
                    <a:pt x="0" y="235"/>
                  </a:lnTo>
                  <a:lnTo>
                    <a:pt x="5" y="184"/>
                  </a:lnTo>
                  <a:lnTo>
                    <a:pt x="14" y="153"/>
                  </a:lnTo>
                  <a:lnTo>
                    <a:pt x="23" y="125"/>
                  </a:lnTo>
                  <a:lnTo>
                    <a:pt x="34" y="102"/>
                  </a:lnTo>
                  <a:lnTo>
                    <a:pt x="44" y="80"/>
                  </a:lnTo>
                  <a:lnTo>
                    <a:pt x="56" y="60"/>
                  </a:lnTo>
                  <a:lnTo>
                    <a:pt x="68" y="40"/>
                  </a:lnTo>
                  <a:lnTo>
                    <a:pt x="79" y="20"/>
                  </a:lnTo>
                  <a:lnTo>
                    <a:pt x="90" y="0"/>
                  </a:lnTo>
                  <a:lnTo>
                    <a:pt x="99" y="6"/>
                  </a:lnTo>
                  <a:lnTo>
                    <a:pt x="109" y="20"/>
                  </a:lnTo>
                  <a:lnTo>
                    <a:pt x="117" y="34"/>
                  </a:lnTo>
                  <a:lnTo>
                    <a:pt x="126" y="54"/>
                  </a:lnTo>
                  <a:lnTo>
                    <a:pt x="133" y="74"/>
                  </a:lnTo>
                  <a:lnTo>
                    <a:pt x="140"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p:nvSpPr>
          <p:spPr bwMode="auto">
            <a:xfrm>
              <a:off x="5645265" y="6255907"/>
              <a:ext cx="193967" cy="194646"/>
            </a:xfrm>
            <a:custGeom>
              <a:avLst/>
              <a:gdLst>
                <a:gd name="T0" fmla="*/ 256 w 263"/>
                <a:gd name="T1" fmla="*/ 234 h 746"/>
                <a:gd name="T2" fmla="*/ 262 w 263"/>
                <a:gd name="T3" fmla="*/ 271 h 746"/>
                <a:gd name="T4" fmla="*/ 263 w 263"/>
                <a:gd name="T5" fmla="*/ 308 h 746"/>
                <a:gd name="T6" fmla="*/ 260 w 263"/>
                <a:gd name="T7" fmla="*/ 342 h 746"/>
                <a:gd name="T8" fmla="*/ 255 w 263"/>
                <a:gd name="T9" fmla="*/ 375 h 746"/>
                <a:gd name="T10" fmla="*/ 249 w 263"/>
                <a:gd name="T11" fmla="*/ 407 h 746"/>
                <a:gd name="T12" fmla="*/ 242 w 263"/>
                <a:gd name="T13" fmla="*/ 440 h 746"/>
                <a:gd name="T14" fmla="*/ 234 w 263"/>
                <a:gd name="T15" fmla="*/ 472 h 746"/>
                <a:gd name="T16" fmla="*/ 228 w 263"/>
                <a:gd name="T17" fmla="*/ 503 h 746"/>
                <a:gd name="T18" fmla="*/ 225 w 263"/>
                <a:gd name="T19" fmla="*/ 537 h 746"/>
                <a:gd name="T20" fmla="*/ 223 w 263"/>
                <a:gd name="T21" fmla="*/ 570 h 746"/>
                <a:gd name="T22" fmla="*/ 219 w 263"/>
                <a:gd name="T23" fmla="*/ 607 h 746"/>
                <a:gd name="T24" fmla="*/ 216 w 263"/>
                <a:gd name="T25" fmla="*/ 641 h 746"/>
                <a:gd name="T26" fmla="*/ 212 w 263"/>
                <a:gd name="T27" fmla="*/ 672 h 746"/>
                <a:gd name="T28" fmla="*/ 205 w 263"/>
                <a:gd name="T29" fmla="*/ 703 h 746"/>
                <a:gd name="T30" fmla="*/ 196 w 263"/>
                <a:gd name="T31" fmla="*/ 726 h 746"/>
                <a:gd name="T32" fmla="*/ 185 w 263"/>
                <a:gd name="T33" fmla="*/ 746 h 746"/>
                <a:gd name="T34" fmla="*/ 168 w 263"/>
                <a:gd name="T35" fmla="*/ 743 h 746"/>
                <a:gd name="T36" fmla="*/ 152 w 263"/>
                <a:gd name="T37" fmla="*/ 734 h 746"/>
                <a:gd name="T38" fmla="*/ 137 w 263"/>
                <a:gd name="T39" fmla="*/ 717 h 746"/>
                <a:gd name="T40" fmla="*/ 122 w 263"/>
                <a:gd name="T41" fmla="*/ 695 h 746"/>
                <a:gd name="T42" fmla="*/ 108 w 263"/>
                <a:gd name="T43" fmla="*/ 667 h 746"/>
                <a:gd name="T44" fmla="*/ 96 w 263"/>
                <a:gd name="T45" fmla="*/ 638 h 746"/>
                <a:gd name="T46" fmla="*/ 83 w 263"/>
                <a:gd name="T47" fmla="*/ 607 h 746"/>
                <a:gd name="T48" fmla="*/ 70 w 263"/>
                <a:gd name="T49" fmla="*/ 573 h 746"/>
                <a:gd name="T50" fmla="*/ 56 w 263"/>
                <a:gd name="T51" fmla="*/ 525 h 746"/>
                <a:gd name="T52" fmla="*/ 41 w 263"/>
                <a:gd name="T53" fmla="*/ 477 h 746"/>
                <a:gd name="T54" fmla="*/ 28 w 263"/>
                <a:gd name="T55" fmla="*/ 429 h 746"/>
                <a:gd name="T56" fmla="*/ 17 w 263"/>
                <a:gd name="T57" fmla="*/ 375 h 746"/>
                <a:gd name="T58" fmla="*/ 7 w 263"/>
                <a:gd name="T59" fmla="*/ 325 h 746"/>
                <a:gd name="T60" fmla="*/ 2 w 263"/>
                <a:gd name="T61" fmla="*/ 268 h 746"/>
                <a:gd name="T62" fmla="*/ 0 w 263"/>
                <a:gd name="T63" fmla="*/ 209 h 746"/>
                <a:gd name="T64" fmla="*/ 3 w 263"/>
                <a:gd name="T65" fmla="*/ 146 h 746"/>
                <a:gd name="T66" fmla="*/ 14 w 263"/>
                <a:gd name="T67" fmla="*/ 113 h 746"/>
                <a:gd name="T68" fmla="*/ 27 w 263"/>
                <a:gd name="T69" fmla="*/ 79 h 746"/>
                <a:gd name="T70" fmla="*/ 41 w 263"/>
                <a:gd name="T71" fmla="*/ 50 h 746"/>
                <a:gd name="T72" fmla="*/ 56 w 263"/>
                <a:gd name="T73" fmla="*/ 28 h 746"/>
                <a:gd name="T74" fmla="*/ 71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4 w 263"/>
                <a:gd name="T95" fmla="*/ 189 h 746"/>
                <a:gd name="T96" fmla="*/ 256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6" y="234"/>
                  </a:moveTo>
                  <a:lnTo>
                    <a:pt x="262" y="271"/>
                  </a:lnTo>
                  <a:lnTo>
                    <a:pt x="263" y="308"/>
                  </a:lnTo>
                  <a:lnTo>
                    <a:pt x="260" y="342"/>
                  </a:lnTo>
                  <a:lnTo>
                    <a:pt x="255" y="375"/>
                  </a:lnTo>
                  <a:lnTo>
                    <a:pt x="249" y="407"/>
                  </a:lnTo>
                  <a:lnTo>
                    <a:pt x="242" y="440"/>
                  </a:lnTo>
                  <a:lnTo>
                    <a:pt x="234" y="472"/>
                  </a:lnTo>
                  <a:lnTo>
                    <a:pt x="228" y="503"/>
                  </a:lnTo>
                  <a:lnTo>
                    <a:pt x="225" y="537"/>
                  </a:lnTo>
                  <a:lnTo>
                    <a:pt x="223" y="570"/>
                  </a:lnTo>
                  <a:lnTo>
                    <a:pt x="219" y="607"/>
                  </a:lnTo>
                  <a:lnTo>
                    <a:pt x="216" y="641"/>
                  </a:lnTo>
                  <a:lnTo>
                    <a:pt x="212" y="672"/>
                  </a:lnTo>
                  <a:lnTo>
                    <a:pt x="205" y="703"/>
                  </a:lnTo>
                  <a:lnTo>
                    <a:pt x="196" y="726"/>
                  </a:lnTo>
                  <a:lnTo>
                    <a:pt x="185" y="746"/>
                  </a:lnTo>
                  <a:lnTo>
                    <a:pt x="168" y="743"/>
                  </a:lnTo>
                  <a:lnTo>
                    <a:pt x="152" y="734"/>
                  </a:lnTo>
                  <a:lnTo>
                    <a:pt x="137" y="717"/>
                  </a:lnTo>
                  <a:lnTo>
                    <a:pt x="122" y="695"/>
                  </a:lnTo>
                  <a:lnTo>
                    <a:pt x="108" y="667"/>
                  </a:lnTo>
                  <a:lnTo>
                    <a:pt x="96" y="638"/>
                  </a:lnTo>
                  <a:lnTo>
                    <a:pt x="83" y="607"/>
                  </a:lnTo>
                  <a:lnTo>
                    <a:pt x="70" y="573"/>
                  </a:lnTo>
                  <a:lnTo>
                    <a:pt x="56" y="525"/>
                  </a:lnTo>
                  <a:lnTo>
                    <a:pt x="41" y="477"/>
                  </a:lnTo>
                  <a:lnTo>
                    <a:pt x="28" y="429"/>
                  </a:lnTo>
                  <a:lnTo>
                    <a:pt x="17" y="375"/>
                  </a:lnTo>
                  <a:lnTo>
                    <a:pt x="7" y="325"/>
                  </a:lnTo>
                  <a:lnTo>
                    <a:pt x="2" y="268"/>
                  </a:lnTo>
                  <a:lnTo>
                    <a:pt x="0" y="209"/>
                  </a:lnTo>
                  <a:lnTo>
                    <a:pt x="3" y="146"/>
                  </a:lnTo>
                  <a:lnTo>
                    <a:pt x="14" y="113"/>
                  </a:lnTo>
                  <a:lnTo>
                    <a:pt x="27" y="79"/>
                  </a:lnTo>
                  <a:lnTo>
                    <a:pt x="41" y="50"/>
                  </a:lnTo>
                  <a:lnTo>
                    <a:pt x="56" y="28"/>
                  </a:lnTo>
                  <a:lnTo>
                    <a:pt x="71" y="11"/>
                  </a:lnTo>
                  <a:lnTo>
                    <a:pt x="87" y="2"/>
                  </a:lnTo>
                  <a:lnTo>
                    <a:pt x="105" y="0"/>
                  </a:lnTo>
                  <a:lnTo>
                    <a:pt x="123"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9"/>
            <p:cNvSpPr>
              <a:spLocks/>
            </p:cNvSpPr>
            <p:nvPr/>
          </p:nvSpPr>
          <p:spPr bwMode="auto">
            <a:xfrm>
              <a:off x="5865095" y="6266083"/>
              <a:ext cx="122846" cy="98888"/>
            </a:xfrm>
            <a:custGeom>
              <a:avLst/>
              <a:gdLst>
                <a:gd name="T0" fmla="*/ 158 w 175"/>
                <a:gd name="T1" fmla="*/ 28 h 379"/>
                <a:gd name="T2" fmla="*/ 169 w 175"/>
                <a:gd name="T3" fmla="*/ 68 h 379"/>
                <a:gd name="T4" fmla="*/ 174 w 175"/>
                <a:gd name="T5" fmla="*/ 113 h 379"/>
                <a:gd name="T6" fmla="*/ 175 w 175"/>
                <a:gd name="T7" fmla="*/ 164 h 379"/>
                <a:gd name="T8" fmla="*/ 172 w 175"/>
                <a:gd name="T9" fmla="*/ 212 h 379"/>
                <a:gd name="T10" fmla="*/ 169 w 175"/>
                <a:gd name="T11" fmla="*/ 240 h 379"/>
                <a:gd name="T12" fmla="*/ 163 w 175"/>
                <a:gd name="T13" fmla="*/ 266 h 379"/>
                <a:gd name="T14" fmla="*/ 156 w 175"/>
                <a:gd name="T15" fmla="*/ 291 h 379"/>
                <a:gd name="T16" fmla="*/ 149 w 175"/>
                <a:gd name="T17" fmla="*/ 311 h 379"/>
                <a:gd name="T18" fmla="*/ 139 w 175"/>
                <a:gd name="T19" fmla="*/ 331 h 379"/>
                <a:gd name="T20" fmla="*/ 130 w 175"/>
                <a:gd name="T21" fmla="*/ 348 h 379"/>
                <a:gd name="T22" fmla="*/ 120 w 175"/>
                <a:gd name="T23" fmla="*/ 362 h 379"/>
                <a:gd name="T24" fmla="*/ 110 w 175"/>
                <a:gd name="T25" fmla="*/ 370 h 379"/>
                <a:gd name="T26" fmla="*/ 97 w 175"/>
                <a:gd name="T27" fmla="*/ 376 h 379"/>
                <a:gd name="T28" fmla="*/ 85 w 175"/>
                <a:gd name="T29" fmla="*/ 379 h 379"/>
                <a:gd name="T30" fmla="*/ 73 w 175"/>
                <a:gd name="T31" fmla="*/ 376 h 379"/>
                <a:gd name="T32" fmla="*/ 61 w 175"/>
                <a:gd name="T33" fmla="*/ 373 h 379"/>
                <a:gd name="T34" fmla="*/ 49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4" y="113"/>
                  </a:lnTo>
                  <a:lnTo>
                    <a:pt x="175" y="164"/>
                  </a:lnTo>
                  <a:lnTo>
                    <a:pt x="172" y="212"/>
                  </a:lnTo>
                  <a:lnTo>
                    <a:pt x="169" y="240"/>
                  </a:lnTo>
                  <a:lnTo>
                    <a:pt x="163" y="266"/>
                  </a:lnTo>
                  <a:lnTo>
                    <a:pt x="156" y="291"/>
                  </a:lnTo>
                  <a:lnTo>
                    <a:pt x="149" y="311"/>
                  </a:lnTo>
                  <a:lnTo>
                    <a:pt x="139" y="331"/>
                  </a:lnTo>
                  <a:lnTo>
                    <a:pt x="130" y="348"/>
                  </a:lnTo>
                  <a:lnTo>
                    <a:pt x="120" y="362"/>
                  </a:lnTo>
                  <a:lnTo>
                    <a:pt x="110" y="370"/>
                  </a:lnTo>
                  <a:lnTo>
                    <a:pt x="97" y="376"/>
                  </a:lnTo>
                  <a:lnTo>
                    <a:pt x="85" y="379"/>
                  </a:lnTo>
                  <a:lnTo>
                    <a:pt x="73" y="376"/>
                  </a:lnTo>
                  <a:lnTo>
                    <a:pt x="61" y="373"/>
                  </a:lnTo>
                  <a:lnTo>
                    <a:pt x="49"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3"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p:cNvSpPr>
            <p:nvPr/>
          </p:nvSpPr>
          <p:spPr bwMode="auto">
            <a:xfrm>
              <a:off x="6356478" y="6357665"/>
              <a:ext cx="122846" cy="113500"/>
            </a:xfrm>
            <a:custGeom>
              <a:avLst/>
              <a:gdLst>
                <a:gd name="T0" fmla="*/ 169 w 171"/>
                <a:gd name="T1" fmla="*/ 79 h 435"/>
                <a:gd name="T2" fmla="*/ 171 w 171"/>
                <a:gd name="T3" fmla="*/ 141 h 435"/>
                <a:gd name="T4" fmla="*/ 167 w 171"/>
                <a:gd name="T5" fmla="*/ 200 h 435"/>
                <a:gd name="T6" fmla="*/ 158 w 171"/>
                <a:gd name="T7" fmla="*/ 257 h 435"/>
                <a:gd name="T8" fmla="*/ 145 w 171"/>
                <a:gd name="T9" fmla="*/ 308 h 435"/>
                <a:gd name="T10" fmla="*/ 134 w 171"/>
                <a:gd name="T11" fmla="*/ 342 h 435"/>
                <a:gd name="T12" fmla="*/ 121 w 171"/>
                <a:gd name="T13" fmla="*/ 370 h 435"/>
                <a:gd name="T14" fmla="*/ 107 w 171"/>
                <a:gd name="T15" fmla="*/ 392 h 435"/>
                <a:gd name="T16" fmla="*/ 93 w 171"/>
                <a:gd name="T17" fmla="*/ 409 h 435"/>
                <a:gd name="T18" fmla="*/ 77 w 171"/>
                <a:gd name="T19" fmla="*/ 424 h 435"/>
                <a:gd name="T20" fmla="*/ 61 w 171"/>
                <a:gd name="T21" fmla="*/ 432 h 435"/>
                <a:gd name="T22" fmla="*/ 44 w 171"/>
                <a:gd name="T23" fmla="*/ 435 h 435"/>
                <a:gd name="T24" fmla="*/ 27 w 171"/>
                <a:gd name="T25" fmla="*/ 429 h 435"/>
                <a:gd name="T26" fmla="*/ 20 w 171"/>
                <a:gd name="T27" fmla="*/ 418 h 435"/>
                <a:gd name="T28" fmla="*/ 12 w 171"/>
                <a:gd name="T29" fmla="*/ 404 h 435"/>
                <a:gd name="T30" fmla="*/ 6 w 171"/>
                <a:gd name="T31" fmla="*/ 387 h 435"/>
                <a:gd name="T32" fmla="*/ 2 w 171"/>
                <a:gd name="T33" fmla="*/ 364 h 435"/>
                <a:gd name="T34" fmla="*/ 0 w 171"/>
                <a:gd name="T35" fmla="*/ 325 h 435"/>
                <a:gd name="T36" fmla="*/ 0 w 171"/>
                <a:gd name="T37" fmla="*/ 285 h 435"/>
                <a:gd name="T38" fmla="*/ 2 w 171"/>
                <a:gd name="T39" fmla="*/ 248 h 435"/>
                <a:gd name="T40" fmla="*/ 6 w 171"/>
                <a:gd name="T41" fmla="*/ 214 h 435"/>
                <a:gd name="T42" fmla="*/ 11 w 171"/>
                <a:gd name="T43" fmla="*/ 180 h 435"/>
                <a:gd name="T44" fmla="*/ 19 w 171"/>
                <a:gd name="T45" fmla="*/ 147 h 435"/>
                <a:gd name="T46" fmla="*/ 27 w 171"/>
                <a:gd name="T47" fmla="*/ 115 h 435"/>
                <a:gd name="T48" fmla="*/ 36 w 171"/>
                <a:gd name="T49" fmla="*/ 87 h 435"/>
                <a:gd name="T50" fmla="*/ 46 w 171"/>
                <a:gd name="T51" fmla="*/ 62 h 435"/>
                <a:gd name="T52" fmla="*/ 59 w 171"/>
                <a:gd name="T53" fmla="*/ 42 h 435"/>
                <a:gd name="T54" fmla="*/ 70 w 171"/>
                <a:gd name="T55" fmla="*/ 25 h 435"/>
                <a:gd name="T56" fmla="*/ 83 w 171"/>
                <a:gd name="T57" fmla="*/ 11 h 435"/>
                <a:gd name="T58" fmla="*/ 97 w 171"/>
                <a:gd name="T59" fmla="*/ 2 h 435"/>
                <a:gd name="T60" fmla="*/ 111 w 171"/>
                <a:gd name="T61" fmla="*/ 0 h 435"/>
                <a:gd name="T62" fmla="*/ 124 w 171"/>
                <a:gd name="T63" fmla="*/ 0 h 435"/>
                <a:gd name="T64" fmla="*/ 139 w 171"/>
                <a:gd name="T65" fmla="*/ 8 h 435"/>
                <a:gd name="T66" fmla="*/ 148 w 171"/>
                <a:gd name="T67" fmla="*/ 19 h 435"/>
                <a:gd name="T68" fmla="*/ 157 w 171"/>
                <a:gd name="T69" fmla="*/ 36 h 435"/>
                <a:gd name="T70" fmla="*/ 163 w 171"/>
                <a:gd name="T71" fmla="*/ 56 h 435"/>
                <a:gd name="T72" fmla="*/ 169 w 171"/>
                <a:gd name="T73"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435">
                  <a:moveTo>
                    <a:pt x="169" y="79"/>
                  </a:moveTo>
                  <a:lnTo>
                    <a:pt x="171" y="141"/>
                  </a:lnTo>
                  <a:lnTo>
                    <a:pt x="167" y="200"/>
                  </a:lnTo>
                  <a:lnTo>
                    <a:pt x="158" y="257"/>
                  </a:lnTo>
                  <a:lnTo>
                    <a:pt x="145"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0" y="25"/>
                  </a:lnTo>
                  <a:lnTo>
                    <a:pt x="83" y="11"/>
                  </a:lnTo>
                  <a:lnTo>
                    <a:pt x="97" y="2"/>
                  </a:lnTo>
                  <a:lnTo>
                    <a:pt x="111" y="0"/>
                  </a:lnTo>
                  <a:lnTo>
                    <a:pt x="124" y="0"/>
                  </a:lnTo>
                  <a:lnTo>
                    <a:pt x="139" y="8"/>
                  </a:lnTo>
                  <a:lnTo>
                    <a:pt x="148" y="19"/>
                  </a:lnTo>
                  <a:lnTo>
                    <a:pt x="157" y="36"/>
                  </a:lnTo>
                  <a:lnTo>
                    <a:pt x="163" y="56"/>
                  </a:lnTo>
                  <a:lnTo>
                    <a:pt x="169"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p:cNvSpPr>
            <p:nvPr/>
          </p:nvSpPr>
          <p:spPr bwMode="auto">
            <a:xfrm>
              <a:off x="5832767" y="6378278"/>
              <a:ext cx="103449" cy="81668"/>
            </a:xfrm>
            <a:custGeom>
              <a:avLst/>
              <a:gdLst>
                <a:gd name="T0" fmla="*/ 143 w 151"/>
                <a:gd name="T1" fmla="*/ 62 h 313"/>
                <a:gd name="T2" fmla="*/ 151 w 151"/>
                <a:gd name="T3" fmla="*/ 110 h 313"/>
                <a:gd name="T4" fmla="*/ 151 w 151"/>
                <a:gd name="T5" fmla="*/ 164 h 313"/>
                <a:gd name="T6" fmla="*/ 147 w 151"/>
                <a:gd name="T7" fmla="*/ 217 h 313"/>
                <a:gd name="T8" fmla="*/ 141 w 151"/>
                <a:gd name="T9" fmla="*/ 265 h 313"/>
                <a:gd name="T10" fmla="*/ 131 w 151"/>
                <a:gd name="T11" fmla="*/ 288 h 313"/>
                <a:gd name="T12" fmla="*/ 120 w 151"/>
                <a:gd name="T13" fmla="*/ 302 h 313"/>
                <a:gd name="T14" fmla="*/ 108 w 151"/>
                <a:gd name="T15" fmla="*/ 311 h 313"/>
                <a:gd name="T16" fmla="*/ 95 w 151"/>
                <a:gd name="T17" fmla="*/ 313 h 313"/>
                <a:gd name="T18" fmla="*/ 83 w 151"/>
                <a:gd name="T19" fmla="*/ 313 h 313"/>
                <a:gd name="T20" fmla="*/ 70 w 151"/>
                <a:gd name="T21" fmla="*/ 311 h 313"/>
                <a:gd name="T22" fmla="*/ 58 w 151"/>
                <a:gd name="T23" fmla="*/ 302 h 313"/>
                <a:gd name="T24" fmla="*/ 47 w 151"/>
                <a:gd name="T25" fmla="*/ 294 h 313"/>
                <a:gd name="T26" fmla="*/ 38 w 151"/>
                <a:gd name="T27" fmla="*/ 280 h 313"/>
                <a:gd name="T28" fmla="*/ 30 w 151"/>
                <a:gd name="T29" fmla="*/ 265 h 313"/>
                <a:gd name="T30" fmla="*/ 23 w 151"/>
                <a:gd name="T31" fmla="*/ 246 h 313"/>
                <a:gd name="T32" fmla="*/ 16 w 151"/>
                <a:gd name="T33" fmla="*/ 226 h 313"/>
                <a:gd name="T34" fmla="*/ 11 w 151"/>
                <a:gd name="T35" fmla="*/ 203 h 313"/>
                <a:gd name="T36" fmla="*/ 6 w 151"/>
                <a:gd name="T37" fmla="*/ 181 h 313"/>
                <a:gd name="T38" fmla="*/ 2 w 151"/>
                <a:gd name="T39" fmla="*/ 158 h 313"/>
                <a:gd name="T40" fmla="*/ 0 w 151"/>
                <a:gd name="T41" fmla="*/ 133 h 313"/>
                <a:gd name="T42" fmla="*/ 1 w 151"/>
                <a:gd name="T43" fmla="*/ 104 h 313"/>
                <a:gd name="T44" fmla="*/ 4 w 151"/>
                <a:gd name="T45" fmla="*/ 79 h 313"/>
                <a:gd name="T46" fmla="*/ 8 w 151"/>
                <a:gd name="T47" fmla="*/ 56 h 313"/>
                <a:gd name="T48" fmla="*/ 14 w 151"/>
                <a:gd name="T49" fmla="*/ 36 h 313"/>
                <a:gd name="T50" fmla="*/ 29 w 151"/>
                <a:gd name="T51" fmla="*/ 17 h 313"/>
                <a:gd name="T52" fmla="*/ 45 w 151"/>
                <a:gd name="T53" fmla="*/ 5 h 313"/>
                <a:gd name="T54" fmla="*/ 62 w 151"/>
                <a:gd name="T55" fmla="*/ 0 h 313"/>
                <a:gd name="T56" fmla="*/ 80 w 151"/>
                <a:gd name="T57" fmla="*/ 3 h 313"/>
                <a:gd name="T58" fmla="*/ 97 w 151"/>
                <a:gd name="T59" fmla="*/ 8 h 313"/>
                <a:gd name="T60" fmla="*/ 113 w 151"/>
                <a:gd name="T61" fmla="*/ 22 h 313"/>
                <a:gd name="T62" fmla="*/ 129 w 151"/>
                <a:gd name="T63" fmla="*/ 39 h 313"/>
                <a:gd name="T64" fmla="*/ 143 w 151"/>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313">
                  <a:moveTo>
                    <a:pt x="143" y="62"/>
                  </a:moveTo>
                  <a:lnTo>
                    <a:pt x="151" y="110"/>
                  </a:lnTo>
                  <a:lnTo>
                    <a:pt x="151" y="164"/>
                  </a:lnTo>
                  <a:lnTo>
                    <a:pt x="147"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3" y="246"/>
                  </a:lnTo>
                  <a:lnTo>
                    <a:pt x="16" y="226"/>
                  </a:lnTo>
                  <a:lnTo>
                    <a:pt x="11" y="203"/>
                  </a:lnTo>
                  <a:lnTo>
                    <a:pt x="6" y="181"/>
                  </a:lnTo>
                  <a:lnTo>
                    <a:pt x="2" y="158"/>
                  </a:lnTo>
                  <a:lnTo>
                    <a:pt x="0" y="133"/>
                  </a:lnTo>
                  <a:lnTo>
                    <a:pt x="1" y="104"/>
                  </a:lnTo>
                  <a:lnTo>
                    <a:pt x="4" y="79"/>
                  </a:lnTo>
                  <a:lnTo>
                    <a:pt x="8" y="56"/>
                  </a:lnTo>
                  <a:lnTo>
                    <a:pt x="14" y="36"/>
                  </a:lnTo>
                  <a:lnTo>
                    <a:pt x="29" y="17"/>
                  </a:lnTo>
                  <a:lnTo>
                    <a:pt x="45" y="5"/>
                  </a:lnTo>
                  <a:lnTo>
                    <a:pt x="62" y="0"/>
                  </a:lnTo>
                  <a:lnTo>
                    <a:pt x="80" y="3"/>
                  </a:lnTo>
                  <a:lnTo>
                    <a:pt x="97" y="8"/>
                  </a:lnTo>
                  <a:lnTo>
                    <a:pt x="113"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2"/>
            <p:cNvSpPr>
              <a:spLocks/>
            </p:cNvSpPr>
            <p:nvPr/>
          </p:nvSpPr>
          <p:spPr bwMode="auto">
            <a:xfrm>
              <a:off x="6440531" y="6445334"/>
              <a:ext cx="135777" cy="93670"/>
            </a:xfrm>
            <a:custGeom>
              <a:avLst/>
              <a:gdLst>
                <a:gd name="T0" fmla="*/ 173 w 189"/>
                <a:gd name="T1" fmla="*/ 25 h 359"/>
                <a:gd name="T2" fmla="*/ 181 w 189"/>
                <a:gd name="T3" fmla="*/ 71 h 359"/>
                <a:gd name="T4" fmla="*/ 187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3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2 w 189"/>
                <a:gd name="T33" fmla="*/ 155 h 359"/>
                <a:gd name="T34" fmla="*/ 13 w 189"/>
                <a:gd name="T35" fmla="*/ 121 h 359"/>
                <a:gd name="T36" fmla="*/ 24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2 w 189"/>
                <a:gd name="T57" fmla="*/ 3 h 359"/>
                <a:gd name="T58" fmla="*/ 150 w 189"/>
                <a:gd name="T59" fmla="*/ 8 h 359"/>
                <a:gd name="T60" fmla="*/ 158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1" y="71"/>
                  </a:lnTo>
                  <a:lnTo>
                    <a:pt x="187" y="119"/>
                  </a:lnTo>
                  <a:lnTo>
                    <a:pt x="189" y="167"/>
                  </a:lnTo>
                  <a:lnTo>
                    <a:pt x="186" y="215"/>
                  </a:lnTo>
                  <a:lnTo>
                    <a:pt x="168" y="257"/>
                  </a:lnTo>
                  <a:lnTo>
                    <a:pt x="149" y="291"/>
                  </a:lnTo>
                  <a:lnTo>
                    <a:pt x="129" y="319"/>
                  </a:lnTo>
                  <a:lnTo>
                    <a:pt x="108" y="339"/>
                  </a:lnTo>
                  <a:lnTo>
                    <a:pt x="86" y="353"/>
                  </a:lnTo>
                  <a:lnTo>
                    <a:pt x="63" y="359"/>
                  </a:lnTo>
                  <a:lnTo>
                    <a:pt x="41" y="356"/>
                  </a:lnTo>
                  <a:lnTo>
                    <a:pt x="18" y="348"/>
                  </a:lnTo>
                  <a:lnTo>
                    <a:pt x="3" y="311"/>
                  </a:lnTo>
                  <a:lnTo>
                    <a:pt x="0" y="260"/>
                  </a:lnTo>
                  <a:lnTo>
                    <a:pt x="2" y="206"/>
                  </a:lnTo>
                  <a:lnTo>
                    <a:pt x="2" y="155"/>
                  </a:lnTo>
                  <a:lnTo>
                    <a:pt x="13" y="121"/>
                  </a:lnTo>
                  <a:lnTo>
                    <a:pt x="24" y="93"/>
                  </a:lnTo>
                  <a:lnTo>
                    <a:pt x="37" y="71"/>
                  </a:lnTo>
                  <a:lnTo>
                    <a:pt x="51" y="51"/>
                  </a:lnTo>
                  <a:lnTo>
                    <a:pt x="65" y="37"/>
                  </a:lnTo>
                  <a:lnTo>
                    <a:pt x="79" y="23"/>
                  </a:lnTo>
                  <a:lnTo>
                    <a:pt x="94" y="11"/>
                  </a:lnTo>
                  <a:lnTo>
                    <a:pt x="109" y="0"/>
                  </a:lnTo>
                  <a:lnTo>
                    <a:pt x="117" y="0"/>
                  </a:lnTo>
                  <a:lnTo>
                    <a:pt x="126" y="0"/>
                  </a:lnTo>
                  <a:lnTo>
                    <a:pt x="134" y="0"/>
                  </a:lnTo>
                  <a:lnTo>
                    <a:pt x="142"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3"/>
            <p:cNvSpPr>
              <a:spLocks/>
            </p:cNvSpPr>
            <p:nvPr/>
          </p:nvSpPr>
          <p:spPr bwMode="auto">
            <a:xfrm>
              <a:off x="6253029" y="6462294"/>
              <a:ext cx="174571" cy="194646"/>
            </a:xfrm>
            <a:custGeom>
              <a:avLst/>
              <a:gdLst>
                <a:gd name="T0" fmla="*/ 227 w 244"/>
                <a:gd name="T1" fmla="*/ 246 h 746"/>
                <a:gd name="T2" fmla="*/ 238 w 244"/>
                <a:gd name="T3" fmla="*/ 271 h 746"/>
                <a:gd name="T4" fmla="*/ 243 w 244"/>
                <a:gd name="T5" fmla="*/ 302 h 746"/>
                <a:gd name="T6" fmla="*/ 244 w 244"/>
                <a:gd name="T7" fmla="*/ 336 h 746"/>
                <a:gd name="T8" fmla="*/ 242 w 244"/>
                <a:gd name="T9" fmla="*/ 373 h 746"/>
                <a:gd name="T10" fmla="*/ 233 w 244"/>
                <a:gd name="T11" fmla="*/ 430 h 746"/>
                <a:gd name="T12" fmla="*/ 223 w 244"/>
                <a:gd name="T13" fmla="*/ 486 h 746"/>
                <a:gd name="T14" fmla="*/ 209 w 244"/>
                <a:gd name="T15" fmla="*/ 540 h 746"/>
                <a:gd name="T16" fmla="*/ 194 w 244"/>
                <a:gd name="T17" fmla="*/ 588 h 746"/>
                <a:gd name="T18" fmla="*/ 177 w 244"/>
                <a:gd name="T19" fmla="*/ 636 h 746"/>
                <a:gd name="T20" fmla="*/ 159 w 244"/>
                <a:gd name="T21" fmla="*/ 678 h 746"/>
                <a:gd name="T22" fmla="*/ 140 w 244"/>
                <a:gd name="T23" fmla="*/ 715 h 746"/>
                <a:gd name="T24" fmla="*/ 120 w 244"/>
                <a:gd name="T25" fmla="*/ 746 h 746"/>
                <a:gd name="T26" fmla="*/ 106 w 244"/>
                <a:gd name="T27" fmla="*/ 743 h 746"/>
                <a:gd name="T28" fmla="*/ 93 w 244"/>
                <a:gd name="T29" fmla="*/ 732 h 746"/>
                <a:gd name="T30" fmla="*/ 79 w 244"/>
                <a:gd name="T31" fmla="*/ 715 h 746"/>
                <a:gd name="T32" fmla="*/ 67 w 244"/>
                <a:gd name="T33" fmla="*/ 695 h 746"/>
                <a:gd name="T34" fmla="*/ 56 w 244"/>
                <a:gd name="T35" fmla="*/ 673 h 746"/>
                <a:gd name="T36" fmla="*/ 44 w 244"/>
                <a:gd name="T37" fmla="*/ 650 h 746"/>
                <a:gd name="T38" fmla="*/ 33 w 244"/>
                <a:gd name="T39" fmla="*/ 627 h 746"/>
                <a:gd name="T40" fmla="*/ 21 w 244"/>
                <a:gd name="T41" fmla="*/ 605 h 746"/>
                <a:gd name="T42" fmla="*/ 10 w 244"/>
                <a:gd name="T43" fmla="*/ 551 h 746"/>
                <a:gd name="T44" fmla="*/ 3 w 244"/>
                <a:gd name="T45" fmla="*/ 492 h 746"/>
                <a:gd name="T46" fmla="*/ 0 w 244"/>
                <a:gd name="T47" fmla="*/ 430 h 746"/>
                <a:gd name="T48" fmla="*/ 0 w 244"/>
                <a:gd name="T49" fmla="*/ 367 h 746"/>
                <a:gd name="T50" fmla="*/ 2 w 244"/>
                <a:gd name="T51" fmla="*/ 302 h 746"/>
                <a:gd name="T52" fmla="*/ 7 w 244"/>
                <a:gd name="T53" fmla="*/ 240 h 746"/>
                <a:gd name="T54" fmla="*/ 16 w 244"/>
                <a:gd name="T55" fmla="*/ 181 h 746"/>
                <a:gd name="T56" fmla="*/ 26 w 244"/>
                <a:gd name="T57" fmla="*/ 130 h 746"/>
                <a:gd name="T58" fmla="*/ 34 w 244"/>
                <a:gd name="T59" fmla="*/ 102 h 746"/>
                <a:gd name="T60" fmla="*/ 42 w 244"/>
                <a:gd name="T61" fmla="*/ 73 h 746"/>
                <a:gd name="T62" fmla="*/ 52 w 244"/>
                <a:gd name="T63" fmla="*/ 48 h 746"/>
                <a:gd name="T64" fmla="*/ 62 w 244"/>
                <a:gd name="T65" fmla="*/ 28 h 746"/>
                <a:gd name="T66" fmla="*/ 73 w 244"/>
                <a:gd name="T67" fmla="*/ 14 h 746"/>
                <a:gd name="T68" fmla="*/ 84 w 244"/>
                <a:gd name="T69" fmla="*/ 3 h 746"/>
                <a:gd name="T70" fmla="*/ 97 w 244"/>
                <a:gd name="T71" fmla="*/ 0 h 746"/>
                <a:gd name="T72" fmla="*/ 111 w 244"/>
                <a:gd name="T73" fmla="*/ 6 h 746"/>
                <a:gd name="T74" fmla="*/ 127 w 244"/>
                <a:gd name="T75" fmla="*/ 28 h 746"/>
                <a:gd name="T76" fmla="*/ 143 w 244"/>
                <a:gd name="T77" fmla="*/ 51 h 746"/>
                <a:gd name="T78" fmla="*/ 157 w 244"/>
                <a:gd name="T79" fmla="*/ 79 h 746"/>
                <a:gd name="T80" fmla="*/ 172 w 244"/>
                <a:gd name="T81" fmla="*/ 110 h 746"/>
                <a:gd name="T82" fmla="*/ 186 w 244"/>
                <a:gd name="T83" fmla="*/ 144 h 746"/>
                <a:gd name="T84" fmla="*/ 200 w 244"/>
                <a:gd name="T85" fmla="*/ 178 h 746"/>
                <a:gd name="T86" fmla="*/ 213 w 244"/>
                <a:gd name="T87" fmla="*/ 212 h 746"/>
                <a:gd name="T88" fmla="*/ 227 w 244"/>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746">
                  <a:moveTo>
                    <a:pt x="227" y="246"/>
                  </a:moveTo>
                  <a:lnTo>
                    <a:pt x="238" y="271"/>
                  </a:lnTo>
                  <a:lnTo>
                    <a:pt x="243" y="302"/>
                  </a:lnTo>
                  <a:lnTo>
                    <a:pt x="244" y="336"/>
                  </a:lnTo>
                  <a:lnTo>
                    <a:pt x="242" y="373"/>
                  </a:lnTo>
                  <a:lnTo>
                    <a:pt x="233" y="430"/>
                  </a:lnTo>
                  <a:lnTo>
                    <a:pt x="223" y="486"/>
                  </a:lnTo>
                  <a:lnTo>
                    <a:pt x="209" y="540"/>
                  </a:lnTo>
                  <a:lnTo>
                    <a:pt x="194" y="588"/>
                  </a:lnTo>
                  <a:lnTo>
                    <a:pt x="177" y="636"/>
                  </a:lnTo>
                  <a:lnTo>
                    <a:pt x="159" y="678"/>
                  </a:lnTo>
                  <a:lnTo>
                    <a:pt x="140" y="715"/>
                  </a:lnTo>
                  <a:lnTo>
                    <a:pt x="120" y="746"/>
                  </a:lnTo>
                  <a:lnTo>
                    <a:pt x="106" y="743"/>
                  </a:lnTo>
                  <a:lnTo>
                    <a:pt x="93" y="732"/>
                  </a:lnTo>
                  <a:lnTo>
                    <a:pt x="79" y="715"/>
                  </a:lnTo>
                  <a:lnTo>
                    <a:pt x="67" y="695"/>
                  </a:lnTo>
                  <a:lnTo>
                    <a:pt x="56" y="673"/>
                  </a:lnTo>
                  <a:lnTo>
                    <a:pt x="44" y="650"/>
                  </a:lnTo>
                  <a:lnTo>
                    <a:pt x="33" y="627"/>
                  </a:lnTo>
                  <a:lnTo>
                    <a:pt x="21" y="605"/>
                  </a:lnTo>
                  <a:lnTo>
                    <a:pt x="10" y="551"/>
                  </a:lnTo>
                  <a:lnTo>
                    <a:pt x="3" y="492"/>
                  </a:lnTo>
                  <a:lnTo>
                    <a:pt x="0" y="430"/>
                  </a:lnTo>
                  <a:lnTo>
                    <a:pt x="0" y="367"/>
                  </a:lnTo>
                  <a:lnTo>
                    <a:pt x="2" y="302"/>
                  </a:lnTo>
                  <a:lnTo>
                    <a:pt x="7" y="240"/>
                  </a:lnTo>
                  <a:lnTo>
                    <a:pt x="16" y="181"/>
                  </a:lnTo>
                  <a:lnTo>
                    <a:pt x="26" y="130"/>
                  </a:lnTo>
                  <a:lnTo>
                    <a:pt x="34" y="102"/>
                  </a:lnTo>
                  <a:lnTo>
                    <a:pt x="42" y="73"/>
                  </a:lnTo>
                  <a:lnTo>
                    <a:pt x="52" y="48"/>
                  </a:lnTo>
                  <a:lnTo>
                    <a:pt x="62" y="28"/>
                  </a:lnTo>
                  <a:lnTo>
                    <a:pt x="73" y="14"/>
                  </a:lnTo>
                  <a:lnTo>
                    <a:pt x="84" y="3"/>
                  </a:lnTo>
                  <a:lnTo>
                    <a:pt x="97"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4"/>
            <p:cNvSpPr>
              <a:spLocks/>
            </p:cNvSpPr>
            <p:nvPr/>
          </p:nvSpPr>
          <p:spPr bwMode="auto">
            <a:xfrm>
              <a:off x="6453462" y="6558051"/>
              <a:ext cx="135777" cy="91582"/>
            </a:xfrm>
            <a:custGeom>
              <a:avLst/>
              <a:gdLst>
                <a:gd name="T0" fmla="*/ 175 w 188"/>
                <a:gd name="T1" fmla="*/ 82 h 351"/>
                <a:gd name="T2" fmla="*/ 182 w 188"/>
                <a:gd name="T3" fmla="*/ 111 h 351"/>
                <a:gd name="T4" fmla="*/ 186 w 188"/>
                <a:gd name="T5" fmla="*/ 142 h 351"/>
                <a:gd name="T6" fmla="*/ 188 w 188"/>
                <a:gd name="T7" fmla="*/ 176 h 351"/>
                <a:gd name="T8" fmla="*/ 186 w 188"/>
                <a:gd name="T9" fmla="*/ 210 h 351"/>
                <a:gd name="T10" fmla="*/ 184 w 188"/>
                <a:gd name="T11" fmla="*/ 235 h 351"/>
                <a:gd name="T12" fmla="*/ 178 w 188"/>
                <a:gd name="T13" fmla="*/ 258 h 351"/>
                <a:gd name="T14" fmla="*/ 173 w 188"/>
                <a:gd name="T15" fmla="*/ 277 h 351"/>
                <a:gd name="T16" fmla="*/ 166 w 188"/>
                <a:gd name="T17" fmla="*/ 297 h 351"/>
                <a:gd name="T18" fmla="*/ 158 w 188"/>
                <a:gd name="T19" fmla="*/ 314 h 351"/>
                <a:gd name="T20" fmla="*/ 150 w 188"/>
                <a:gd name="T21" fmla="*/ 328 h 351"/>
                <a:gd name="T22" fmla="*/ 140 w 188"/>
                <a:gd name="T23" fmla="*/ 340 h 351"/>
                <a:gd name="T24" fmla="*/ 132 w 188"/>
                <a:gd name="T25" fmla="*/ 348 h 351"/>
                <a:gd name="T26" fmla="*/ 112 w 188"/>
                <a:gd name="T27" fmla="*/ 351 h 351"/>
                <a:gd name="T28" fmla="*/ 92 w 188"/>
                <a:gd name="T29" fmla="*/ 342 h 351"/>
                <a:gd name="T30" fmla="*/ 74 w 188"/>
                <a:gd name="T31" fmla="*/ 331 h 351"/>
                <a:gd name="T32" fmla="*/ 57 w 188"/>
                <a:gd name="T33" fmla="*/ 311 h 351"/>
                <a:gd name="T34" fmla="*/ 41 w 188"/>
                <a:gd name="T35" fmla="*/ 283 h 351"/>
                <a:gd name="T36" fmla="*/ 26 w 188"/>
                <a:gd name="T37" fmla="*/ 252 h 351"/>
                <a:gd name="T38" fmla="*/ 15 w 188"/>
                <a:gd name="T39" fmla="*/ 212 h 351"/>
                <a:gd name="T40" fmla="*/ 4 w 188"/>
                <a:gd name="T41" fmla="*/ 167 h 351"/>
                <a:gd name="T42" fmla="*/ 1 w 188"/>
                <a:gd name="T43" fmla="*/ 145 h 351"/>
                <a:gd name="T44" fmla="*/ 0 w 188"/>
                <a:gd name="T45" fmla="*/ 119 h 351"/>
                <a:gd name="T46" fmla="*/ 2 w 188"/>
                <a:gd name="T47" fmla="*/ 94 h 351"/>
                <a:gd name="T48" fmla="*/ 5 w 188"/>
                <a:gd name="T49" fmla="*/ 71 h 351"/>
                <a:gd name="T50" fmla="*/ 14 w 188"/>
                <a:gd name="T51" fmla="*/ 51 h 351"/>
                <a:gd name="T52" fmla="*/ 23 w 188"/>
                <a:gd name="T53" fmla="*/ 31 h 351"/>
                <a:gd name="T54" fmla="*/ 33 w 188"/>
                <a:gd name="T55" fmla="*/ 20 h 351"/>
                <a:gd name="T56" fmla="*/ 43 w 188"/>
                <a:gd name="T57" fmla="*/ 9 h 351"/>
                <a:gd name="T58" fmla="*/ 55 w 188"/>
                <a:gd name="T59" fmla="*/ 3 h 351"/>
                <a:gd name="T60" fmla="*/ 66 w 188"/>
                <a:gd name="T61" fmla="*/ 0 h 351"/>
                <a:gd name="T62" fmla="*/ 78 w 188"/>
                <a:gd name="T63" fmla="*/ 0 h 351"/>
                <a:gd name="T64" fmla="*/ 90 w 188"/>
                <a:gd name="T65" fmla="*/ 3 h 351"/>
                <a:gd name="T66" fmla="*/ 101 w 188"/>
                <a:gd name="T67" fmla="*/ 6 h 351"/>
                <a:gd name="T68" fmla="*/ 113 w 188"/>
                <a:gd name="T69" fmla="*/ 15 h 351"/>
                <a:gd name="T70" fmla="*/ 125 w 188"/>
                <a:gd name="T71" fmla="*/ 23 h 351"/>
                <a:gd name="T72" fmla="*/ 135 w 188"/>
                <a:gd name="T73" fmla="*/ 31 h 351"/>
                <a:gd name="T74" fmla="*/ 147 w 188"/>
                <a:gd name="T75" fmla="*/ 43 h 351"/>
                <a:gd name="T76" fmla="*/ 156 w 188"/>
                <a:gd name="T77" fmla="*/ 57 h 351"/>
                <a:gd name="T78" fmla="*/ 167 w 188"/>
                <a:gd name="T79" fmla="*/ 68 h 351"/>
                <a:gd name="T80" fmla="*/ 175 w 188"/>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51">
                  <a:moveTo>
                    <a:pt x="175" y="82"/>
                  </a:moveTo>
                  <a:lnTo>
                    <a:pt x="182" y="111"/>
                  </a:lnTo>
                  <a:lnTo>
                    <a:pt x="186" y="142"/>
                  </a:lnTo>
                  <a:lnTo>
                    <a:pt x="188" y="176"/>
                  </a:lnTo>
                  <a:lnTo>
                    <a:pt x="186" y="210"/>
                  </a:lnTo>
                  <a:lnTo>
                    <a:pt x="184" y="235"/>
                  </a:lnTo>
                  <a:lnTo>
                    <a:pt x="178" y="258"/>
                  </a:lnTo>
                  <a:lnTo>
                    <a:pt x="173" y="277"/>
                  </a:lnTo>
                  <a:lnTo>
                    <a:pt x="166" y="297"/>
                  </a:lnTo>
                  <a:lnTo>
                    <a:pt x="158" y="314"/>
                  </a:lnTo>
                  <a:lnTo>
                    <a:pt x="150" y="328"/>
                  </a:lnTo>
                  <a:lnTo>
                    <a:pt x="140" y="340"/>
                  </a:lnTo>
                  <a:lnTo>
                    <a:pt x="132" y="348"/>
                  </a:lnTo>
                  <a:lnTo>
                    <a:pt x="112" y="351"/>
                  </a:lnTo>
                  <a:lnTo>
                    <a:pt x="92" y="342"/>
                  </a:lnTo>
                  <a:lnTo>
                    <a:pt x="74" y="331"/>
                  </a:lnTo>
                  <a:lnTo>
                    <a:pt x="57" y="311"/>
                  </a:lnTo>
                  <a:lnTo>
                    <a:pt x="41" y="283"/>
                  </a:lnTo>
                  <a:lnTo>
                    <a:pt x="26" y="252"/>
                  </a:lnTo>
                  <a:lnTo>
                    <a:pt x="15" y="212"/>
                  </a:lnTo>
                  <a:lnTo>
                    <a:pt x="4" y="167"/>
                  </a:lnTo>
                  <a:lnTo>
                    <a:pt x="1" y="145"/>
                  </a:lnTo>
                  <a:lnTo>
                    <a:pt x="0" y="119"/>
                  </a:lnTo>
                  <a:lnTo>
                    <a:pt x="2" y="94"/>
                  </a:lnTo>
                  <a:lnTo>
                    <a:pt x="5" y="71"/>
                  </a:lnTo>
                  <a:lnTo>
                    <a:pt x="14" y="51"/>
                  </a:lnTo>
                  <a:lnTo>
                    <a:pt x="23" y="31"/>
                  </a:lnTo>
                  <a:lnTo>
                    <a:pt x="33" y="20"/>
                  </a:lnTo>
                  <a:lnTo>
                    <a:pt x="43" y="9"/>
                  </a:lnTo>
                  <a:lnTo>
                    <a:pt x="55" y="3"/>
                  </a:lnTo>
                  <a:lnTo>
                    <a:pt x="66" y="0"/>
                  </a:lnTo>
                  <a:lnTo>
                    <a:pt x="78" y="0"/>
                  </a:lnTo>
                  <a:lnTo>
                    <a:pt x="90" y="3"/>
                  </a:lnTo>
                  <a:lnTo>
                    <a:pt x="101" y="6"/>
                  </a:lnTo>
                  <a:lnTo>
                    <a:pt x="113" y="15"/>
                  </a:lnTo>
                  <a:lnTo>
                    <a:pt x="125" y="23"/>
                  </a:lnTo>
                  <a:lnTo>
                    <a:pt x="135" y="31"/>
                  </a:lnTo>
                  <a:lnTo>
                    <a:pt x="147" y="43"/>
                  </a:lnTo>
                  <a:lnTo>
                    <a:pt x="156" y="57"/>
                  </a:lnTo>
                  <a:lnTo>
                    <a:pt x="167"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5"/>
            <p:cNvSpPr>
              <a:spLocks/>
            </p:cNvSpPr>
            <p:nvPr/>
          </p:nvSpPr>
          <p:spPr bwMode="auto">
            <a:xfrm>
              <a:off x="6395271" y="6639197"/>
              <a:ext cx="90518" cy="84798"/>
            </a:xfrm>
            <a:custGeom>
              <a:avLst/>
              <a:gdLst>
                <a:gd name="T0" fmla="*/ 122 w 127"/>
                <a:gd name="T1" fmla="*/ 111 h 325"/>
                <a:gd name="T2" fmla="*/ 125 w 127"/>
                <a:gd name="T3" fmla="*/ 144 h 325"/>
                <a:gd name="T4" fmla="*/ 127 w 127"/>
                <a:gd name="T5" fmla="*/ 178 h 325"/>
                <a:gd name="T6" fmla="*/ 127 w 127"/>
                <a:gd name="T7" fmla="*/ 215 h 325"/>
                <a:gd name="T8" fmla="*/ 123 w 127"/>
                <a:gd name="T9" fmla="*/ 246 h 325"/>
                <a:gd name="T10" fmla="*/ 119 w 127"/>
                <a:gd name="T11" fmla="*/ 266 h 325"/>
                <a:gd name="T12" fmla="*/ 115 w 127"/>
                <a:gd name="T13" fmla="*/ 283 h 325"/>
                <a:gd name="T14" fmla="*/ 108 w 127"/>
                <a:gd name="T15" fmla="*/ 297 h 325"/>
                <a:gd name="T16" fmla="*/ 102 w 127"/>
                <a:gd name="T17" fmla="*/ 308 h 325"/>
                <a:gd name="T18" fmla="*/ 95 w 127"/>
                <a:gd name="T19" fmla="*/ 317 h 325"/>
                <a:gd name="T20" fmla="*/ 87 w 127"/>
                <a:gd name="T21" fmla="*/ 323 h 325"/>
                <a:gd name="T22" fmla="*/ 80 w 127"/>
                <a:gd name="T23" fmla="*/ 325 h 325"/>
                <a:gd name="T24" fmla="*/ 71 w 127"/>
                <a:gd name="T25" fmla="*/ 325 h 325"/>
                <a:gd name="T26" fmla="*/ 61 w 127"/>
                <a:gd name="T27" fmla="*/ 323 h 325"/>
                <a:gd name="T28" fmla="*/ 50 w 127"/>
                <a:gd name="T29" fmla="*/ 317 h 325"/>
                <a:gd name="T30" fmla="*/ 41 w 127"/>
                <a:gd name="T31" fmla="*/ 306 h 325"/>
                <a:gd name="T32" fmla="*/ 32 w 127"/>
                <a:gd name="T33" fmla="*/ 291 h 325"/>
                <a:gd name="T34" fmla="*/ 24 w 127"/>
                <a:gd name="T35" fmla="*/ 274 h 325"/>
                <a:gd name="T36" fmla="*/ 17 w 127"/>
                <a:gd name="T37" fmla="*/ 255 h 325"/>
                <a:gd name="T38" fmla="*/ 10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1 w 127"/>
                <a:gd name="T55" fmla="*/ 3 h 325"/>
                <a:gd name="T56" fmla="*/ 41 w 127"/>
                <a:gd name="T57" fmla="*/ 0 h 325"/>
                <a:gd name="T58" fmla="*/ 51 w 127"/>
                <a:gd name="T59" fmla="*/ 3 h 325"/>
                <a:gd name="T60" fmla="*/ 62 w 127"/>
                <a:gd name="T61" fmla="*/ 6 h 325"/>
                <a:gd name="T62" fmla="*/ 73 w 127"/>
                <a:gd name="T63" fmla="*/ 12 h 325"/>
                <a:gd name="T64" fmla="*/ 82 w 127"/>
                <a:gd name="T65" fmla="*/ 17 h 325"/>
                <a:gd name="T66" fmla="*/ 88 w 127"/>
                <a:gd name="T67" fmla="*/ 23 h 325"/>
                <a:gd name="T68" fmla="*/ 94 w 127"/>
                <a:gd name="T69" fmla="*/ 31 h 325"/>
                <a:gd name="T70" fmla="*/ 100 w 127"/>
                <a:gd name="T71" fmla="*/ 43 h 325"/>
                <a:gd name="T72" fmla="*/ 105 w 127"/>
                <a:gd name="T73" fmla="*/ 54 h 325"/>
                <a:gd name="T74" fmla="*/ 110 w 127"/>
                <a:gd name="T75" fmla="*/ 65 h 325"/>
                <a:gd name="T76" fmla="*/ 115 w 127"/>
                <a:gd name="T77" fmla="*/ 79 h 325"/>
                <a:gd name="T78" fmla="*/ 119 w 127"/>
                <a:gd name="T79" fmla="*/ 94 h 325"/>
                <a:gd name="T80" fmla="*/ 122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2" y="111"/>
                  </a:moveTo>
                  <a:lnTo>
                    <a:pt x="125" y="144"/>
                  </a:lnTo>
                  <a:lnTo>
                    <a:pt x="127" y="178"/>
                  </a:lnTo>
                  <a:lnTo>
                    <a:pt x="127" y="215"/>
                  </a:lnTo>
                  <a:lnTo>
                    <a:pt x="123" y="246"/>
                  </a:lnTo>
                  <a:lnTo>
                    <a:pt x="119" y="266"/>
                  </a:lnTo>
                  <a:lnTo>
                    <a:pt x="115" y="283"/>
                  </a:lnTo>
                  <a:lnTo>
                    <a:pt x="108" y="297"/>
                  </a:lnTo>
                  <a:lnTo>
                    <a:pt x="102" y="308"/>
                  </a:lnTo>
                  <a:lnTo>
                    <a:pt x="95" y="317"/>
                  </a:lnTo>
                  <a:lnTo>
                    <a:pt x="87" y="323"/>
                  </a:lnTo>
                  <a:lnTo>
                    <a:pt x="80" y="325"/>
                  </a:lnTo>
                  <a:lnTo>
                    <a:pt x="71" y="325"/>
                  </a:lnTo>
                  <a:lnTo>
                    <a:pt x="61" y="323"/>
                  </a:lnTo>
                  <a:lnTo>
                    <a:pt x="50" y="317"/>
                  </a:lnTo>
                  <a:lnTo>
                    <a:pt x="41" y="306"/>
                  </a:lnTo>
                  <a:lnTo>
                    <a:pt x="32" y="291"/>
                  </a:lnTo>
                  <a:lnTo>
                    <a:pt x="24" y="274"/>
                  </a:lnTo>
                  <a:lnTo>
                    <a:pt x="17" y="255"/>
                  </a:lnTo>
                  <a:lnTo>
                    <a:pt x="10" y="232"/>
                  </a:lnTo>
                  <a:lnTo>
                    <a:pt x="5" y="207"/>
                  </a:lnTo>
                  <a:lnTo>
                    <a:pt x="2" y="167"/>
                  </a:lnTo>
                  <a:lnTo>
                    <a:pt x="0" y="128"/>
                  </a:lnTo>
                  <a:lnTo>
                    <a:pt x="2" y="88"/>
                  </a:lnTo>
                  <a:lnTo>
                    <a:pt x="7" y="51"/>
                  </a:lnTo>
                  <a:lnTo>
                    <a:pt x="13" y="29"/>
                  </a:lnTo>
                  <a:lnTo>
                    <a:pt x="22" y="12"/>
                  </a:lnTo>
                  <a:lnTo>
                    <a:pt x="31" y="3"/>
                  </a:lnTo>
                  <a:lnTo>
                    <a:pt x="41" y="0"/>
                  </a:lnTo>
                  <a:lnTo>
                    <a:pt x="51" y="3"/>
                  </a:lnTo>
                  <a:lnTo>
                    <a:pt x="62" y="6"/>
                  </a:lnTo>
                  <a:lnTo>
                    <a:pt x="73" y="12"/>
                  </a:lnTo>
                  <a:lnTo>
                    <a:pt x="82" y="17"/>
                  </a:lnTo>
                  <a:lnTo>
                    <a:pt x="88" y="23"/>
                  </a:lnTo>
                  <a:lnTo>
                    <a:pt x="94" y="31"/>
                  </a:lnTo>
                  <a:lnTo>
                    <a:pt x="100" y="43"/>
                  </a:lnTo>
                  <a:lnTo>
                    <a:pt x="105" y="54"/>
                  </a:lnTo>
                  <a:lnTo>
                    <a:pt x="110" y="65"/>
                  </a:lnTo>
                  <a:lnTo>
                    <a:pt x="115" y="79"/>
                  </a:lnTo>
                  <a:lnTo>
                    <a:pt x="119" y="94"/>
                  </a:lnTo>
                  <a:lnTo>
                    <a:pt x="122"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6"/>
            <p:cNvSpPr>
              <a:spLocks/>
            </p:cNvSpPr>
            <p:nvPr/>
          </p:nvSpPr>
          <p:spPr bwMode="auto">
            <a:xfrm>
              <a:off x="6873723" y="6133275"/>
              <a:ext cx="84053" cy="109846"/>
            </a:xfrm>
            <a:custGeom>
              <a:avLst/>
              <a:gdLst>
                <a:gd name="T0" fmla="*/ 115 w 117"/>
                <a:gd name="T1" fmla="*/ 99 h 421"/>
                <a:gd name="T2" fmla="*/ 117 w 117"/>
                <a:gd name="T3" fmla="*/ 144 h 421"/>
                <a:gd name="T4" fmla="*/ 117 w 117"/>
                <a:gd name="T5" fmla="*/ 190 h 421"/>
                <a:gd name="T6" fmla="*/ 114 w 117"/>
                <a:gd name="T7" fmla="*/ 232 h 421"/>
                <a:gd name="T8" fmla="*/ 109 w 117"/>
                <a:gd name="T9" fmla="*/ 274 h 421"/>
                <a:gd name="T10" fmla="*/ 103 w 117"/>
                <a:gd name="T11" fmla="*/ 314 h 421"/>
                <a:gd name="T12" fmla="*/ 93 w 117"/>
                <a:gd name="T13" fmla="*/ 348 h 421"/>
                <a:gd name="T14" fmla="*/ 81 w 117"/>
                <a:gd name="T15" fmla="*/ 382 h 421"/>
                <a:gd name="T16" fmla="*/ 68 w 117"/>
                <a:gd name="T17" fmla="*/ 410 h 421"/>
                <a:gd name="T18" fmla="*/ 64 w 117"/>
                <a:gd name="T19" fmla="*/ 416 h 421"/>
                <a:gd name="T20" fmla="*/ 58 w 117"/>
                <a:gd name="T21" fmla="*/ 419 h 421"/>
                <a:gd name="T22" fmla="*/ 53 w 117"/>
                <a:gd name="T23" fmla="*/ 421 h 421"/>
                <a:gd name="T24" fmla="*/ 48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6 w 117"/>
                <a:gd name="T39" fmla="*/ 351 h 421"/>
                <a:gd name="T40" fmla="*/ 2 w 117"/>
                <a:gd name="T41" fmla="*/ 328 h 421"/>
                <a:gd name="T42" fmla="*/ 0 w 117"/>
                <a:gd name="T43" fmla="*/ 283 h 421"/>
                <a:gd name="T44" fmla="*/ 0 w 117"/>
                <a:gd name="T45" fmla="*/ 241 h 421"/>
                <a:gd name="T46" fmla="*/ 3 w 117"/>
                <a:gd name="T47" fmla="*/ 198 h 421"/>
                <a:gd name="T48" fmla="*/ 9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4 w 117"/>
                <a:gd name="T63" fmla="*/ 9 h 421"/>
                <a:gd name="T64" fmla="*/ 68 w 117"/>
                <a:gd name="T65" fmla="*/ 3 h 421"/>
                <a:gd name="T66" fmla="*/ 72 w 117"/>
                <a:gd name="T67" fmla="*/ 0 h 421"/>
                <a:gd name="T68" fmla="*/ 77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7" y="190"/>
                  </a:lnTo>
                  <a:lnTo>
                    <a:pt x="114" y="232"/>
                  </a:lnTo>
                  <a:lnTo>
                    <a:pt x="109" y="274"/>
                  </a:lnTo>
                  <a:lnTo>
                    <a:pt x="103" y="314"/>
                  </a:lnTo>
                  <a:lnTo>
                    <a:pt x="93" y="348"/>
                  </a:lnTo>
                  <a:lnTo>
                    <a:pt x="81" y="382"/>
                  </a:lnTo>
                  <a:lnTo>
                    <a:pt x="68" y="410"/>
                  </a:lnTo>
                  <a:lnTo>
                    <a:pt x="64" y="416"/>
                  </a:lnTo>
                  <a:lnTo>
                    <a:pt x="58" y="419"/>
                  </a:lnTo>
                  <a:lnTo>
                    <a:pt x="53" y="421"/>
                  </a:lnTo>
                  <a:lnTo>
                    <a:pt x="48" y="421"/>
                  </a:lnTo>
                  <a:lnTo>
                    <a:pt x="41" y="419"/>
                  </a:lnTo>
                  <a:lnTo>
                    <a:pt x="36" y="416"/>
                  </a:lnTo>
                  <a:lnTo>
                    <a:pt x="31" y="413"/>
                  </a:lnTo>
                  <a:lnTo>
                    <a:pt x="25" y="410"/>
                  </a:lnTo>
                  <a:lnTo>
                    <a:pt x="17" y="393"/>
                  </a:lnTo>
                  <a:lnTo>
                    <a:pt x="11" y="373"/>
                  </a:lnTo>
                  <a:lnTo>
                    <a:pt x="6" y="351"/>
                  </a:lnTo>
                  <a:lnTo>
                    <a:pt x="2" y="328"/>
                  </a:lnTo>
                  <a:lnTo>
                    <a:pt x="0" y="283"/>
                  </a:lnTo>
                  <a:lnTo>
                    <a:pt x="0" y="241"/>
                  </a:lnTo>
                  <a:lnTo>
                    <a:pt x="3" y="198"/>
                  </a:lnTo>
                  <a:lnTo>
                    <a:pt x="9" y="156"/>
                  </a:lnTo>
                  <a:lnTo>
                    <a:pt x="15" y="116"/>
                  </a:lnTo>
                  <a:lnTo>
                    <a:pt x="24" y="82"/>
                  </a:lnTo>
                  <a:lnTo>
                    <a:pt x="36" y="48"/>
                  </a:lnTo>
                  <a:lnTo>
                    <a:pt x="50" y="20"/>
                  </a:lnTo>
                  <a:lnTo>
                    <a:pt x="54" y="17"/>
                  </a:lnTo>
                  <a:lnTo>
                    <a:pt x="58" y="12"/>
                  </a:lnTo>
                  <a:lnTo>
                    <a:pt x="64" y="9"/>
                  </a:lnTo>
                  <a:lnTo>
                    <a:pt x="68" y="3"/>
                  </a:lnTo>
                  <a:lnTo>
                    <a:pt x="72" y="0"/>
                  </a:lnTo>
                  <a:lnTo>
                    <a:pt x="77"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7"/>
            <p:cNvSpPr>
              <a:spLocks/>
            </p:cNvSpPr>
            <p:nvPr/>
          </p:nvSpPr>
          <p:spPr bwMode="auto">
            <a:xfrm>
              <a:off x="696424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9 w 150"/>
                <a:gd name="T31" fmla="*/ 399 h 407"/>
                <a:gd name="T32" fmla="*/ 18 w 150"/>
                <a:gd name="T33" fmla="*/ 388 h 407"/>
                <a:gd name="T34" fmla="*/ 7 w 150"/>
                <a:gd name="T35" fmla="*/ 342 h 407"/>
                <a:gd name="T36" fmla="*/ 1 w 150"/>
                <a:gd name="T37" fmla="*/ 289 h 407"/>
                <a:gd name="T38" fmla="*/ 0 w 150"/>
                <a:gd name="T39" fmla="*/ 235 h 407"/>
                <a:gd name="T40" fmla="*/ 6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8 w 150"/>
                <a:gd name="T63" fmla="*/ 34 h 407"/>
                <a:gd name="T64" fmla="*/ 127 w 150"/>
                <a:gd name="T65" fmla="*/ 54 h 407"/>
                <a:gd name="T66" fmla="*/ 134 w 150"/>
                <a:gd name="T67" fmla="*/ 74 h 407"/>
                <a:gd name="T68" fmla="*/ 141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9" y="399"/>
                  </a:lnTo>
                  <a:lnTo>
                    <a:pt x="18" y="388"/>
                  </a:lnTo>
                  <a:lnTo>
                    <a:pt x="7" y="342"/>
                  </a:lnTo>
                  <a:lnTo>
                    <a:pt x="1" y="289"/>
                  </a:lnTo>
                  <a:lnTo>
                    <a:pt x="0" y="235"/>
                  </a:lnTo>
                  <a:lnTo>
                    <a:pt x="6" y="184"/>
                  </a:lnTo>
                  <a:lnTo>
                    <a:pt x="14" y="153"/>
                  </a:lnTo>
                  <a:lnTo>
                    <a:pt x="23" y="125"/>
                  </a:lnTo>
                  <a:lnTo>
                    <a:pt x="34" y="102"/>
                  </a:lnTo>
                  <a:lnTo>
                    <a:pt x="44" y="80"/>
                  </a:lnTo>
                  <a:lnTo>
                    <a:pt x="56" y="60"/>
                  </a:lnTo>
                  <a:lnTo>
                    <a:pt x="68" y="40"/>
                  </a:lnTo>
                  <a:lnTo>
                    <a:pt x="79" y="20"/>
                  </a:lnTo>
                  <a:lnTo>
                    <a:pt x="90" y="0"/>
                  </a:lnTo>
                  <a:lnTo>
                    <a:pt x="99" y="6"/>
                  </a:lnTo>
                  <a:lnTo>
                    <a:pt x="109" y="20"/>
                  </a:lnTo>
                  <a:lnTo>
                    <a:pt x="118" y="34"/>
                  </a:lnTo>
                  <a:lnTo>
                    <a:pt x="127" y="54"/>
                  </a:lnTo>
                  <a:lnTo>
                    <a:pt x="134" y="74"/>
                  </a:lnTo>
                  <a:lnTo>
                    <a:pt x="141"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8"/>
            <p:cNvSpPr>
              <a:spLocks/>
            </p:cNvSpPr>
            <p:nvPr/>
          </p:nvSpPr>
          <p:spPr bwMode="auto">
            <a:xfrm>
              <a:off x="6789671" y="6255907"/>
              <a:ext cx="187501" cy="194646"/>
            </a:xfrm>
            <a:custGeom>
              <a:avLst/>
              <a:gdLst>
                <a:gd name="T0" fmla="*/ 258 w 263"/>
                <a:gd name="T1" fmla="*/ 234 h 746"/>
                <a:gd name="T2" fmla="*/ 263 w 263"/>
                <a:gd name="T3" fmla="*/ 271 h 746"/>
                <a:gd name="T4" fmla="*/ 263 w 263"/>
                <a:gd name="T5" fmla="*/ 308 h 746"/>
                <a:gd name="T6" fmla="*/ 261 w 263"/>
                <a:gd name="T7" fmla="*/ 342 h 746"/>
                <a:gd name="T8" fmla="*/ 255 w 263"/>
                <a:gd name="T9" fmla="*/ 375 h 746"/>
                <a:gd name="T10" fmla="*/ 249 w 263"/>
                <a:gd name="T11" fmla="*/ 407 h 746"/>
                <a:gd name="T12" fmla="*/ 242 w 263"/>
                <a:gd name="T13" fmla="*/ 440 h 746"/>
                <a:gd name="T14" fmla="*/ 235 w 263"/>
                <a:gd name="T15" fmla="*/ 472 h 746"/>
                <a:gd name="T16" fmla="*/ 229 w 263"/>
                <a:gd name="T17" fmla="*/ 503 h 746"/>
                <a:gd name="T18" fmla="*/ 226 w 263"/>
                <a:gd name="T19" fmla="*/ 537 h 746"/>
                <a:gd name="T20" fmla="*/ 223 w 263"/>
                <a:gd name="T21" fmla="*/ 570 h 746"/>
                <a:gd name="T22" fmla="*/ 221 w 263"/>
                <a:gd name="T23" fmla="*/ 607 h 746"/>
                <a:gd name="T24" fmla="*/ 217 w 263"/>
                <a:gd name="T25" fmla="*/ 641 h 746"/>
                <a:gd name="T26" fmla="*/ 212 w 263"/>
                <a:gd name="T27" fmla="*/ 672 h 746"/>
                <a:gd name="T28" fmla="*/ 206 w 263"/>
                <a:gd name="T29" fmla="*/ 703 h 746"/>
                <a:gd name="T30" fmla="*/ 197 w 263"/>
                <a:gd name="T31" fmla="*/ 726 h 746"/>
                <a:gd name="T32" fmla="*/ 186 w 263"/>
                <a:gd name="T33" fmla="*/ 746 h 746"/>
                <a:gd name="T34" fmla="*/ 169 w 263"/>
                <a:gd name="T35" fmla="*/ 743 h 746"/>
                <a:gd name="T36" fmla="*/ 152 w 263"/>
                <a:gd name="T37" fmla="*/ 734 h 746"/>
                <a:gd name="T38" fmla="*/ 137 w 263"/>
                <a:gd name="T39" fmla="*/ 717 h 746"/>
                <a:gd name="T40" fmla="*/ 123 w 263"/>
                <a:gd name="T41" fmla="*/ 695 h 746"/>
                <a:gd name="T42" fmla="*/ 110 w 263"/>
                <a:gd name="T43" fmla="*/ 667 h 746"/>
                <a:gd name="T44" fmla="*/ 96 w 263"/>
                <a:gd name="T45" fmla="*/ 638 h 746"/>
                <a:gd name="T46" fmla="*/ 83 w 263"/>
                <a:gd name="T47" fmla="*/ 607 h 746"/>
                <a:gd name="T48" fmla="*/ 71 w 263"/>
                <a:gd name="T49" fmla="*/ 573 h 746"/>
                <a:gd name="T50" fmla="*/ 56 w 263"/>
                <a:gd name="T51" fmla="*/ 525 h 746"/>
                <a:gd name="T52" fmla="*/ 42 w 263"/>
                <a:gd name="T53" fmla="*/ 477 h 746"/>
                <a:gd name="T54" fmla="*/ 28 w 263"/>
                <a:gd name="T55" fmla="*/ 429 h 746"/>
                <a:gd name="T56" fmla="*/ 17 w 263"/>
                <a:gd name="T57" fmla="*/ 375 h 746"/>
                <a:gd name="T58" fmla="*/ 8 w 263"/>
                <a:gd name="T59" fmla="*/ 325 h 746"/>
                <a:gd name="T60" fmla="*/ 2 w 263"/>
                <a:gd name="T61" fmla="*/ 268 h 746"/>
                <a:gd name="T62" fmla="*/ 0 w 263"/>
                <a:gd name="T63" fmla="*/ 209 h 746"/>
                <a:gd name="T64" fmla="*/ 3 w 263"/>
                <a:gd name="T65" fmla="*/ 146 h 746"/>
                <a:gd name="T66" fmla="*/ 15 w 263"/>
                <a:gd name="T67" fmla="*/ 113 h 746"/>
                <a:gd name="T68" fmla="*/ 27 w 263"/>
                <a:gd name="T69" fmla="*/ 79 h 746"/>
                <a:gd name="T70" fmla="*/ 41 w 263"/>
                <a:gd name="T71" fmla="*/ 50 h 746"/>
                <a:gd name="T72" fmla="*/ 56 w 263"/>
                <a:gd name="T73" fmla="*/ 28 h 746"/>
                <a:gd name="T74" fmla="*/ 72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5 w 263"/>
                <a:gd name="T95" fmla="*/ 189 h 746"/>
                <a:gd name="T96" fmla="*/ 258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8" y="234"/>
                  </a:moveTo>
                  <a:lnTo>
                    <a:pt x="263" y="271"/>
                  </a:lnTo>
                  <a:lnTo>
                    <a:pt x="263" y="308"/>
                  </a:lnTo>
                  <a:lnTo>
                    <a:pt x="261" y="342"/>
                  </a:lnTo>
                  <a:lnTo>
                    <a:pt x="255" y="375"/>
                  </a:lnTo>
                  <a:lnTo>
                    <a:pt x="249" y="407"/>
                  </a:lnTo>
                  <a:lnTo>
                    <a:pt x="242" y="440"/>
                  </a:lnTo>
                  <a:lnTo>
                    <a:pt x="235" y="472"/>
                  </a:lnTo>
                  <a:lnTo>
                    <a:pt x="229" y="503"/>
                  </a:lnTo>
                  <a:lnTo>
                    <a:pt x="226" y="537"/>
                  </a:lnTo>
                  <a:lnTo>
                    <a:pt x="223" y="570"/>
                  </a:lnTo>
                  <a:lnTo>
                    <a:pt x="221" y="607"/>
                  </a:lnTo>
                  <a:lnTo>
                    <a:pt x="217" y="641"/>
                  </a:lnTo>
                  <a:lnTo>
                    <a:pt x="212" y="672"/>
                  </a:lnTo>
                  <a:lnTo>
                    <a:pt x="206" y="703"/>
                  </a:lnTo>
                  <a:lnTo>
                    <a:pt x="197" y="726"/>
                  </a:lnTo>
                  <a:lnTo>
                    <a:pt x="186" y="746"/>
                  </a:lnTo>
                  <a:lnTo>
                    <a:pt x="169" y="743"/>
                  </a:lnTo>
                  <a:lnTo>
                    <a:pt x="152" y="734"/>
                  </a:lnTo>
                  <a:lnTo>
                    <a:pt x="137" y="717"/>
                  </a:lnTo>
                  <a:lnTo>
                    <a:pt x="123" y="695"/>
                  </a:lnTo>
                  <a:lnTo>
                    <a:pt x="110" y="667"/>
                  </a:lnTo>
                  <a:lnTo>
                    <a:pt x="96" y="638"/>
                  </a:lnTo>
                  <a:lnTo>
                    <a:pt x="83" y="607"/>
                  </a:lnTo>
                  <a:lnTo>
                    <a:pt x="71" y="573"/>
                  </a:lnTo>
                  <a:lnTo>
                    <a:pt x="56" y="525"/>
                  </a:lnTo>
                  <a:lnTo>
                    <a:pt x="42" y="477"/>
                  </a:lnTo>
                  <a:lnTo>
                    <a:pt x="28" y="429"/>
                  </a:lnTo>
                  <a:lnTo>
                    <a:pt x="17" y="375"/>
                  </a:lnTo>
                  <a:lnTo>
                    <a:pt x="8" y="325"/>
                  </a:lnTo>
                  <a:lnTo>
                    <a:pt x="2" y="268"/>
                  </a:lnTo>
                  <a:lnTo>
                    <a:pt x="0" y="209"/>
                  </a:lnTo>
                  <a:lnTo>
                    <a:pt x="3" y="146"/>
                  </a:lnTo>
                  <a:lnTo>
                    <a:pt x="15" y="113"/>
                  </a:lnTo>
                  <a:lnTo>
                    <a:pt x="27" y="79"/>
                  </a:lnTo>
                  <a:lnTo>
                    <a:pt x="41" y="50"/>
                  </a:lnTo>
                  <a:lnTo>
                    <a:pt x="56" y="28"/>
                  </a:lnTo>
                  <a:lnTo>
                    <a:pt x="72" y="11"/>
                  </a:lnTo>
                  <a:lnTo>
                    <a:pt x="87" y="2"/>
                  </a:lnTo>
                  <a:lnTo>
                    <a:pt x="105" y="0"/>
                  </a:lnTo>
                  <a:lnTo>
                    <a:pt x="123" y="11"/>
                  </a:lnTo>
                  <a:lnTo>
                    <a:pt x="142" y="25"/>
                  </a:lnTo>
                  <a:lnTo>
                    <a:pt x="161" y="42"/>
                  </a:lnTo>
                  <a:lnTo>
                    <a:pt x="179" y="65"/>
                  </a:lnTo>
                  <a:lnTo>
                    <a:pt x="197" y="87"/>
                  </a:lnTo>
                  <a:lnTo>
                    <a:pt x="214" y="118"/>
                  </a:lnTo>
                  <a:lnTo>
                    <a:pt x="230" y="149"/>
                  </a:lnTo>
                  <a:lnTo>
                    <a:pt x="245" y="189"/>
                  </a:lnTo>
                  <a:lnTo>
                    <a:pt x="258"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9"/>
            <p:cNvSpPr>
              <a:spLocks/>
            </p:cNvSpPr>
            <p:nvPr/>
          </p:nvSpPr>
          <p:spPr bwMode="auto">
            <a:xfrm>
              <a:off x="7003034" y="6266083"/>
              <a:ext cx="122846" cy="98888"/>
            </a:xfrm>
            <a:custGeom>
              <a:avLst/>
              <a:gdLst>
                <a:gd name="T0" fmla="*/ 158 w 175"/>
                <a:gd name="T1" fmla="*/ 28 h 379"/>
                <a:gd name="T2" fmla="*/ 169 w 175"/>
                <a:gd name="T3" fmla="*/ 68 h 379"/>
                <a:gd name="T4" fmla="*/ 175 w 175"/>
                <a:gd name="T5" fmla="*/ 113 h 379"/>
                <a:gd name="T6" fmla="*/ 175 w 175"/>
                <a:gd name="T7" fmla="*/ 164 h 379"/>
                <a:gd name="T8" fmla="*/ 172 w 175"/>
                <a:gd name="T9" fmla="*/ 212 h 379"/>
                <a:gd name="T10" fmla="*/ 169 w 175"/>
                <a:gd name="T11" fmla="*/ 240 h 379"/>
                <a:gd name="T12" fmla="*/ 164 w 175"/>
                <a:gd name="T13" fmla="*/ 266 h 379"/>
                <a:gd name="T14" fmla="*/ 156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1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4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5" y="113"/>
                  </a:lnTo>
                  <a:lnTo>
                    <a:pt x="175" y="164"/>
                  </a:lnTo>
                  <a:lnTo>
                    <a:pt x="172" y="212"/>
                  </a:lnTo>
                  <a:lnTo>
                    <a:pt x="169" y="240"/>
                  </a:lnTo>
                  <a:lnTo>
                    <a:pt x="164" y="266"/>
                  </a:lnTo>
                  <a:lnTo>
                    <a:pt x="156" y="291"/>
                  </a:lnTo>
                  <a:lnTo>
                    <a:pt x="149" y="311"/>
                  </a:lnTo>
                  <a:lnTo>
                    <a:pt x="140" y="331"/>
                  </a:lnTo>
                  <a:lnTo>
                    <a:pt x="131" y="348"/>
                  </a:lnTo>
                  <a:lnTo>
                    <a:pt x="120" y="362"/>
                  </a:lnTo>
                  <a:lnTo>
                    <a:pt x="110" y="370"/>
                  </a:lnTo>
                  <a:lnTo>
                    <a:pt x="98" y="376"/>
                  </a:lnTo>
                  <a:lnTo>
                    <a:pt x="85" y="379"/>
                  </a:lnTo>
                  <a:lnTo>
                    <a:pt x="74" y="376"/>
                  </a:lnTo>
                  <a:lnTo>
                    <a:pt x="61"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4"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0"/>
            <p:cNvSpPr>
              <a:spLocks/>
            </p:cNvSpPr>
            <p:nvPr/>
          </p:nvSpPr>
          <p:spPr bwMode="auto">
            <a:xfrm>
              <a:off x="7494418" y="6357665"/>
              <a:ext cx="122846" cy="113500"/>
            </a:xfrm>
            <a:custGeom>
              <a:avLst/>
              <a:gdLst>
                <a:gd name="T0" fmla="*/ 170 w 172"/>
                <a:gd name="T1" fmla="*/ 79 h 435"/>
                <a:gd name="T2" fmla="*/ 172 w 172"/>
                <a:gd name="T3" fmla="*/ 110 h 435"/>
                <a:gd name="T4" fmla="*/ 172 w 172"/>
                <a:gd name="T5" fmla="*/ 141 h 435"/>
                <a:gd name="T6" fmla="*/ 171 w 172"/>
                <a:gd name="T7" fmla="*/ 172 h 435"/>
                <a:gd name="T8" fmla="*/ 168 w 172"/>
                <a:gd name="T9" fmla="*/ 200 h 435"/>
                <a:gd name="T10" fmla="*/ 164 w 172"/>
                <a:gd name="T11" fmla="*/ 229 h 435"/>
                <a:gd name="T12" fmla="*/ 158 w 172"/>
                <a:gd name="T13" fmla="*/ 257 h 435"/>
                <a:gd name="T14" fmla="*/ 152 w 172"/>
                <a:gd name="T15" fmla="*/ 282 h 435"/>
                <a:gd name="T16" fmla="*/ 146 w 172"/>
                <a:gd name="T17" fmla="*/ 308 h 435"/>
                <a:gd name="T18" fmla="*/ 134 w 172"/>
                <a:gd name="T19" fmla="*/ 342 h 435"/>
                <a:gd name="T20" fmla="*/ 121 w 172"/>
                <a:gd name="T21" fmla="*/ 370 h 435"/>
                <a:gd name="T22" fmla="*/ 107 w 172"/>
                <a:gd name="T23" fmla="*/ 392 h 435"/>
                <a:gd name="T24" fmla="*/ 93 w 172"/>
                <a:gd name="T25" fmla="*/ 409 h 435"/>
                <a:gd name="T26" fmla="*/ 77 w 172"/>
                <a:gd name="T27" fmla="*/ 424 h 435"/>
                <a:gd name="T28" fmla="*/ 61 w 172"/>
                <a:gd name="T29" fmla="*/ 432 h 435"/>
                <a:gd name="T30" fmla="*/ 44 w 172"/>
                <a:gd name="T31" fmla="*/ 435 h 435"/>
                <a:gd name="T32" fmla="*/ 27 w 172"/>
                <a:gd name="T33" fmla="*/ 429 h 435"/>
                <a:gd name="T34" fmla="*/ 20 w 172"/>
                <a:gd name="T35" fmla="*/ 418 h 435"/>
                <a:gd name="T36" fmla="*/ 12 w 172"/>
                <a:gd name="T37" fmla="*/ 404 h 435"/>
                <a:gd name="T38" fmla="*/ 6 w 172"/>
                <a:gd name="T39" fmla="*/ 387 h 435"/>
                <a:gd name="T40" fmla="*/ 2 w 172"/>
                <a:gd name="T41" fmla="*/ 364 h 435"/>
                <a:gd name="T42" fmla="*/ 0 w 172"/>
                <a:gd name="T43" fmla="*/ 325 h 435"/>
                <a:gd name="T44" fmla="*/ 0 w 172"/>
                <a:gd name="T45" fmla="*/ 285 h 435"/>
                <a:gd name="T46" fmla="*/ 2 w 172"/>
                <a:gd name="T47" fmla="*/ 248 h 435"/>
                <a:gd name="T48" fmla="*/ 6 w 172"/>
                <a:gd name="T49" fmla="*/ 214 h 435"/>
                <a:gd name="T50" fmla="*/ 11 w 172"/>
                <a:gd name="T51" fmla="*/ 180 h 435"/>
                <a:gd name="T52" fmla="*/ 19 w 172"/>
                <a:gd name="T53" fmla="*/ 147 h 435"/>
                <a:gd name="T54" fmla="*/ 27 w 172"/>
                <a:gd name="T55" fmla="*/ 115 h 435"/>
                <a:gd name="T56" fmla="*/ 36 w 172"/>
                <a:gd name="T57" fmla="*/ 87 h 435"/>
                <a:gd name="T58" fmla="*/ 46 w 172"/>
                <a:gd name="T59" fmla="*/ 62 h 435"/>
                <a:gd name="T60" fmla="*/ 59 w 172"/>
                <a:gd name="T61" fmla="*/ 42 h 435"/>
                <a:gd name="T62" fmla="*/ 71 w 172"/>
                <a:gd name="T63" fmla="*/ 25 h 435"/>
                <a:gd name="T64" fmla="*/ 83 w 172"/>
                <a:gd name="T65" fmla="*/ 11 h 435"/>
                <a:gd name="T66" fmla="*/ 97 w 172"/>
                <a:gd name="T67" fmla="*/ 2 h 435"/>
                <a:gd name="T68" fmla="*/ 111 w 172"/>
                <a:gd name="T69" fmla="*/ 0 h 435"/>
                <a:gd name="T70" fmla="*/ 124 w 172"/>
                <a:gd name="T71" fmla="*/ 0 h 435"/>
                <a:gd name="T72" fmla="*/ 139 w 172"/>
                <a:gd name="T73" fmla="*/ 8 h 435"/>
                <a:gd name="T74" fmla="*/ 149 w 172"/>
                <a:gd name="T75" fmla="*/ 19 h 435"/>
                <a:gd name="T76" fmla="*/ 157 w 172"/>
                <a:gd name="T77" fmla="*/ 36 h 435"/>
                <a:gd name="T78" fmla="*/ 165 w 172"/>
                <a:gd name="T79" fmla="*/ 56 h 435"/>
                <a:gd name="T80" fmla="*/ 170 w 172"/>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5">
                  <a:moveTo>
                    <a:pt x="170" y="79"/>
                  </a:moveTo>
                  <a:lnTo>
                    <a:pt x="172" y="110"/>
                  </a:lnTo>
                  <a:lnTo>
                    <a:pt x="172" y="141"/>
                  </a:lnTo>
                  <a:lnTo>
                    <a:pt x="171" y="172"/>
                  </a:lnTo>
                  <a:lnTo>
                    <a:pt x="168" y="200"/>
                  </a:lnTo>
                  <a:lnTo>
                    <a:pt x="164" y="229"/>
                  </a:lnTo>
                  <a:lnTo>
                    <a:pt x="158" y="257"/>
                  </a:lnTo>
                  <a:lnTo>
                    <a:pt x="152" y="282"/>
                  </a:lnTo>
                  <a:lnTo>
                    <a:pt x="146"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1" y="25"/>
                  </a:lnTo>
                  <a:lnTo>
                    <a:pt x="83" y="11"/>
                  </a:lnTo>
                  <a:lnTo>
                    <a:pt x="97" y="2"/>
                  </a:lnTo>
                  <a:lnTo>
                    <a:pt x="111" y="0"/>
                  </a:lnTo>
                  <a:lnTo>
                    <a:pt x="124" y="0"/>
                  </a:lnTo>
                  <a:lnTo>
                    <a:pt x="139" y="8"/>
                  </a:lnTo>
                  <a:lnTo>
                    <a:pt x="149" y="19"/>
                  </a:lnTo>
                  <a:lnTo>
                    <a:pt x="157" y="36"/>
                  </a:lnTo>
                  <a:lnTo>
                    <a:pt x="165" y="56"/>
                  </a:lnTo>
                  <a:lnTo>
                    <a:pt x="170"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1"/>
            <p:cNvSpPr>
              <a:spLocks/>
            </p:cNvSpPr>
            <p:nvPr/>
          </p:nvSpPr>
          <p:spPr bwMode="auto">
            <a:xfrm>
              <a:off x="6970707" y="6378278"/>
              <a:ext cx="109915" cy="81668"/>
            </a:xfrm>
            <a:custGeom>
              <a:avLst/>
              <a:gdLst>
                <a:gd name="T0" fmla="*/ 143 w 152"/>
                <a:gd name="T1" fmla="*/ 62 h 313"/>
                <a:gd name="T2" fmla="*/ 152 w 152"/>
                <a:gd name="T3" fmla="*/ 110 h 313"/>
                <a:gd name="T4" fmla="*/ 152 w 152"/>
                <a:gd name="T5" fmla="*/ 164 h 313"/>
                <a:gd name="T6" fmla="*/ 147 w 152"/>
                <a:gd name="T7" fmla="*/ 217 h 313"/>
                <a:gd name="T8" fmla="*/ 141 w 152"/>
                <a:gd name="T9" fmla="*/ 265 h 313"/>
                <a:gd name="T10" fmla="*/ 131 w 152"/>
                <a:gd name="T11" fmla="*/ 288 h 313"/>
                <a:gd name="T12" fmla="*/ 120 w 152"/>
                <a:gd name="T13" fmla="*/ 302 h 313"/>
                <a:gd name="T14" fmla="*/ 108 w 152"/>
                <a:gd name="T15" fmla="*/ 311 h 313"/>
                <a:gd name="T16" fmla="*/ 96 w 152"/>
                <a:gd name="T17" fmla="*/ 313 h 313"/>
                <a:gd name="T18" fmla="*/ 83 w 152"/>
                <a:gd name="T19" fmla="*/ 313 h 313"/>
                <a:gd name="T20" fmla="*/ 70 w 152"/>
                <a:gd name="T21" fmla="*/ 311 h 313"/>
                <a:gd name="T22" fmla="*/ 59 w 152"/>
                <a:gd name="T23" fmla="*/ 302 h 313"/>
                <a:gd name="T24" fmla="*/ 47 w 152"/>
                <a:gd name="T25" fmla="*/ 294 h 313"/>
                <a:gd name="T26" fmla="*/ 38 w 152"/>
                <a:gd name="T27" fmla="*/ 280 h 313"/>
                <a:gd name="T28" fmla="*/ 30 w 152"/>
                <a:gd name="T29" fmla="*/ 265 h 313"/>
                <a:gd name="T30" fmla="*/ 23 w 152"/>
                <a:gd name="T31" fmla="*/ 246 h 313"/>
                <a:gd name="T32" fmla="*/ 16 w 152"/>
                <a:gd name="T33" fmla="*/ 226 h 313"/>
                <a:gd name="T34" fmla="*/ 11 w 152"/>
                <a:gd name="T35" fmla="*/ 203 h 313"/>
                <a:gd name="T36" fmla="*/ 6 w 152"/>
                <a:gd name="T37" fmla="*/ 181 h 313"/>
                <a:gd name="T38" fmla="*/ 3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1 w 152"/>
                <a:gd name="T57" fmla="*/ 3 h 313"/>
                <a:gd name="T58" fmla="*/ 98 w 152"/>
                <a:gd name="T59" fmla="*/ 8 h 313"/>
                <a:gd name="T60" fmla="*/ 115 w 152"/>
                <a:gd name="T61" fmla="*/ 22 h 313"/>
                <a:gd name="T62" fmla="*/ 129 w 152"/>
                <a:gd name="T63" fmla="*/ 39 h 313"/>
                <a:gd name="T64" fmla="*/ 143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3" y="62"/>
                  </a:moveTo>
                  <a:lnTo>
                    <a:pt x="152" y="110"/>
                  </a:lnTo>
                  <a:lnTo>
                    <a:pt x="152" y="164"/>
                  </a:lnTo>
                  <a:lnTo>
                    <a:pt x="147" y="217"/>
                  </a:lnTo>
                  <a:lnTo>
                    <a:pt x="141" y="265"/>
                  </a:lnTo>
                  <a:lnTo>
                    <a:pt x="131" y="288"/>
                  </a:lnTo>
                  <a:lnTo>
                    <a:pt x="120" y="302"/>
                  </a:lnTo>
                  <a:lnTo>
                    <a:pt x="108" y="311"/>
                  </a:lnTo>
                  <a:lnTo>
                    <a:pt x="96" y="313"/>
                  </a:lnTo>
                  <a:lnTo>
                    <a:pt x="83" y="313"/>
                  </a:lnTo>
                  <a:lnTo>
                    <a:pt x="70" y="311"/>
                  </a:lnTo>
                  <a:lnTo>
                    <a:pt x="59" y="302"/>
                  </a:lnTo>
                  <a:lnTo>
                    <a:pt x="47" y="294"/>
                  </a:lnTo>
                  <a:lnTo>
                    <a:pt x="38" y="280"/>
                  </a:lnTo>
                  <a:lnTo>
                    <a:pt x="30" y="265"/>
                  </a:lnTo>
                  <a:lnTo>
                    <a:pt x="23" y="246"/>
                  </a:lnTo>
                  <a:lnTo>
                    <a:pt x="16" y="226"/>
                  </a:lnTo>
                  <a:lnTo>
                    <a:pt x="11" y="203"/>
                  </a:lnTo>
                  <a:lnTo>
                    <a:pt x="6" y="181"/>
                  </a:lnTo>
                  <a:lnTo>
                    <a:pt x="3" y="158"/>
                  </a:lnTo>
                  <a:lnTo>
                    <a:pt x="0" y="133"/>
                  </a:lnTo>
                  <a:lnTo>
                    <a:pt x="1" y="104"/>
                  </a:lnTo>
                  <a:lnTo>
                    <a:pt x="4" y="79"/>
                  </a:lnTo>
                  <a:lnTo>
                    <a:pt x="8" y="56"/>
                  </a:lnTo>
                  <a:lnTo>
                    <a:pt x="14" y="36"/>
                  </a:lnTo>
                  <a:lnTo>
                    <a:pt x="29" y="17"/>
                  </a:lnTo>
                  <a:lnTo>
                    <a:pt x="46" y="5"/>
                  </a:lnTo>
                  <a:lnTo>
                    <a:pt x="63" y="0"/>
                  </a:lnTo>
                  <a:lnTo>
                    <a:pt x="81" y="3"/>
                  </a:lnTo>
                  <a:lnTo>
                    <a:pt x="98" y="8"/>
                  </a:lnTo>
                  <a:lnTo>
                    <a:pt x="115"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2"/>
            <p:cNvSpPr>
              <a:spLocks/>
            </p:cNvSpPr>
            <p:nvPr/>
          </p:nvSpPr>
          <p:spPr bwMode="auto">
            <a:xfrm>
              <a:off x="7584936" y="6445334"/>
              <a:ext cx="135777" cy="93670"/>
            </a:xfrm>
            <a:custGeom>
              <a:avLst/>
              <a:gdLst>
                <a:gd name="T0" fmla="*/ 173 w 189"/>
                <a:gd name="T1" fmla="*/ 25 h 359"/>
                <a:gd name="T2" fmla="*/ 182 w 189"/>
                <a:gd name="T3" fmla="*/ 71 h 359"/>
                <a:gd name="T4" fmla="*/ 188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4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3 w 189"/>
                <a:gd name="T33" fmla="*/ 155 h 359"/>
                <a:gd name="T34" fmla="*/ 14 w 189"/>
                <a:gd name="T35" fmla="*/ 121 h 359"/>
                <a:gd name="T36" fmla="*/ 26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3 w 189"/>
                <a:gd name="T57" fmla="*/ 3 h 359"/>
                <a:gd name="T58" fmla="*/ 150 w 189"/>
                <a:gd name="T59" fmla="*/ 8 h 359"/>
                <a:gd name="T60" fmla="*/ 159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2" y="71"/>
                  </a:lnTo>
                  <a:lnTo>
                    <a:pt x="188" y="119"/>
                  </a:lnTo>
                  <a:lnTo>
                    <a:pt x="189" y="167"/>
                  </a:lnTo>
                  <a:lnTo>
                    <a:pt x="186" y="215"/>
                  </a:lnTo>
                  <a:lnTo>
                    <a:pt x="168" y="257"/>
                  </a:lnTo>
                  <a:lnTo>
                    <a:pt x="149" y="291"/>
                  </a:lnTo>
                  <a:lnTo>
                    <a:pt x="129" y="319"/>
                  </a:lnTo>
                  <a:lnTo>
                    <a:pt x="108" y="339"/>
                  </a:lnTo>
                  <a:lnTo>
                    <a:pt x="86" y="353"/>
                  </a:lnTo>
                  <a:lnTo>
                    <a:pt x="64" y="359"/>
                  </a:lnTo>
                  <a:lnTo>
                    <a:pt x="41" y="356"/>
                  </a:lnTo>
                  <a:lnTo>
                    <a:pt x="18" y="348"/>
                  </a:lnTo>
                  <a:lnTo>
                    <a:pt x="3" y="311"/>
                  </a:lnTo>
                  <a:lnTo>
                    <a:pt x="0" y="260"/>
                  </a:lnTo>
                  <a:lnTo>
                    <a:pt x="2" y="206"/>
                  </a:lnTo>
                  <a:lnTo>
                    <a:pt x="3" y="155"/>
                  </a:lnTo>
                  <a:lnTo>
                    <a:pt x="14" y="121"/>
                  </a:lnTo>
                  <a:lnTo>
                    <a:pt x="26" y="93"/>
                  </a:lnTo>
                  <a:lnTo>
                    <a:pt x="37" y="71"/>
                  </a:lnTo>
                  <a:lnTo>
                    <a:pt x="51" y="51"/>
                  </a:lnTo>
                  <a:lnTo>
                    <a:pt x="65" y="37"/>
                  </a:lnTo>
                  <a:lnTo>
                    <a:pt x="79" y="23"/>
                  </a:lnTo>
                  <a:lnTo>
                    <a:pt x="94" y="11"/>
                  </a:lnTo>
                  <a:lnTo>
                    <a:pt x="109" y="0"/>
                  </a:lnTo>
                  <a:lnTo>
                    <a:pt x="117" y="0"/>
                  </a:lnTo>
                  <a:lnTo>
                    <a:pt x="126" y="0"/>
                  </a:lnTo>
                  <a:lnTo>
                    <a:pt x="134" y="0"/>
                  </a:lnTo>
                  <a:lnTo>
                    <a:pt x="143" y="3"/>
                  </a:lnTo>
                  <a:lnTo>
                    <a:pt x="150" y="8"/>
                  </a:lnTo>
                  <a:lnTo>
                    <a:pt x="159"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3"/>
            <p:cNvSpPr>
              <a:spLocks/>
            </p:cNvSpPr>
            <p:nvPr/>
          </p:nvSpPr>
          <p:spPr bwMode="auto">
            <a:xfrm>
              <a:off x="7390969" y="6462294"/>
              <a:ext cx="174571" cy="194646"/>
            </a:xfrm>
            <a:custGeom>
              <a:avLst/>
              <a:gdLst>
                <a:gd name="T0" fmla="*/ 227 w 245"/>
                <a:gd name="T1" fmla="*/ 246 h 746"/>
                <a:gd name="T2" fmla="*/ 238 w 245"/>
                <a:gd name="T3" fmla="*/ 271 h 746"/>
                <a:gd name="T4" fmla="*/ 243 w 245"/>
                <a:gd name="T5" fmla="*/ 302 h 746"/>
                <a:gd name="T6" fmla="*/ 245 w 245"/>
                <a:gd name="T7" fmla="*/ 336 h 746"/>
                <a:gd name="T8" fmla="*/ 243 w 245"/>
                <a:gd name="T9" fmla="*/ 373 h 746"/>
                <a:gd name="T10" fmla="*/ 235 w 245"/>
                <a:gd name="T11" fmla="*/ 430 h 746"/>
                <a:gd name="T12" fmla="*/ 223 w 245"/>
                <a:gd name="T13" fmla="*/ 486 h 746"/>
                <a:gd name="T14" fmla="*/ 210 w 245"/>
                <a:gd name="T15" fmla="*/ 540 h 746"/>
                <a:gd name="T16" fmla="*/ 194 w 245"/>
                <a:gd name="T17" fmla="*/ 588 h 746"/>
                <a:gd name="T18" fmla="*/ 179 w 245"/>
                <a:gd name="T19" fmla="*/ 636 h 746"/>
                <a:gd name="T20" fmla="*/ 160 w 245"/>
                <a:gd name="T21" fmla="*/ 678 h 746"/>
                <a:gd name="T22" fmla="*/ 140 w 245"/>
                <a:gd name="T23" fmla="*/ 715 h 746"/>
                <a:gd name="T24" fmla="*/ 120 w 245"/>
                <a:gd name="T25" fmla="*/ 746 h 746"/>
                <a:gd name="T26" fmla="*/ 106 w 245"/>
                <a:gd name="T27" fmla="*/ 743 h 746"/>
                <a:gd name="T28" fmla="*/ 93 w 245"/>
                <a:gd name="T29" fmla="*/ 732 h 746"/>
                <a:gd name="T30" fmla="*/ 80 w 245"/>
                <a:gd name="T31" fmla="*/ 715 h 746"/>
                <a:gd name="T32" fmla="*/ 69 w 245"/>
                <a:gd name="T33" fmla="*/ 695 h 746"/>
                <a:gd name="T34" fmla="*/ 57 w 245"/>
                <a:gd name="T35" fmla="*/ 673 h 746"/>
                <a:gd name="T36" fmla="*/ 45 w 245"/>
                <a:gd name="T37" fmla="*/ 650 h 746"/>
                <a:gd name="T38" fmla="*/ 34 w 245"/>
                <a:gd name="T39" fmla="*/ 627 h 746"/>
                <a:gd name="T40" fmla="*/ 22 w 245"/>
                <a:gd name="T41" fmla="*/ 605 h 746"/>
                <a:gd name="T42" fmla="*/ 12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6 w 245"/>
                <a:gd name="T69" fmla="*/ 3 h 746"/>
                <a:gd name="T70" fmla="*/ 98 w 245"/>
                <a:gd name="T71" fmla="*/ 0 h 746"/>
                <a:gd name="T72" fmla="*/ 111 w 245"/>
                <a:gd name="T73" fmla="*/ 6 h 746"/>
                <a:gd name="T74" fmla="*/ 127 w 245"/>
                <a:gd name="T75" fmla="*/ 28 h 746"/>
                <a:gd name="T76" fmla="*/ 143 w 245"/>
                <a:gd name="T77" fmla="*/ 51 h 746"/>
                <a:gd name="T78" fmla="*/ 157 w 245"/>
                <a:gd name="T79" fmla="*/ 79 h 746"/>
                <a:gd name="T80" fmla="*/ 172 w 245"/>
                <a:gd name="T81" fmla="*/ 110 h 746"/>
                <a:gd name="T82" fmla="*/ 186 w 245"/>
                <a:gd name="T83" fmla="*/ 144 h 746"/>
                <a:gd name="T84" fmla="*/ 200 w 245"/>
                <a:gd name="T85" fmla="*/ 178 h 746"/>
                <a:gd name="T86" fmla="*/ 213 w 245"/>
                <a:gd name="T87" fmla="*/ 212 h 746"/>
                <a:gd name="T88" fmla="*/ 227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7" y="246"/>
                  </a:moveTo>
                  <a:lnTo>
                    <a:pt x="238" y="271"/>
                  </a:lnTo>
                  <a:lnTo>
                    <a:pt x="243" y="302"/>
                  </a:lnTo>
                  <a:lnTo>
                    <a:pt x="245" y="336"/>
                  </a:lnTo>
                  <a:lnTo>
                    <a:pt x="243" y="373"/>
                  </a:lnTo>
                  <a:lnTo>
                    <a:pt x="235" y="430"/>
                  </a:lnTo>
                  <a:lnTo>
                    <a:pt x="223" y="486"/>
                  </a:lnTo>
                  <a:lnTo>
                    <a:pt x="210" y="540"/>
                  </a:lnTo>
                  <a:lnTo>
                    <a:pt x="194" y="588"/>
                  </a:lnTo>
                  <a:lnTo>
                    <a:pt x="179" y="636"/>
                  </a:lnTo>
                  <a:lnTo>
                    <a:pt x="160" y="678"/>
                  </a:lnTo>
                  <a:lnTo>
                    <a:pt x="140" y="715"/>
                  </a:lnTo>
                  <a:lnTo>
                    <a:pt x="120" y="746"/>
                  </a:lnTo>
                  <a:lnTo>
                    <a:pt x="106" y="743"/>
                  </a:lnTo>
                  <a:lnTo>
                    <a:pt x="93" y="732"/>
                  </a:lnTo>
                  <a:lnTo>
                    <a:pt x="80" y="715"/>
                  </a:lnTo>
                  <a:lnTo>
                    <a:pt x="69" y="695"/>
                  </a:lnTo>
                  <a:lnTo>
                    <a:pt x="57" y="673"/>
                  </a:lnTo>
                  <a:lnTo>
                    <a:pt x="45" y="650"/>
                  </a:lnTo>
                  <a:lnTo>
                    <a:pt x="34" y="627"/>
                  </a:lnTo>
                  <a:lnTo>
                    <a:pt x="22" y="605"/>
                  </a:lnTo>
                  <a:lnTo>
                    <a:pt x="12"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6" y="3"/>
                  </a:lnTo>
                  <a:lnTo>
                    <a:pt x="98"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4"/>
            <p:cNvSpPr>
              <a:spLocks/>
            </p:cNvSpPr>
            <p:nvPr/>
          </p:nvSpPr>
          <p:spPr bwMode="auto">
            <a:xfrm>
              <a:off x="7591401" y="6558051"/>
              <a:ext cx="135777" cy="91582"/>
            </a:xfrm>
            <a:custGeom>
              <a:avLst/>
              <a:gdLst>
                <a:gd name="T0" fmla="*/ 174 w 187"/>
                <a:gd name="T1" fmla="*/ 82 h 351"/>
                <a:gd name="T2" fmla="*/ 181 w 187"/>
                <a:gd name="T3" fmla="*/ 111 h 351"/>
                <a:gd name="T4" fmla="*/ 185 w 187"/>
                <a:gd name="T5" fmla="*/ 142 h 351"/>
                <a:gd name="T6" fmla="*/ 187 w 187"/>
                <a:gd name="T7" fmla="*/ 176 h 351"/>
                <a:gd name="T8" fmla="*/ 185 w 187"/>
                <a:gd name="T9" fmla="*/ 210 h 351"/>
                <a:gd name="T10" fmla="*/ 183 w 187"/>
                <a:gd name="T11" fmla="*/ 235 h 351"/>
                <a:gd name="T12" fmla="*/ 177 w 187"/>
                <a:gd name="T13" fmla="*/ 258 h 351"/>
                <a:gd name="T14" fmla="*/ 172 w 187"/>
                <a:gd name="T15" fmla="*/ 277 h 351"/>
                <a:gd name="T16" fmla="*/ 165 w 187"/>
                <a:gd name="T17" fmla="*/ 297 h 351"/>
                <a:gd name="T18" fmla="*/ 157 w 187"/>
                <a:gd name="T19" fmla="*/ 314 h 351"/>
                <a:gd name="T20" fmla="*/ 149 w 187"/>
                <a:gd name="T21" fmla="*/ 328 h 351"/>
                <a:gd name="T22" fmla="*/ 139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4 w 187"/>
                <a:gd name="T39" fmla="*/ 212 h 351"/>
                <a:gd name="T40" fmla="*/ 3 w 187"/>
                <a:gd name="T41" fmla="*/ 167 h 351"/>
                <a:gd name="T42" fmla="*/ 0 w 187"/>
                <a:gd name="T43" fmla="*/ 145 h 351"/>
                <a:gd name="T44" fmla="*/ 0 w 187"/>
                <a:gd name="T45" fmla="*/ 119 h 351"/>
                <a:gd name="T46" fmla="*/ 1 w 187"/>
                <a:gd name="T47" fmla="*/ 94 h 351"/>
                <a:gd name="T48" fmla="*/ 4 w 187"/>
                <a:gd name="T49" fmla="*/ 71 h 351"/>
                <a:gd name="T50" fmla="*/ 13 w 187"/>
                <a:gd name="T51" fmla="*/ 51 h 351"/>
                <a:gd name="T52" fmla="*/ 22 w 187"/>
                <a:gd name="T53" fmla="*/ 31 h 351"/>
                <a:gd name="T54" fmla="*/ 33 w 187"/>
                <a:gd name="T55" fmla="*/ 20 h 351"/>
                <a:gd name="T56" fmla="*/ 43 w 187"/>
                <a:gd name="T57" fmla="*/ 9 h 351"/>
                <a:gd name="T58" fmla="*/ 54 w 187"/>
                <a:gd name="T59" fmla="*/ 3 h 351"/>
                <a:gd name="T60" fmla="*/ 65 w 187"/>
                <a:gd name="T61" fmla="*/ 0 h 351"/>
                <a:gd name="T62" fmla="*/ 77 w 187"/>
                <a:gd name="T63" fmla="*/ 0 h 351"/>
                <a:gd name="T64" fmla="*/ 89 w 187"/>
                <a:gd name="T65" fmla="*/ 3 h 351"/>
                <a:gd name="T66" fmla="*/ 100 w 187"/>
                <a:gd name="T67" fmla="*/ 6 h 351"/>
                <a:gd name="T68" fmla="*/ 112 w 187"/>
                <a:gd name="T69" fmla="*/ 15 h 351"/>
                <a:gd name="T70" fmla="*/ 124 w 187"/>
                <a:gd name="T71" fmla="*/ 23 h 351"/>
                <a:gd name="T72" fmla="*/ 135 w 187"/>
                <a:gd name="T73" fmla="*/ 31 h 351"/>
                <a:gd name="T74" fmla="*/ 146 w 187"/>
                <a:gd name="T75" fmla="*/ 43 h 351"/>
                <a:gd name="T76" fmla="*/ 155 w 187"/>
                <a:gd name="T77" fmla="*/ 57 h 351"/>
                <a:gd name="T78" fmla="*/ 166 w 187"/>
                <a:gd name="T79" fmla="*/ 68 h 351"/>
                <a:gd name="T80" fmla="*/ 174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4" y="82"/>
                  </a:moveTo>
                  <a:lnTo>
                    <a:pt x="181" y="111"/>
                  </a:lnTo>
                  <a:lnTo>
                    <a:pt x="185" y="142"/>
                  </a:lnTo>
                  <a:lnTo>
                    <a:pt x="187" y="176"/>
                  </a:lnTo>
                  <a:lnTo>
                    <a:pt x="185" y="210"/>
                  </a:lnTo>
                  <a:lnTo>
                    <a:pt x="183" y="235"/>
                  </a:lnTo>
                  <a:lnTo>
                    <a:pt x="177" y="258"/>
                  </a:lnTo>
                  <a:lnTo>
                    <a:pt x="172" y="277"/>
                  </a:lnTo>
                  <a:lnTo>
                    <a:pt x="165" y="297"/>
                  </a:lnTo>
                  <a:lnTo>
                    <a:pt x="157" y="314"/>
                  </a:lnTo>
                  <a:lnTo>
                    <a:pt x="149" y="328"/>
                  </a:lnTo>
                  <a:lnTo>
                    <a:pt x="139" y="340"/>
                  </a:lnTo>
                  <a:lnTo>
                    <a:pt x="131" y="348"/>
                  </a:lnTo>
                  <a:lnTo>
                    <a:pt x="111" y="351"/>
                  </a:lnTo>
                  <a:lnTo>
                    <a:pt x="92" y="342"/>
                  </a:lnTo>
                  <a:lnTo>
                    <a:pt x="73" y="331"/>
                  </a:lnTo>
                  <a:lnTo>
                    <a:pt x="56" y="311"/>
                  </a:lnTo>
                  <a:lnTo>
                    <a:pt x="40" y="283"/>
                  </a:lnTo>
                  <a:lnTo>
                    <a:pt x="25" y="252"/>
                  </a:lnTo>
                  <a:lnTo>
                    <a:pt x="14" y="212"/>
                  </a:lnTo>
                  <a:lnTo>
                    <a:pt x="3" y="167"/>
                  </a:lnTo>
                  <a:lnTo>
                    <a:pt x="0" y="145"/>
                  </a:lnTo>
                  <a:lnTo>
                    <a:pt x="0" y="119"/>
                  </a:lnTo>
                  <a:lnTo>
                    <a:pt x="1" y="94"/>
                  </a:lnTo>
                  <a:lnTo>
                    <a:pt x="4" y="71"/>
                  </a:lnTo>
                  <a:lnTo>
                    <a:pt x="13" y="51"/>
                  </a:lnTo>
                  <a:lnTo>
                    <a:pt x="22" y="31"/>
                  </a:lnTo>
                  <a:lnTo>
                    <a:pt x="33" y="20"/>
                  </a:lnTo>
                  <a:lnTo>
                    <a:pt x="43" y="9"/>
                  </a:lnTo>
                  <a:lnTo>
                    <a:pt x="54" y="3"/>
                  </a:lnTo>
                  <a:lnTo>
                    <a:pt x="65" y="0"/>
                  </a:lnTo>
                  <a:lnTo>
                    <a:pt x="77" y="0"/>
                  </a:lnTo>
                  <a:lnTo>
                    <a:pt x="89" y="3"/>
                  </a:lnTo>
                  <a:lnTo>
                    <a:pt x="100" y="6"/>
                  </a:lnTo>
                  <a:lnTo>
                    <a:pt x="112" y="15"/>
                  </a:lnTo>
                  <a:lnTo>
                    <a:pt x="124" y="23"/>
                  </a:lnTo>
                  <a:lnTo>
                    <a:pt x="135" y="31"/>
                  </a:lnTo>
                  <a:lnTo>
                    <a:pt x="146" y="43"/>
                  </a:lnTo>
                  <a:lnTo>
                    <a:pt x="155" y="57"/>
                  </a:lnTo>
                  <a:lnTo>
                    <a:pt x="166" y="68"/>
                  </a:lnTo>
                  <a:lnTo>
                    <a:pt x="174"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7539677" y="6639197"/>
              <a:ext cx="90518" cy="84798"/>
            </a:xfrm>
            <a:custGeom>
              <a:avLst/>
              <a:gdLst>
                <a:gd name="T0" fmla="*/ 121 w 128"/>
                <a:gd name="T1" fmla="*/ 111 h 325"/>
                <a:gd name="T2" fmla="*/ 124 w 128"/>
                <a:gd name="T3" fmla="*/ 144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8 h 325"/>
                <a:gd name="T18" fmla="*/ 94 w 128"/>
                <a:gd name="T19" fmla="*/ 317 h 325"/>
                <a:gd name="T20" fmla="*/ 86 w 128"/>
                <a:gd name="T21" fmla="*/ 323 h 325"/>
                <a:gd name="T22" fmla="*/ 79 w 128"/>
                <a:gd name="T23" fmla="*/ 325 h 325"/>
                <a:gd name="T24" fmla="*/ 71 w 128"/>
                <a:gd name="T25" fmla="*/ 325 h 325"/>
                <a:gd name="T26" fmla="*/ 60 w 128"/>
                <a:gd name="T27" fmla="*/ 323 h 325"/>
                <a:gd name="T28" fmla="*/ 49 w 128"/>
                <a:gd name="T29" fmla="*/ 317 h 325"/>
                <a:gd name="T30" fmla="*/ 40 w 128"/>
                <a:gd name="T31" fmla="*/ 306 h 325"/>
                <a:gd name="T32" fmla="*/ 31 w 128"/>
                <a:gd name="T33" fmla="*/ 291 h 325"/>
                <a:gd name="T34" fmla="*/ 23 w 128"/>
                <a:gd name="T35" fmla="*/ 274 h 325"/>
                <a:gd name="T36" fmla="*/ 16 w 128"/>
                <a:gd name="T37" fmla="*/ 255 h 325"/>
                <a:gd name="T38" fmla="*/ 9 w 128"/>
                <a:gd name="T39" fmla="*/ 232 h 325"/>
                <a:gd name="T40" fmla="*/ 4 w 128"/>
                <a:gd name="T41" fmla="*/ 207 h 325"/>
                <a:gd name="T42" fmla="*/ 1 w 128"/>
                <a:gd name="T43" fmla="*/ 167 h 325"/>
                <a:gd name="T44" fmla="*/ 0 w 128"/>
                <a:gd name="T45" fmla="*/ 128 h 325"/>
                <a:gd name="T46" fmla="*/ 1 w 128"/>
                <a:gd name="T47" fmla="*/ 88 h 325"/>
                <a:gd name="T48" fmla="*/ 6 w 128"/>
                <a:gd name="T49" fmla="*/ 51 h 325"/>
                <a:gd name="T50" fmla="*/ 14 w 128"/>
                <a:gd name="T51" fmla="*/ 29 h 325"/>
                <a:gd name="T52" fmla="*/ 21 w 128"/>
                <a:gd name="T53" fmla="*/ 12 h 325"/>
                <a:gd name="T54" fmla="*/ 30 w 128"/>
                <a:gd name="T55" fmla="*/ 3 h 325"/>
                <a:gd name="T56" fmla="*/ 41 w 128"/>
                <a:gd name="T57" fmla="*/ 0 h 325"/>
                <a:gd name="T58" fmla="*/ 50 w 128"/>
                <a:gd name="T59" fmla="*/ 3 h 325"/>
                <a:gd name="T60" fmla="*/ 61 w 128"/>
                <a:gd name="T61" fmla="*/ 6 h 325"/>
                <a:gd name="T62" fmla="*/ 72 w 128"/>
                <a:gd name="T63" fmla="*/ 12 h 325"/>
                <a:gd name="T64" fmla="*/ 81 w 128"/>
                <a:gd name="T65" fmla="*/ 17 h 325"/>
                <a:gd name="T66" fmla="*/ 87 w 128"/>
                <a:gd name="T67" fmla="*/ 23 h 325"/>
                <a:gd name="T68" fmla="*/ 93 w 128"/>
                <a:gd name="T69" fmla="*/ 31 h 325"/>
                <a:gd name="T70" fmla="*/ 99 w 128"/>
                <a:gd name="T71" fmla="*/ 43 h 325"/>
                <a:gd name="T72" fmla="*/ 104 w 128"/>
                <a:gd name="T73" fmla="*/ 54 h 325"/>
                <a:gd name="T74" fmla="*/ 109 w 128"/>
                <a:gd name="T75" fmla="*/ 65 h 325"/>
                <a:gd name="T76" fmla="*/ 114 w 128"/>
                <a:gd name="T77" fmla="*/ 79 h 325"/>
                <a:gd name="T78" fmla="*/ 118 w 128"/>
                <a:gd name="T79" fmla="*/ 94 h 325"/>
                <a:gd name="T80" fmla="*/ 121 w 128"/>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11"/>
                  </a:moveTo>
                  <a:lnTo>
                    <a:pt x="124" y="144"/>
                  </a:lnTo>
                  <a:lnTo>
                    <a:pt x="128" y="178"/>
                  </a:lnTo>
                  <a:lnTo>
                    <a:pt x="127" y="215"/>
                  </a:lnTo>
                  <a:lnTo>
                    <a:pt x="123" y="246"/>
                  </a:lnTo>
                  <a:lnTo>
                    <a:pt x="119" y="266"/>
                  </a:lnTo>
                  <a:lnTo>
                    <a:pt x="114" y="283"/>
                  </a:lnTo>
                  <a:lnTo>
                    <a:pt x="108" y="297"/>
                  </a:lnTo>
                  <a:lnTo>
                    <a:pt x="101" y="308"/>
                  </a:lnTo>
                  <a:lnTo>
                    <a:pt x="94" y="317"/>
                  </a:lnTo>
                  <a:lnTo>
                    <a:pt x="86" y="323"/>
                  </a:lnTo>
                  <a:lnTo>
                    <a:pt x="79" y="325"/>
                  </a:lnTo>
                  <a:lnTo>
                    <a:pt x="71" y="325"/>
                  </a:lnTo>
                  <a:lnTo>
                    <a:pt x="60" y="323"/>
                  </a:lnTo>
                  <a:lnTo>
                    <a:pt x="49" y="317"/>
                  </a:lnTo>
                  <a:lnTo>
                    <a:pt x="40" y="306"/>
                  </a:lnTo>
                  <a:lnTo>
                    <a:pt x="31" y="291"/>
                  </a:lnTo>
                  <a:lnTo>
                    <a:pt x="23" y="274"/>
                  </a:lnTo>
                  <a:lnTo>
                    <a:pt x="16" y="255"/>
                  </a:lnTo>
                  <a:lnTo>
                    <a:pt x="9" y="232"/>
                  </a:lnTo>
                  <a:lnTo>
                    <a:pt x="4" y="207"/>
                  </a:lnTo>
                  <a:lnTo>
                    <a:pt x="1" y="167"/>
                  </a:lnTo>
                  <a:lnTo>
                    <a:pt x="0" y="128"/>
                  </a:lnTo>
                  <a:lnTo>
                    <a:pt x="1" y="88"/>
                  </a:lnTo>
                  <a:lnTo>
                    <a:pt x="6" y="51"/>
                  </a:lnTo>
                  <a:lnTo>
                    <a:pt x="14" y="29"/>
                  </a:lnTo>
                  <a:lnTo>
                    <a:pt x="21" y="12"/>
                  </a:lnTo>
                  <a:lnTo>
                    <a:pt x="30" y="3"/>
                  </a:lnTo>
                  <a:lnTo>
                    <a:pt x="41" y="0"/>
                  </a:lnTo>
                  <a:lnTo>
                    <a:pt x="50" y="3"/>
                  </a:lnTo>
                  <a:lnTo>
                    <a:pt x="61" y="6"/>
                  </a:lnTo>
                  <a:lnTo>
                    <a:pt x="72" y="12"/>
                  </a:lnTo>
                  <a:lnTo>
                    <a:pt x="81" y="17"/>
                  </a:lnTo>
                  <a:lnTo>
                    <a:pt x="87" y="23"/>
                  </a:lnTo>
                  <a:lnTo>
                    <a:pt x="93" y="31"/>
                  </a:lnTo>
                  <a:lnTo>
                    <a:pt x="99" y="43"/>
                  </a:lnTo>
                  <a:lnTo>
                    <a:pt x="104" y="54"/>
                  </a:lnTo>
                  <a:lnTo>
                    <a:pt x="109"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16"/>
            <p:cNvSpPr>
              <a:spLocks/>
            </p:cNvSpPr>
            <p:nvPr/>
          </p:nvSpPr>
          <p:spPr bwMode="auto">
            <a:xfrm>
              <a:off x="7966404" y="6133275"/>
              <a:ext cx="84053" cy="109846"/>
            </a:xfrm>
            <a:custGeom>
              <a:avLst/>
              <a:gdLst>
                <a:gd name="T0" fmla="*/ 115 w 117"/>
                <a:gd name="T1" fmla="*/ 99 h 421"/>
                <a:gd name="T2" fmla="*/ 117 w 117"/>
                <a:gd name="T3" fmla="*/ 144 h 421"/>
                <a:gd name="T4" fmla="*/ 116 w 117"/>
                <a:gd name="T5" fmla="*/ 190 h 421"/>
                <a:gd name="T6" fmla="*/ 113 w 117"/>
                <a:gd name="T7" fmla="*/ 232 h 421"/>
                <a:gd name="T8" fmla="*/ 109 w 117"/>
                <a:gd name="T9" fmla="*/ 274 h 421"/>
                <a:gd name="T10" fmla="*/ 101 w 117"/>
                <a:gd name="T11" fmla="*/ 314 h 421"/>
                <a:gd name="T12" fmla="*/ 92 w 117"/>
                <a:gd name="T13" fmla="*/ 348 h 421"/>
                <a:gd name="T14" fmla="*/ 80 w 117"/>
                <a:gd name="T15" fmla="*/ 382 h 421"/>
                <a:gd name="T16" fmla="*/ 66 w 117"/>
                <a:gd name="T17" fmla="*/ 410 h 421"/>
                <a:gd name="T18" fmla="*/ 62 w 117"/>
                <a:gd name="T19" fmla="*/ 416 h 421"/>
                <a:gd name="T20" fmla="*/ 57 w 117"/>
                <a:gd name="T21" fmla="*/ 419 h 421"/>
                <a:gd name="T22" fmla="*/ 52 w 117"/>
                <a:gd name="T23" fmla="*/ 421 h 421"/>
                <a:gd name="T24" fmla="*/ 46 w 117"/>
                <a:gd name="T25" fmla="*/ 421 h 421"/>
                <a:gd name="T26" fmla="*/ 41 w 117"/>
                <a:gd name="T27" fmla="*/ 419 h 421"/>
                <a:gd name="T28" fmla="*/ 36 w 117"/>
                <a:gd name="T29" fmla="*/ 416 h 421"/>
                <a:gd name="T30" fmla="*/ 32 w 117"/>
                <a:gd name="T31" fmla="*/ 413 h 421"/>
                <a:gd name="T32" fmla="*/ 26 w 117"/>
                <a:gd name="T33" fmla="*/ 410 h 421"/>
                <a:gd name="T34" fmla="*/ 18 w 117"/>
                <a:gd name="T35" fmla="*/ 393 h 421"/>
                <a:gd name="T36" fmla="*/ 12 w 117"/>
                <a:gd name="T37" fmla="*/ 373 h 421"/>
                <a:gd name="T38" fmla="*/ 6 w 117"/>
                <a:gd name="T39" fmla="*/ 351 h 421"/>
                <a:gd name="T40" fmla="*/ 2 w 117"/>
                <a:gd name="T41" fmla="*/ 328 h 421"/>
                <a:gd name="T42" fmla="*/ 0 w 117"/>
                <a:gd name="T43" fmla="*/ 283 h 421"/>
                <a:gd name="T44" fmla="*/ 1 w 117"/>
                <a:gd name="T45" fmla="*/ 241 h 421"/>
                <a:gd name="T46" fmla="*/ 3 w 117"/>
                <a:gd name="T47" fmla="*/ 198 h 421"/>
                <a:gd name="T48" fmla="*/ 8 w 117"/>
                <a:gd name="T49" fmla="*/ 156 h 421"/>
                <a:gd name="T50" fmla="*/ 16 w 117"/>
                <a:gd name="T51" fmla="*/ 116 h 421"/>
                <a:gd name="T52" fmla="*/ 25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6 w 117"/>
                <a:gd name="T65" fmla="*/ 3 h 421"/>
                <a:gd name="T66" fmla="*/ 71 w 117"/>
                <a:gd name="T67" fmla="*/ 0 h 421"/>
                <a:gd name="T68" fmla="*/ 76 w 117"/>
                <a:gd name="T69" fmla="*/ 0 h 421"/>
                <a:gd name="T70" fmla="*/ 80 w 117"/>
                <a:gd name="T71" fmla="*/ 3 h 421"/>
                <a:gd name="T72" fmla="*/ 84 w 117"/>
                <a:gd name="T73" fmla="*/ 9 h 421"/>
                <a:gd name="T74" fmla="*/ 94 w 117"/>
                <a:gd name="T75" fmla="*/ 26 h 421"/>
                <a:gd name="T76" fmla="*/ 102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3" y="232"/>
                  </a:lnTo>
                  <a:lnTo>
                    <a:pt x="109" y="274"/>
                  </a:lnTo>
                  <a:lnTo>
                    <a:pt x="101" y="314"/>
                  </a:lnTo>
                  <a:lnTo>
                    <a:pt x="92" y="348"/>
                  </a:lnTo>
                  <a:lnTo>
                    <a:pt x="80" y="382"/>
                  </a:lnTo>
                  <a:lnTo>
                    <a:pt x="66" y="410"/>
                  </a:lnTo>
                  <a:lnTo>
                    <a:pt x="62" y="416"/>
                  </a:lnTo>
                  <a:lnTo>
                    <a:pt x="57" y="419"/>
                  </a:lnTo>
                  <a:lnTo>
                    <a:pt x="52" y="421"/>
                  </a:lnTo>
                  <a:lnTo>
                    <a:pt x="46" y="421"/>
                  </a:lnTo>
                  <a:lnTo>
                    <a:pt x="41" y="419"/>
                  </a:lnTo>
                  <a:lnTo>
                    <a:pt x="36" y="416"/>
                  </a:lnTo>
                  <a:lnTo>
                    <a:pt x="32" y="413"/>
                  </a:lnTo>
                  <a:lnTo>
                    <a:pt x="26" y="410"/>
                  </a:lnTo>
                  <a:lnTo>
                    <a:pt x="18" y="393"/>
                  </a:lnTo>
                  <a:lnTo>
                    <a:pt x="12" y="373"/>
                  </a:lnTo>
                  <a:lnTo>
                    <a:pt x="6" y="351"/>
                  </a:lnTo>
                  <a:lnTo>
                    <a:pt x="2" y="328"/>
                  </a:lnTo>
                  <a:lnTo>
                    <a:pt x="0" y="283"/>
                  </a:lnTo>
                  <a:lnTo>
                    <a:pt x="1" y="241"/>
                  </a:lnTo>
                  <a:lnTo>
                    <a:pt x="3" y="198"/>
                  </a:lnTo>
                  <a:lnTo>
                    <a:pt x="8" y="156"/>
                  </a:lnTo>
                  <a:lnTo>
                    <a:pt x="16" y="116"/>
                  </a:lnTo>
                  <a:lnTo>
                    <a:pt x="25" y="82"/>
                  </a:lnTo>
                  <a:lnTo>
                    <a:pt x="36" y="48"/>
                  </a:lnTo>
                  <a:lnTo>
                    <a:pt x="50" y="20"/>
                  </a:lnTo>
                  <a:lnTo>
                    <a:pt x="54" y="17"/>
                  </a:lnTo>
                  <a:lnTo>
                    <a:pt x="58" y="12"/>
                  </a:lnTo>
                  <a:lnTo>
                    <a:pt x="62" y="9"/>
                  </a:lnTo>
                  <a:lnTo>
                    <a:pt x="66" y="3"/>
                  </a:lnTo>
                  <a:lnTo>
                    <a:pt x="71" y="0"/>
                  </a:lnTo>
                  <a:lnTo>
                    <a:pt x="76" y="0"/>
                  </a:lnTo>
                  <a:lnTo>
                    <a:pt x="80" y="3"/>
                  </a:lnTo>
                  <a:lnTo>
                    <a:pt x="84" y="9"/>
                  </a:lnTo>
                  <a:lnTo>
                    <a:pt x="94" y="26"/>
                  </a:lnTo>
                  <a:lnTo>
                    <a:pt x="102"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7"/>
            <p:cNvSpPr>
              <a:spLocks/>
            </p:cNvSpPr>
            <p:nvPr/>
          </p:nvSpPr>
          <p:spPr bwMode="auto">
            <a:xfrm>
              <a:off x="8063388" y="6170848"/>
              <a:ext cx="103449" cy="106194"/>
            </a:xfrm>
            <a:custGeom>
              <a:avLst/>
              <a:gdLst>
                <a:gd name="T0" fmla="*/ 150 w 150"/>
                <a:gd name="T1" fmla="*/ 145 h 407"/>
                <a:gd name="T2" fmla="*/ 150 w 150"/>
                <a:gd name="T3" fmla="*/ 176 h 407"/>
                <a:gd name="T4" fmla="*/ 147 w 150"/>
                <a:gd name="T5" fmla="*/ 207 h 407"/>
                <a:gd name="T6" fmla="*/ 142 w 150"/>
                <a:gd name="T7" fmla="*/ 238 h 407"/>
                <a:gd name="T8" fmla="*/ 136 w 150"/>
                <a:gd name="T9" fmla="*/ 266 h 407"/>
                <a:gd name="T10" fmla="*/ 128 w 150"/>
                <a:gd name="T11" fmla="*/ 292 h 407"/>
                <a:gd name="T12" fmla="*/ 118 w 150"/>
                <a:gd name="T13" fmla="*/ 314 h 407"/>
                <a:gd name="T14" fmla="*/ 109 w 150"/>
                <a:gd name="T15" fmla="*/ 337 h 407"/>
                <a:gd name="T16" fmla="*/ 99 w 150"/>
                <a:gd name="T17" fmla="*/ 357 h 407"/>
                <a:gd name="T18" fmla="*/ 90 w 150"/>
                <a:gd name="T19" fmla="*/ 371 h 407"/>
                <a:gd name="T20" fmla="*/ 80 w 150"/>
                <a:gd name="T21" fmla="*/ 385 h 407"/>
                <a:gd name="T22" fmla="*/ 70 w 150"/>
                <a:gd name="T23" fmla="*/ 396 h 407"/>
                <a:gd name="T24" fmla="*/ 59 w 150"/>
                <a:gd name="T25" fmla="*/ 405 h 407"/>
                <a:gd name="T26" fmla="*/ 48 w 150"/>
                <a:gd name="T27" fmla="*/ 407 h 407"/>
                <a:gd name="T28" fmla="*/ 38 w 150"/>
                <a:gd name="T29" fmla="*/ 407 h 407"/>
                <a:gd name="T30" fmla="*/ 27 w 150"/>
                <a:gd name="T31" fmla="*/ 399 h 407"/>
                <a:gd name="T32" fmla="*/ 17 w 150"/>
                <a:gd name="T33" fmla="*/ 388 h 407"/>
                <a:gd name="T34" fmla="*/ 6 w 150"/>
                <a:gd name="T35" fmla="*/ 342 h 407"/>
                <a:gd name="T36" fmla="*/ 0 w 150"/>
                <a:gd name="T37" fmla="*/ 289 h 407"/>
                <a:gd name="T38" fmla="*/ 0 w 150"/>
                <a:gd name="T39" fmla="*/ 235 h 407"/>
                <a:gd name="T40" fmla="*/ 5 w 150"/>
                <a:gd name="T41" fmla="*/ 184 h 407"/>
                <a:gd name="T42" fmla="*/ 13 w 150"/>
                <a:gd name="T43" fmla="*/ 153 h 407"/>
                <a:gd name="T44" fmla="*/ 22 w 150"/>
                <a:gd name="T45" fmla="*/ 125 h 407"/>
                <a:gd name="T46" fmla="*/ 33 w 150"/>
                <a:gd name="T47" fmla="*/ 102 h 407"/>
                <a:gd name="T48" fmla="*/ 43 w 150"/>
                <a:gd name="T49" fmla="*/ 80 h 407"/>
                <a:gd name="T50" fmla="*/ 55 w 150"/>
                <a:gd name="T51" fmla="*/ 60 h 407"/>
                <a:gd name="T52" fmla="*/ 66 w 150"/>
                <a:gd name="T53" fmla="*/ 40 h 407"/>
                <a:gd name="T54" fmla="*/ 78 w 150"/>
                <a:gd name="T55" fmla="*/ 20 h 407"/>
                <a:gd name="T56" fmla="*/ 89 w 150"/>
                <a:gd name="T57" fmla="*/ 0 h 407"/>
                <a:gd name="T58" fmla="*/ 98 w 150"/>
                <a:gd name="T59" fmla="*/ 6 h 407"/>
                <a:gd name="T60" fmla="*/ 108 w 150"/>
                <a:gd name="T61" fmla="*/ 20 h 407"/>
                <a:gd name="T62" fmla="*/ 117 w 150"/>
                <a:gd name="T63" fmla="*/ 34 h 407"/>
                <a:gd name="T64" fmla="*/ 126 w 150"/>
                <a:gd name="T65" fmla="*/ 54 h 407"/>
                <a:gd name="T66" fmla="*/ 133 w 150"/>
                <a:gd name="T67" fmla="*/ 74 h 407"/>
                <a:gd name="T68" fmla="*/ 139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7" y="207"/>
                  </a:lnTo>
                  <a:lnTo>
                    <a:pt x="142" y="238"/>
                  </a:lnTo>
                  <a:lnTo>
                    <a:pt x="136" y="266"/>
                  </a:lnTo>
                  <a:lnTo>
                    <a:pt x="128" y="292"/>
                  </a:lnTo>
                  <a:lnTo>
                    <a:pt x="118" y="314"/>
                  </a:lnTo>
                  <a:lnTo>
                    <a:pt x="109" y="337"/>
                  </a:lnTo>
                  <a:lnTo>
                    <a:pt x="99" y="357"/>
                  </a:lnTo>
                  <a:lnTo>
                    <a:pt x="90" y="371"/>
                  </a:lnTo>
                  <a:lnTo>
                    <a:pt x="80" y="385"/>
                  </a:lnTo>
                  <a:lnTo>
                    <a:pt x="70" y="396"/>
                  </a:lnTo>
                  <a:lnTo>
                    <a:pt x="59" y="405"/>
                  </a:lnTo>
                  <a:lnTo>
                    <a:pt x="48" y="407"/>
                  </a:lnTo>
                  <a:lnTo>
                    <a:pt x="38" y="407"/>
                  </a:lnTo>
                  <a:lnTo>
                    <a:pt x="27" y="399"/>
                  </a:lnTo>
                  <a:lnTo>
                    <a:pt x="17" y="388"/>
                  </a:lnTo>
                  <a:lnTo>
                    <a:pt x="6" y="342"/>
                  </a:lnTo>
                  <a:lnTo>
                    <a:pt x="0" y="289"/>
                  </a:lnTo>
                  <a:lnTo>
                    <a:pt x="0" y="235"/>
                  </a:lnTo>
                  <a:lnTo>
                    <a:pt x="5" y="184"/>
                  </a:lnTo>
                  <a:lnTo>
                    <a:pt x="13" y="153"/>
                  </a:lnTo>
                  <a:lnTo>
                    <a:pt x="22" y="125"/>
                  </a:lnTo>
                  <a:lnTo>
                    <a:pt x="33" y="102"/>
                  </a:lnTo>
                  <a:lnTo>
                    <a:pt x="43" y="80"/>
                  </a:lnTo>
                  <a:lnTo>
                    <a:pt x="55" y="60"/>
                  </a:lnTo>
                  <a:lnTo>
                    <a:pt x="66" y="40"/>
                  </a:lnTo>
                  <a:lnTo>
                    <a:pt x="78" y="20"/>
                  </a:lnTo>
                  <a:lnTo>
                    <a:pt x="89" y="0"/>
                  </a:lnTo>
                  <a:lnTo>
                    <a:pt x="98" y="6"/>
                  </a:lnTo>
                  <a:lnTo>
                    <a:pt x="108" y="20"/>
                  </a:lnTo>
                  <a:lnTo>
                    <a:pt x="117" y="34"/>
                  </a:lnTo>
                  <a:lnTo>
                    <a:pt x="126" y="54"/>
                  </a:lnTo>
                  <a:lnTo>
                    <a:pt x="133" y="74"/>
                  </a:lnTo>
                  <a:lnTo>
                    <a:pt x="139"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18"/>
            <p:cNvSpPr>
              <a:spLocks/>
            </p:cNvSpPr>
            <p:nvPr/>
          </p:nvSpPr>
          <p:spPr bwMode="auto">
            <a:xfrm>
              <a:off x="7882352" y="6255907"/>
              <a:ext cx="187501" cy="194646"/>
            </a:xfrm>
            <a:custGeom>
              <a:avLst/>
              <a:gdLst>
                <a:gd name="T0" fmla="*/ 256 w 262"/>
                <a:gd name="T1" fmla="*/ 234 h 746"/>
                <a:gd name="T2" fmla="*/ 262 w 262"/>
                <a:gd name="T3" fmla="*/ 271 h 746"/>
                <a:gd name="T4" fmla="*/ 262 w 262"/>
                <a:gd name="T5" fmla="*/ 308 h 746"/>
                <a:gd name="T6" fmla="*/ 259 w 262"/>
                <a:gd name="T7" fmla="*/ 342 h 746"/>
                <a:gd name="T8" fmla="*/ 254 w 262"/>
                <a:gd name="T9" fmla="*/ 375 h 746"/>
                <a:gd name="T10" fmla="*/ 248 w 262"/>
                <a:gd name="T11" fmla="*/ 407 h 746"/>
                <a:gd name="T12" fmla="*/ 240 w 262"/>
                <a:gd name="T13" fmla="*/ 440 h 746"/>
                <a:gd name="T14" fmla="*/ 234 w 262"/>
                <a:gd name="T15" fmla="*/ 472 h 746"/>
                <a:gd name="T16" fmla="*/ 228 w 262"/>
                <a:gd name="T17" fmla="*/ 503 h 746"/>
                <a:gd name="T18" fmla="*/ 225 w 262"/>
                <a:gd name="T19" fmla="*/ 537 h 746"/>
                <a:gd name="T20" fmla="*/ 221 w 262"/>
                <a:gd name="T21" fmla="*/ 570 h 746"/>
                <a:gd name="T22" fmla="*/ 219 w 262"/>
                <a:gd name="T23" fmla="*/ 607 h 746"/>
                <a:gd name="T24" fmla="*/ 216 w 262"/>
                <a:gd name="T25" fmla="*/ 641 h 746"/>
                <a:gd name="T26" fmla="*/ 211 w 262"/>
                <a:gd name="T27" fmla="*/ 672 h 746"/>
                <a:gd name="T28" fmla="*/ 205 w 262"/>
                <a:gd name="T29" fmla="*/ 703 h 746"/>
                <a:gd name="T30" fmla="*/ 196 w 262"/>
                <a:gd name="T31" fmla="*/ 726 h 746"/>
                <a:gd name="T32" fmla="*/ 184 w 262"/>
                <a:gd name="T33" fmla="*/ 746 h 746"/>
                <a:gd name="T34" fmla="*/ 168 w 262"/>
                <a:gd name="T35" fmla="*/ 743 h 746"/>
                <a:gd name="T36" fmla="*/ 152 w 262"/>
                <a:gd name="T37" fmla="*/ 734 h 746"/>
                <a:gd name="T38" fmla="*/ 137 w 262"/>
                <a:gd name="T39" fmla="*/ 717 h 746"/>
                <a:gd name="T40" fmla="*/ 123 w 262"/>
                <a:gd name="T41" fmla="*/ 695 h 746"/>
                <a:gd name="T42" fmla="*/ 109 w 262"/>
                <a:gd name="T43" fmla="*/ 667 h 746"/>
                <a:gd name="T44" fmla="*/ 96 w 262"/>
                <a:gd name="T45" fmla="*/ 638 h 746"/>
                <a:gd name="T46" fmla="*/ 83 w 262"/>
                <a:gd name="T47" fmla="*/ 607 h 746"/>
                <a:gd name="T48" fmla="*/ 70 w 262"/>
                <a:gd name="T49" fmla="*/ 573 h 746"/>
                <a:gd name="T50" fmla="*/ 56 w 262"/>
                <a:gd name="T51" fmla="*/ 525 h 746"/>
                <a:gd name="T52" fmla="*/ 42 w 262"/>
                <a:gd name="T53" fmla="*/ 477 h 746"/>
                <a:gd name="T54" fmla="*/ 28 w 262"/>
                <a:gd name="T55" fmla="*/ 429 h 746"/>
                <a:gd name="T56" fmla="*/ 16 w 262"/>
                <a:gd name="T57" fmla="*/ 375 h 746"/>
                <a:gd name="T58" fmla="*/ 8 w 262"/>
                <a:gd name="T59" fmla="*/ 325 h 746"/>
                <a:gd name="T60" fmla="*/ 2 w 262"/>
                <a:gd name="T61" fmla="*/ 268 h 746"/>
                <a:gd name="T62" fmla="*/ 0 w 262"/>
                <a:gd name="T63" fmla="*/ 209 h 746"/>
                <a:gd name="T64" fmla="*/ 3 w 262"/>
                <a:gd name="T65" fmla="*/ 146 h 746"/>
                <a:gd name="T66" fmla="*/ 14 w 262"/>
                <a:gd name="T67" fmla="*/ 113 h 746"/>
                <a:gd name="T68" fmla="*/ 28 w 262"/>
                <a:gd name="T69" fmla="*/ 79 h 746"/>
                <a:gd name="T70" fmla="*/ 42 w 262"/>
                <a:gd name="T71" fmla="*/ 50 h 746"/>
                <a:gd name="T72" fmla="*/ 57 w 262"/>
                <a:gd name="T73" fmla="*/ 28 h 746"/>
                <a:gd name="T74" fmla="*/ 72 w 262"/>
                <a:gd name="T75" fmla="*/ 11 h 746"/>
                <a:gd name="T76" fmla="*/ 88 w 262"/>
                <a:gd name="T77" fmla="*/ 2 h 746"/>
                <a:gd name="T78" fmla="*/ 106 w 262"/>
                <a:gd name="T79" fmla="*/ 0 h 746"/>
                <a:gd name="T80" fmla="*/ 124 w 262"/>
                <a:gd name="T81" fmla="*/ 11 h 746"/>
                <a:gd name="T82" fmla="*/ 142 w 262"/>
                <a:gd name="T83" fmla="*/ 25 h 746"/>
                <a:gd name="T84" fmla="*/ 161 w 262"/>
                <a:gd name="T85" fmla="*/ 42 h 746"/>
                <a:gd name="T86" fmla="*/ 179 w 262"/>
                <a:gd name="T87" fmla="*/ 65 h 746"/>
                <a:gd name="T88" fmla="*/ 197 w 262"/>
                <a:gd name="T89" fmla="*/ 87 h 746"/>
                <a:gd name="T90" fmla="*/ 214 w 262"/>
                <a:gd name="T91" fmla="*/ 118 h 746"/>
                <a:gd name="T92" fmla="*/ 230 w 262"/>
                <a:gd name="T93" fmla="*/ 149 h 746"/>
                <a:gd name="T94" fmla="*/ 244 w 262"/>
                <a:gd name="T95" fmla="*/ 189 h 746"/>
                <a:gd name="T96" fmla="*/ 256 w 262"/>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 h="746">
                  <a:moveTo>
                    <a:pt x="256" y="234"/>
                  </a:moveTo>
                  <a:lnTo>
                    <a:pt x="262" y="271"/>
                  </a:lnTo>
                  <a:lnTo>
                    <a:pt x="262" y="308"/>
                  </a:lnTo>
                  <a:lnTo>
                    <a:pt x="259" y="342"/>
                  </a:lnTo>
                  <a:lnTo>
                    <a:pt x="254" y="375"/>
                  </a:lnTo>
                  <a:lnTo>
                    <a:pt x="248" y="407"/>
                  </a:lnTo>
                  <a:lnTo>
                    <a:pt x="240" y="440"/>
                  </a:lnTo>
                  <a:lnTo>
                    <a:pt x="234" y="472"/>
                  </a:lnTo>
                  <a:lnTo>
                    <a:pt x="228" y="503"/>
                  </a:lnTo>
                  <a:lnTo>
                    <a:pt x="225" y="537"/>
                  </a:lnTo>
                  <a:lnTo>
                    <a:pt x="221" y="570"/>
                  </a:lnTo>
                  <a:lnTo>
                    <a:pt x="219" y="607"/>
                  </a:lnTo>
                  <a:lnTo>
                    <a:pt x="216" y="641"/>
                  </a:lnTo>
                  <a:lnTo>
                    <a:pt x="211" y="672"/>
                  </a:lnTo>
                  <a:lnTo>
                    <a:pt x="205" y="703"/>
                  </a:lnTo>
                  <a:lnTo>
                    <a:pt x="196" y="726"/>
                  </a:lnTo>
                  <a:lnTo>
                    <a:pt x="184" y="746"/>
                  </a:lnTo>
                  <a:lnTo>
                    <a:pt x="168" y="743"/>
                  </a:lnTo>
                  <a:lnTo>
                    <a:pt x="152" y="734"/>
                  </a:lnTo>
                  <a:lnTo>
                    <a:pt x="137" y="717"/>
                  </a:lnTo>
                  <a:lnTo>
                    <a:pt x="123" y="695"/>
                  </a:lnTo>
                  <a:lnTo>
                    <a:pt x="109" y="667"/>
                  </a:lnTo>
                  <a:lnTo>
                    <a:pt x="96" y="638"/>
                  </a:lnTo>
                  <a:lnTo>
                    <a:pt x="83" y="607"/>
                  </a:lnTo>
                  <a:lnTo>
                    <a:pt x="70" y="573"/>
                  </a:lnTo>
                  <a:lnTo>
                    <a:pt x="56" y="525"/>
                  </a:lnTo>
                  <a:lnTo>
                    <a:pt x="42" y="477"/>
                  </a:lnTo>
                  <a:lnTo>
                    <a:pt x="28" y="429"/>
                  </a:lnTo>
                  <a:lnTo>
                    <a:pt x="16" y="375"/>
                  </a:lnTo>
                  <a:lnTo>
                    <a:pt x="8" y="325"/>
                  </a:lnTo>
                  <a:lnTo>
                    <a:pt x="2" y="268"/>
                  </a:lnTo>
                  <a:lnTo>
                    <a:pt x="0" y="209"/>
                  </a:lnTo>
                  <a:lnTo>
                    <a:pt x="3" y="146"/>
                  </a:lnTo>
                  <a:lnTo>
                    <a:pt x="14" y="113"/>
                  </a:lnTo>
                  <a:lnTo>
                    <a:pt x="28" y="79"/>
                  </a:lnTo>
                  <a:lnTo>
                    <a:pt x="42" y="50"/>
                  </a:lnTo>
                  <a:lnTo>
                    <a:pt x="57" y="28"/>
                  </a:lnTo>
                  <a:lnTo>
                    <a:pt x="72" y="11"/>
                  </a:lnTo>
                  <a:lnTo>
                    <a:pt x="88" y="2"/>
                  </a:lnTo>
                  <a:lnTo>
                    <a:pt x="106" y="0"/>
                  </a:lnTo>
                  <a:lnTo>
                    <a:pt x="124"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19"/>
            <p:cNvSpPr>
              <a:spLocks/>
            </p:cNvSpPr>
            <p:nvPr/>
          </p:nvSpPr>
          <p:spPr bwMode="auto">
            <a:xfrm>
              <a:off x="8095715" y="6266083"/>
              <a:ext cx="129311" cy="98888"/>
            </a:xfrm>
            <a:custGeom>
              <a:avLst/>
              <a:gdLst>
                <a:gd name="T0" fmla="*/ 159 w 175"/>
                <a:gd name="T1" fmla="*/ 28 h 379"/>
                <a:gd name="T2" fmla="*/ 170 w 175"/>
                <a:gd name="T3" fmla="*/ 68 h 379"/>
                <a:gd name="T4" fmla="*/ 175 w 175"/>
                <a:gd name="T5" fmla="*/ 113 h 379"/>
                <a:gd name="T6" fmla="*/ 175 w 175"/>
                <a:gd name="T7" fmla="*/ 164 h 379"/>
                <a:gd name="T8" fmla="*/ 173 w 175"/>
                <a:gd name="T9" fmla="*/ 212 h 379"/>
                <a:gd name="T10" fmla="*/ 169 w 175"/>
                <a:gd name="T11" fmla="*/ 240 h 379"/>
                <a:gd name="T12" fmla="*/ 163 w 175"/>
                <a:gd name="T13" fmla="*/ 266 h 379"/>
                <a:gd name="T14" fmla="*/ 157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2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0 w 175"/>
                <a:gd name="T57" fmla="*/ 48 h 379"/>
                <a:gd name="T58" fmla="*/ 67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40 w 175"/>
                <a:gd name="T73" fmla="*/ 3 h 379"/>
                <a:gd name="T74" fmla="*/ 144 w 175"/>
                <a:gd name="T75" fmla="*/ 6 h 379"/>
                <a:gd name="T76" fmla="*/ 150 w 175"/>
                <a:gd name="T77" fmla="*/ 11 h 379"/>
                <a:gd name="T78" fmla="*/ 155 w 175"/>
                <a:gd name="T79" fmla="*/ 20 h 379"/>
                <a:gd name="T80" fmla="*/ 159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9" y="28"/>
                  </a:moveTo>
                  <a:lnTo>
                    <a:pt x="170" y="68"/>
                  </a:lnTo>
                  <a:lnTo>
                    <a:pt x="175" y="113"/>
                  </a:lnTo>
                  <a:lnTo>
                    <a:pt x="175" y="164"/>
                  </a:lnTo>
                  <a:lnTo>
                    <a:pt x="173" y="212"/>
                  </a:lnTo>
                  <a:lnTo>
                    <a:pt x="169" y="240"/>
                  </a:lnTo>
                  <a:lnTo>
                    <a:pt x="163" y="266"/>
                  </a:lnTo>
                  <a:lnTo>
                    <a:pt x="157" y="291"/>
                  </a:lnTo>
                  <a:lnTo>
                    <a:pt x="149" y="311"/>
                  </a:lnTo>
                  <a:lnTo>
                    <a:pt x="140" y="331"/>
                  </a:lnTo>
                  <a:lnTo>
                    <a:pt x="131" y="348"/>
                  </a:lnTo>
                  <a:lnTo>
                    <a:pt x="120" y="362"/>
                  </a:lnTo>
                  <a:lnTo>
                    <a:pt x="110" y="370"/>
                  </a:lnTo>
                  <a:lnTo>
                    <a:pt x="98" y="376"/>
                  </a:lnTo>
                  <a:lnTo>
                    <a:pt x="85" y="379"/>
                  </a:lnTo>
                  <a:lnTo>
                    <a:pt x="74" y="376"/>
                  </a:lnTo>
                  <a:lnTo>
                    <a:pt x="62"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0" y="48"/>
                  </a:lnTo>
                  <a:lnTo>
                    <a:pt x="67" y="31"/>
                  </a:lnTo>
                  <a:lnTo>
                    <a:pt x="83" y="20"/>
                  </a:lnTo>
                  <a:lnTo>
                    <a:pt x="100" y="9"/>
                  </a:lnTo>
                  <a:lnTo>
                    <a:pt x="117" y="0"/>
                  </a:lnTo>
                  <a:lnTo>
                    <a:pt x="123" y="0"/>
                  </a:lnTo>
                  <a:lnTo>
                    <a:pt x="129" y="0"/>
                  </a:lnTo>
                  <a:lnTo>
                    <a:pt x="134" y="0"/>
                  </a:lnTo>
                  <a:lnTo>
                    <a:pt x="140" y="3"/>
                  </a:lnTo>
                  <a:lnTo>
                    <a:pt x="144" y="6"/>
                  </a:lnTo>
                  <a:lnTo>
                    <a:pt x="150" y="11"/>
                  </a:lnTo>
                  <a:lnTo>
                    <a:pt x="155" y="20"/>
                  </a:lnTo>
                  <a:lnTo>
                    <a:pt x="159"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20"/>
            <p:cNvSpPr>
              <a:spLocks/>
            </p:cNvSpPr>
            <p:nvPr/>
          </p:nvSpPr>
          <p:spPr bwMode="auto">
            <a:xfrm>
              <a:off x="8593564" y="6357665"/>
              <a:ext cx="122846" cy="113500"/>
            </a:xfrm>
            <a:custGeom>
              <a:avLst/>
              <a:gdLst>
                <a:gd name="T0" fmla="*/ 171 w 173"/>
                <a:gd name="T1" fmla="*/ 79 h 435"/>
                <a:gd name="T2" fmla="*/ 173 w 173"/>
                <a:gd name="T3" fmla="*/ 110 h 435"/>
                <a:gd name="T4" fmla="*/ 173 w 173"/>
                <a:gd name="T5" fmla="*/ 141 h 435"/>
                <a:gd name="T6" fmla="*/ 172 w 173"/>
                <a:gd name="T7" fmla="*/ 172 h 435"/>
                <a:gd name="T8" fmla="*/ 168 w 173"/>
                <a:gd name="T9" fmla="*/ 200 h 435"/>
                <a:gd name="T10" fmla="*/ 164 w 173"/>
                <a:gd name="T11" fmla="*/ 229 h 435"/>
                <a:gd name="T12" fmla="*/ 159 w 173"/>
                <a:gd name="T13" fmla="*/ 257 h 435"/>
                <a:gd name="T14" fmla="*/ 153 w 173"/>
                <a:gd name="T15" fmla="*/ 282 h 435"/>
                <a:gd name="T16" fmla="*/ 146 w 173"/>
                <a:gd name="T17" fmla="*/ 308 h 435"/>
                <a:gd name="T18" fmla="*/ 135 w 173"/>
                <a:gd name="T19" fmla="*/ 342 h 435"/>
                <a:gd name="T20" fmla="*/ 122 w 173"/>
                <a:gd name="T21" fmla="*/ 370 h 435"/>
                <a:gd name="T22" fmla="*/ 108 w 173"/>
                <a:gd name="T23" fmla="*/ 392 h 435"/>
                <a:gd name="T24" fmla="*/ 93 w 173"/>
                <a:gd name="T25" fmla="*/ 409 h 435"/>
                <a:gd name="T26" fmla="*/ 78 w 173"/>
                <a:gd name="T27" fmla="*/ 424 h 435"/>
                <a:gd name="T28" fmla="*/ 62 w 173"/>
                <a:gd name="T29" fmla="*/ 432 h 435"/>
                <a:gd name="T30" fmla="*/ 46 w 173"/>
                <a:gd name="T31" fmla="*/ 435 h 435"/>
                <a:gd name="T32" fmla="*/ 29 w 173"/>
                <a:gd name="T33" fmla="*/ 429 h 435"/>
                <a:gd name="T34" fmla="*/ 21 w 173"/>
                <a:gd name="T35" fmla="*/ 418 h 435"/>
                <a:gd name="T36" fmla="*/ 13 w 173"/>
                <a:gd name="T37" fmla="*/ 404 h 435"/>
                <a:gd name="T38" fmla="*/ 7 w 173"/>
                <a:gd name="T39" fmla="*/ 387 h 435"/>
                <a:gd name="T40" fmla="*/ 3 w 173"/>
                <a:gd name="T41" fmla="*/ 364 h 435"/>
                <a:gd name="T42" fmla="*/ 0 w 173"/>
                <a:gd name="T43" fmla="*/ 325 h 435"/>
                <a:gd name="T44" fmla="*/ 0 w 173"/>
                <a:gd name="T45" fmla="*/ 285 h 435"/>
                <a:gd name="T46" fmla="*/ 3 w 173"/>
                <a:gd name="T47" fmla="*/ 248 h 435"/>
                <a:gd name="T48" fmla="*/ 7 w 173"/>
                <a:gd name="T49" fmla="*/ 214 h 435"/>
                <a:gd name="T50" fmla="*/ 12 w 173"/>
                <a:gd name="T51" fmla="*/ 180 h 435"/>
                <a:gd name="T52" fmla="*/ 19 w 173"/>
                <a:gd name="T53" fmla="*/ 147 h 435"/>
                <a:gd name="T54" fmla="*/ 28 w 173"/>
                <a:gd name="T55" fmla="*/ 115 h 435"/>
                <a:gd name="T56" fmla="*/ 37 w 173"/>
                <a:gd name="T57" fmla="*/ 87 h 435"/>
                <a:gd name="T58" fmla="*/ 48 w 173"/>
                <a:gd name="T59" fmla="*/ 62 h 435"/>
                <a:gd name="T60" fmla="*/ 60 w 173"/>
                <a:gd name="T61" fmla="*/ 42 h 435"/>
                <a:gd name="T62" fmla="*/ 72 w 173"/>
                <a:gd name="T63" fmla="*/ 25 h 435"/>
                <a:gd name="T64" fmla="*/ 85 w 173"/>
                <a:gd name="T65" fmla="*/ 11 h 435"/>
                <a:gd name="T66" fmla="*/ 99 w 173"/>
                <a:gd name="T67" fmla="*/ 2 h 435"/>
                <a:gd name="T68" fmla="*/ 112 w 173"/>
                <a:gd name="T69" fmla="*/ 0 h 435"/>
                <a:gd name="T70" fmla="*/ 126 w 173"/>
                <a:gd name="T71" fmla="*/ 0 h 435"/>
                <a:gd name="T72" fmla="*/ 141 w 173"/>
                <a:gd name="T73" fmla="*/ 8 h 435"/>
                <a:gd name="T74" fmla="*/ 149 w 173"/>
                <a:gd name="T75" fmla="*/ 19 h 435"/>
                <a:gd name="T76" fmla="*/ 158 w 173"/>
                <a:gd name="T77" fmla="*/ 36 h 435"/>
                <a:gd name="T78" fmla="*/ 165 w 173"/>
                <a:gd name="T79" fmla="*/ 56 h 435"/>
                <a:gd name="T80" fmla="*/ 171 w 173"/>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435">
                  <a:moveTo>
                    <a:pt x="171" y="79"/>
                  </a:moveTo>
                  <a:lnTo>
                    <a:pt x="173" y="110"/>
                  </a:lnTo>
                  <a:lnTo>
                    <a:pt x="173" y="141"/>
                  </a:lnTo>
                  <a:lnTo>
                    <a:pt x="172" y="172"/>
                  </a:lnTo>
                  <a:lnTo>
                    <a:pt x="168" y="200"/>
                  </a:lnTo>
                  <a:lnTo>
                    <a:pt x="164" y="229"/>
                  </a:lnTo>
                  <a:lnTo>
                    <a:pt x="159" y="257"/>
                  </a:lnTo>
                  <a:lnTo>
                    <a:pt x="153" y="282"/>
                  </a:lnTo>
                  <a:lnTo>
                    <a:pt x="146" y="308"/>
                  </a:lnTo>
                  <a:lnTo>
                    <a:pt x="135" y="342"/>
                  </a:lnTo>
                  <a:lnTo>
                    <a:pt x="122" y="370"/>
                  </a:lnTo>
                  <a:lnTo>
                    <a:pt x="108" y="392"/>
                  </a:lnTo>
                  <a:lnTo>
                    <a:pt x="93" y="409"/>
                  </a:lnTo>
                  <a:lnTo>
                    <a:pt x="78" y="424"/>
                  </a:lnTo>
                  <a:lnTo>
                    <a:pt x="62" y="432"/>
                  </a:lnTo>
                  <a:lnTo>
                    <a:pt x="46" y="435"/>
                  </a:lnTo>
                  <a:lnTo>
                    <a:pt x="29" y="429"/>
                  </a:lnTo>
                  <a:lnTo>
                    <a:pt x="21" y="418"/>
                  </a:lnTo>
                  <a:lnTo>
                    <a:pt x="13" y="404"/>
                  </a:lnTo>
                  <a:lnTo>
                    <a:pt x="7" y="387"/>
                  </a:lnTo>
                  <a:lnTo>
                    <a:pt x="3" y="364"/>
                  </a:lnTo>
                  <a:lnTo>
                    <a:pt x="0" y="325"/>
                  </a:lnTo>
                  <a:lnTo>
                    <a:pt x="0" y="285"/>
                  </a:lnTo>
                  <a:lnTo>
                    <a:pt x="3" y="248"/>
                  </a:lnTo>
                  <a:lnTo>
                    <a:pt x="7" y="214"/>
                  </a:lnTo>
                  <a:lnTo>
                    <a:pt x="12" y="180"/>
                  </a:lnTo>
                  <a:lnTo>
                    <a:pt x="19" y="147"/>
                  </a:lnTo>
                  <a:lnTo>
                    <a:pt x="28" y="115"/>
                  </a:lnTo>
                  <a:lnTo>
                    <a:pt x="37" y="87"/>
                  </a:lnTo>
                  <a:lnTo>
                    <a:pt x="48" y="62"/>
                  </a:lnTo>
                  <a:lnTo>
                    <a:pt x="60" y="42"/>
                  </a:lnTo>
                  <a:lnTo>
                    <a:pt x="72" y="25"/>
                  </a:lnTo>
                  <a:lnTo>
                    <a:pt x="85" y="11"/>
                  </a:lnTo>
                  <a:lnTo>
                    <a:pt x="99" y="2"/>
                  </a:lnTo>
                  <a:lnTo>
                    <a:pt x="112" y="0"/>
                  </a:lnTo>
                  <a:lnTo>
                    <a:pt x="126" y="0"/>
                  </a:lnTo>
                  <a:lnTo>
                    <a:pt x="141" y="8"/>
                  </a:lnTo>
                  <a:lnTo>
                    <a:pt x="149" y="19"/>
                  </a:lnTo>
                  <a:lnTo>
                    <a:pt x="158" y="36"/>
                  </a:lnTo>
                  <a:lnTo>
                    <a:pt x="165" y="56"/>
                  </a:lnTo>
                  <a:lnTo>
                    <a:pt x="171"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21"/>
            <p:cNvSpPr>
              <a:spLocks/>
            </p:cNvSpPr>
            <p:nvPr/>
          </p:nvSpPr>
          <p:spPr bwMode="auto">
            <a:xfrm>
              <a:off x="8063388" y="6378278"/>
              <a:ext cx="109915" cy="81668"/>
            </a:xfrm>
            <a:custGeom>
              <a:avLst/>
              <a:gdLst>
                <a:gd name="T0" fmla="*/ 144 w 152"/>
                <a:gd name="T1" fmla="*/ 62 h 313"/>
                <a:gd name="T2" fmla="*/ 151 w 152"/>
                <a:gd name="T3" fmla="*/ 110 h 313"/>
                <a:gd name="T4" fmla="*/ 152 w 152"/>
                <a:gd name="T5" fmla="*/ 164 h 313"/>
                <a:gd name="T6" fmla="*/ 148 w 152"/>
                <a:gd name="T7" fmla="*/ 217 h 313"/>
                <a:gd name="T8" fmla="*/ 141 w 152"/>
                <a:gd name="T9" fmla="*/ 265 h 313"/>
                <a:gd name="T10" fmla="*/ 131 w 152"/>
                <a:gd name="T11" fmla="*/ 288 h 313"/>
                <a:gd name="T12" fmla="*/ 120 w 152"/>
                <a:gd name="T13" fmla="*/ 302 h 313"/>
                <a:gd name="T14" fmla="*/ 108 w 152"/>
                <a:gd name="T15" fmla="*/ 311 h 313"/>
                <a:gd name="T16" fmla="*/ 95 w 152"/>
                <a:gd name="T17" fmla="*/ 313 h 313"/>
                <a:gd name="T18" fmla="*/ 83 w 152"/>
                <a:gd name="T19" fmla="*/ 313 h 313"/>
                <a:gd name="T20" fmla="*/ 70 w 152"/>
                <a:gd name="T21" fmla="*/ 311 h 313"/>
                <a:gd name="T22" fmla="*/ 58 w 152"/>
                <a:gd name="T23" fmla="*/ 302 h 313"/>
                <a:gd name="T24" fmla="*/ 47 w 152"/>
                <a:gd name="T25" fmla="*/ 294 h 313"/>
                <a:gd name="T26" fmla="*/ 38 w 152"/>
                <a:gd name="T27" fmla="*/ 280 h 313"/>
                <a:gd name="T28" fmla="*/ 30 w 152"/>
                <a:gd name="T29" fmla="*/ 265 h 313"/>
                <a:gd name="T30" fmla="*/ 22 w 152"/>
                <a:gd name="T31" fmla="*/ 246 h 313"/>
                <a:gd name="T32" fmla="*/ 16 w 152"/>
                <a:gd name="T33" fmla="*/ 226 h 313"/>
                <a:gd name="T34" fmla="*/ 11 w 152"/>
                <a:gd name="T35" fmla="*/ 203 h 313"/>
                <a:gd name="T36" fmla="*/ 5 w 152"/>
                <a:gd name="T37" fmla="*/ 181 h 313"/>
                <a:gd name="T38" fmla="*/ 2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0 w 152"/>
                <a:gd name="T57" fmla="*/ 3 h 313"/>
                <a:gd name="T58" fmla="*/ 97 w 152"/>
                <a:gd name="T59" fmla="*/ 8 h 313"/>
                <a:gd name="T60" fmla="*/ 114 w 152"/>
                <a:gd name="T61" fmla="*/ 22 h 313"/>
                <a:gd name="T62" fmla="*/ 130 w 152"/>
                <a:gd name="T63" fmla="*/ 39 h 313"/>
                <a:gd name="T64" fmla="*/ 144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4" y="62"/>
                  </a:moveTo>
                  <a:lnTo>
                    <a:pt x="151" y="110"/>
                  </a:lnTo>
                  <a:lnTo>
                    <a:pt x="152" y="164"/>
                  </a:lnTo>
                  <a:lnTo>
                    <a:pt x="148"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2" y="246"/>
                  </a:lnTo>
                  <a:lnTo>
                    <a:pt x="16" y="226"/>
                  </a:lnTo>
                  <a:lnTo>
                    <a:pt x="11" y="203"/>
                  </a:lnTo>
                  <a:lnTo>
                    <a:pt x="5" y="181"/>
                  </a:lnTo>
                  <a:lnTo>
                    <a:pt x="2" y="158"/>
                  </a:lnTo>
                  <a:lnTo>
                    <a:pt x="0" y="133"/>
                  </a:lnTo>
                  <a:lnTo>
                    <a:pt x="1" y="104"/>
                  </a:lnTo>
                  <a:lnTo>
                    <a:pt x="4" y="79"/>
                  </a:lnTo>
                  <a:lnTo>
                    <a:pt x="8" y="56"/>
                  </a:lnTo>
                  <a:lnTo>
                    <a:pt x="14" y="36"/>
                  </a:lnTo>
                  <a:lnTo>
                    <a:pt x="29" y="17"/>
                  </a:lnTo>
                  <a:lnTo>
                    <a:pt x="46" y="5"/>
                  </a:lnTo>
                  <a:lnTo>
                    <a:pt x="63" y="0"/>
                  </a:lnTo>
                  <a:lnTo>
                    <a:pt x="80" y="3"/>
                  </a:lnTo>
                  <a:lnTo>
                    <a:pt x="97" y="8"/>
                  </a:lnTo>
                  <a:lnTo>
                    <a:pt x="114" y="22"/>
                  </a:lnTo>
                  <a:lnTo>
                    <a:pt x="130" y="39"/>
                  </a:lnTo>
                  <a:lnTo>
                    <a:pt x="144"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22"/>
            <p:cNvSpPr>
              <a:spLocks/>
            </p:cNvSpPr>
            <p:nvPr/>
          </p:nvSpPr>
          <p:spPr bwMode="auto">
            <a:xfrm>
              <a:off x="8677617" y="6445334"/>
              <a:ext cx="135777" cy="93670"/>
            </a:xfrm>
            <a:custGeom>
              <a:avLst/>
              <a:gdLst>
                <a:gd name="T0" fmla="*/ 173 w 190"/>
                <a:gd name="T1" fmla="*/ 25 h 359"/>
                <a:gd name="T2" fmla="*/ 182 w 190"/>
                <a:gd name="T3" fmla="*/ 71 h 359"/>
                <a:gd name="T4" fmla="*/ 188 w 190"/>
                <a:gd name="T5" fmla="*/ 119 h 359"/>
                <a:gd name="T6" fmla="*/ 190 w 190"/>
                <a:gd name="T7" fmla="*/ 167 h 359"/>
                <a:gd name="T8" fmla="*/ 187 w 190"/>
                <a:gd name="T9" fmla="*/ 215 h 359"/>
                <a:gd name="T10" fmla="*/ 179 w 190"/>
                <a:gd name="T11" fmla="*/ 237 h 359"/>
                <a:gd name="T12" fmla="*/ 169 w 190"/>
                <a:gd name="T13" fmla="*/ 257 h 359"/>
                <a:gd name="T14" fmla="*/ 159 w 190"/>
                <a:gd name="T15" fmla="*/ 274 h 359"/>
                <a:gd name="T16" fmla="*/ 150 w 190"/>
                <a:gd name="T17" fmla="*/ 291 h 359"/>
                <a:gd name="T18" fmla="*/ 140 w 190"/>
                <a:gd name="T19" fmla="*/ 305 h 359"/>
                <a:gd name="T20" fmla="*/ 130 w 190"/>
                <a:gd name="T21" fmla="*/ 319 h 359"/>
                <a:gd name="T22" fmla="*/ 119 w 190"/>
                <a:gd name="T23" fmla="*/ 331 h 359"/>
                <a:gd name="T24" fmla="*/ 109 w 190"/>
                <a:gd name="T25" fmla="*/ 339 h 359"/>
                <a:gd name="T26" fmla="*/ 97 w 190"/>
                <a:gd name="T27" fmla="*/ 348 h 359"/>
                <a:gd name="T28" fmla="*/ 87 w 190"/>
                <a:gd name="T29" fmla="*/ 353 h 359"/>
                <a:gd name="T30" fmla="*/ 75 w 190"/>
                <a:gd name="T31" fmla="*/ 356 h 359"/>
                <a:gd name="T32" fmla="*/ 63 w 190"/>
                <a:gd name="T33" fmla="*/ 359 h 359"/>
                <a:gd name="T34" fmla="*/ 53 w 190"/>
                <a:gd name="T35" fmla="*/ 359 h 359"/>
                <a:gd name="T36" fmla="*/ 41 w 190"/>
                <a:gd name="T37" fmla="*/ 356 h 359"/>
                <a:gd name="T38" fmla="*/ 30 w 190"/>
                <a:gd name="T39" fmla="*/ 353 h 359"/>
                <a:gd name="T40" fmla="*/ 18 w 190"/>
                <a:gd name="T41" fmla="*/ 348 h 359"/>
                <a:gd name="T42" fmla="*/ 3 w 190"/>
                <a:gd name="T43" fmla="*/ 311 h 359"/>
                <a:gd name="T44" fmla="*/ 0 w 190"/>
                <a:gd name="T45" fmla="*/ 260 h 359"/>
                <a:gd name="T46" fmla="*/ 2 w 190"/>
                <a:gd name="T47" fmla="*/ 206 h 359"/>
                <a:gd name="T48" fmla="*/ 3 w 190"/>
                <a:gd name="T49" fmla="*/ 155 h 359"/>
                <a:gd name="T50" fmla="*/ 14 w 190"/>
                <a:gd name="T51" fmla="*/ 121 h 359"/>
                <a:gd name="T52" fmla="*/ 25 w 190"/>
                <a:gd name="T53" fmla="*/ 93 h 359"/>
                <a:gd name="T54" fmla="*/ 38 w 190"/>
                <a:gd name="T55" fmla="*/ 71 h 359"/>
                <a:gd name="T56" fmla="*/ 52 w 190"/>
                <a:gd name="T57" fmla="*/ 51 h 359"/>
                <a:gd name="T58" fmla="*/ 65 w 190"/>
                <a:gd name="T59" fmla="*/ 37 h 359"/>
                <a:gd name="T60" fmla="*/ 79 w 190"/>
                <a:gd name="T61" fmla="*/ 23 h 359"/>
                <a:gd name="T62" fmla="*/ 94 w 190"/>
                <a:gd name="T63" fmla="*/ 11 h 359"/>
                <a:gd name="T64" fmla="*/ 109 w 190"/>
                <a:gd name="T65" fmla="*/ 0 h 359"/>
                <a:gd name="T66" fmla="*/ 117 w 190"/>
                <a:gd name="T67" fmla="*/ 0 h 359"/>
                <a:gd name="T68" fmla="*/ 127 w 190"/>
                <a:gd name="T69" fmla="*/ 0 h 359"/>
                <a:gd name="T70" fmla="*/ 134 w 190"/>
                <a:gd name="T71" fmla="*/ 0 h 359"/>
                <a:gd name="T72" fmla="*/ 143 w 190"/>
                <a:gd name="T73" fmla="*/ 3 h 359"/>
                <a:gd name="T74" fmla="*/ 150 w 190"/>
                <a:gd name="T75" fmla="*/ 8 h 359"/>
                <a:gd name="T76" fmla="*/ 158 w 190"/>
                <a:gd name="T77" fmla="*/ 14 h 359"/>
                <a:gd name="T78" fmla="*/ 166 w 190"/>
                <a:gd name="T79" fmla="*/ 20 h 359"/>
                <a:gd name="T80" fmla="*/ 173 w 190"/>
                <a:gd name="T81"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59">
                  <a:moveTo>
                    <a:pt x="173" y="25"/>
                  </a:moveTo>
                  <a:lnTo>
                    <a:pt x="182" y="71"/>
                  </a:lnTo>
                  <a:lnTo>
                    <a:pt x="188" y="119"/>
                  </a:lnTo>
                  <a:lnTo>
                    <a:pt x="190" y="167"/>
                  </a:lnTo>
                  <a:lnTo>
                    <a:pt x="187" y="215"/>
                  </a:lnTo>
                  <a:lnTo>
                    <a:pt x="179" y="237"/>
                  </a:lnTo>
                  <a:lnTo>
                    <a:pt x="169" y="257"/>
                  </a:lnTo>
                  <a:lnTo>
                    <a:pt x="159" y="274"/>
                  </a:lnTo>
                  <a:lnTo>
                    <a:pt x="150" y="291"/>
                  </a:lnTo>
                  <a:lnTo>
                    <a:pt x="140" y="305"/>
                  </a:lnTo>
                  <a:lnTo>
                    <a:pt x="130" y="319"/>
                  </a:lnTo>
                  <a:lnTo>
                    <a:pt x="119" y="331"/>
                  </a:lnTo>
                  <a:lnTo>
                    <a:pt x="109" y="339"/>
                  </a:lnTo>
                  <a:lnTo>
                    <a:pt x="97" y="348"/>
                  </a:lnTo>
                  <a:lnTo>
                    <a:pt x="87" y="353"/>
                  </a:lnTo>
                  <a:lnTo>
                    <a:pt x="75" y="356"/>
                  </a:lnTo>
                  <a:lnTo>
                    <a:pt x="63" y="359"/>
                  </a:lnTo>
                  <a:lnTo>
                    <a:pt x="53" y="359"/>
                  </a:lnTo>
                  <a:lnTo>
                    <a:pt x="41" y="356"/>
                  </a:lnTo>
                  <a:lnTo>
                    <a:pt x="30" y="353"/>
                  </a:lnTo>
                  <a:lnTo>
                    <a:pt x="18" y="348"/>
                  </a:lnTo>
                  <a:lnTo>
                    <a:pt x="3" y="311"/>
                  </a:lnTo>
                  <a:lnTo>
                    <a:pt x="0" y="260"/>
                  </a:lnTo>
                  <a:lnTo>
                    <a:pt x="2" y="206"/>
                  </a:lnTo>
                  <a:lnTo>
                    <a:pt x="3" y="155"/>
                  </a:lnTo>
                  <a:lnTo>
                    <a:pt x="14" y="121"/>
                  </a:lnTo>
                  <a:lnTo>
                    <a:pt x="25" y="93"/>
                  </a:lnTo>
                  <a:lnTo>
                    <a:pt x="38" y="71"/>
                  </a:lnTo>
                  <a:lnTo>
                    <a:pt x="52" y="51"/>
                  </a:lnTo>
                  <a:lnTo>
                    <a:pt x="65" y="37"/>
                  </a:lnTo>
                  <a:lnTo>
                    <a:pt x="79" y="23"/>
                  </a:lnTo>
                  <a:lnTo>
                    <a:pt x="94" y="11"/>
                  </a:lnTo>
                  <a:lnTo>
                    <a:pt x="109" y="0"/>
                  </a:lnTo>
                  <a:lnTo>
                    <a:pt x="117" y="0"/>
                  </a:lnTo>
                  <a:lnTo>
                    <a:pt x="127" y="0"/>
                  </a:lnTo>
                  <a:lnTo>
                    <a:pt x="134" y="0"/>
                  </a:lnTo>
                  <a:lnTo>
                    <a:pt x="143"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3"/>
            <p:cNvSpPr>
              <a:spLocks/>
            </p:cNvSpPr>
            <p:nvPr/>
          </p:nvSpPr>
          <p:spPr bwMode="auto">
            <a:xfrm>
              <a:off x="8490115" y="6462294"/>
              <a:ext cx="174571" cy="194646"/>
            </a:xfrm>
            <a:custGeom>
              <a:avLst/>
              <a:gdLst>
                <a:gd name="T0" fmla="*/ 228 w 245"/>
                <a:gd name="T1" fmla="*/ 246 h 746"/>
                <a:gd name="T2" fmla="*/ 237 w 245"/>
                <a:gd name="T3" fmla="*/ 271 h 746"/>
                <a:gd name="T4" fmla="*/ 243 w 245"/>
                <a:gd name="T5" fmla="*/ 302 h 746"/>
                <a:gd name="T6" fmla="*/ 245 w 245"/>
                <a:gd name="T7" fmla="*/ 336 h 746"/>
                <a:gd name="T8" fmla="*/ 243 w 245"/>
                <a:gd name="T9" fmla="*/ 373 h 746"/>
                <a:gd name="T10" fmla="*/ 234 w 245"/>
                <a:gd name="T11" fmla="*/ 430 h 746"/>
                <a:gd name="T12" fmla="*/ 224 w 245"/>
                <a:gd name="T13" fmla="*/ 486 h 746"/>
                <a:gd name="T14" fmla="*/ 210 w 245"/>
                <a:gd name="T15" fmla="*/ 540 h 746"/>
                <a:gd name="T16" fmla="*/ 195 w 245"/>
                <a:gd name="T17" fmla="*/ 588 h 746"/>
                <a:gd name="T18" fmla="*/ 178 w 245"/>
                <a:gd name="T19" fmla="*/ 636 h 746"/>
                <a:gd name="T20" fmla="*/ 160 w 245"/>
                <a:gd name="T21" fmla="*/ 678 h 746"/>
                <a:gd name="T22" fmla="*/ 140 w 245"/>
                <a:gd name="T23" fmla="*/ 715 h 746"/>
                <a:gd name="T24" fmla="*/ 120 w 245"/>
                <a:gd name="T25" fmla="*/ 746 h 746"/>
                <a:gd name="T26" fmla="*/ 105 w 245"/>
                <a:gd name="T27" fmla="*/ 743 h 746"/>
                <a:gd name="T28" fmla="*/ 93 w 245"/>
                <a:gd name="T29" fmla="*/ 732 h 746"/>
                <a:gd name="T30" fmla="*/ 80 w 245"/>
                <a:gd name="T31" fmla="*/ 715 h 746"/>
                <a:gd name="T32" fmla="*/ 68 w 245"/>
                <a:gd name="T33" fmla="*/ 695 h 746"/>
                <a:gd name="T34" fmla="*/ 57 w 245"/>
                <a:gd name="T35" fmla="*/ 673 h 746"/>
                <a:gd name="T36" fmla="*/ 45 w 245"/>
                <a:gd name="T37" fmla="*/ 650 h 746"/>
                <a:gd name="T38" fmla="*/ 34 w 245"/>
                <a:gd name="T39" fmla="*/ 627 h 746"/>
                <a:gd name="T40" fmla="*/ 22 w 245"/>
                <a:gd name="T41" fmla="*/ 605 h 746"/>
                <a:gd name="T42" fmla="*/ 11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5 w 245"/>
                <a:gd name="T69" fmla="*/ 3 h 746"/>
                <a:gd name="T70" fmla="*/ 98 w 245"/>
                <a:gd name="T71" fmla="*/ 0 h 746"/>
                <a:gd name="T72" fmla="*/ 111 w 245"/>
                <a:gd name="T73" fmla="*/ 6 h 746"/>
                <a:gd name="T74" fmla="*/ 126 w 245"/>
                <a:gd name="T75" fmla="*/ 28 h 746"/>
                <a:gd name="T76" fmla="*/ 142 w 245"/>
                <a:gd name="T77" fmla="*/ 51 h 746"/>
                <a:gd name="T78" fmla="*/ 157 w 245"/>
                <a:gd name="T79" fmla="*/ 79 h 746"/>
                <a:gd name="T80" fmla="*/ 172 w 245"/>
                <a:gd name="T81" fmla="*/ 110 h 746"/>
                <a:gd name="T82" fmla="*/ 187 w 245"/>
                <a:gd name="T83" fmla="*/ 144 h 746"/>
                <a:gd name="T84" fmla="*/ 200 w 245"/>
                <a:gd name="T85" fmla="*/ 178 h 746"/>
                <a:gd name="T86" fmla="*/ 214 w 245"/>
                <a:gd name="T87" fmla="*/ 212 h 746"/>
                <a:gd name="T88" fmla="*/ 228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8" y="246"/>
                  </a:moveTo>
                  <a:lnTo>
                    <a:pt x="237" y="271"/>
                  </a:lnTo>
                  <a:lnTo>
                    <a:pt x="243" y="302"/>
                  </a:lnTo>
                  <a:lnTo>
                    <a:pt x="245" y="336"/>
                  </a:lnTo>
                  <a:lnTo>
                    <a:pt x="243" y="373"/>
                  </a:lnTo>
                  <a:lnTo>
                    <a:pt x="234" y="430"/>
                  </a:lnTo>
                  <a:lnTo>
                    <a:pt x="224" y="486"/>
                  </a:lnTo>
                  <a:lnTo>
                    <a:pt x="210" y="540"/>
                  </a:lnTo>
                  <a:lnTo>
                    <a:pt x="195" y="588"/>
                  </a:lnTo>
                  <a:lnTo>
                    <a:pt x="178" y="636"/>
                  </a:lnTo>
                  <a:lnTo>
                    <a:pt x="160" y="678"/>
                  </a:lnTo>
                  <a:lnTo>
                    <a:pt x="140" y="715"/>
                  </a:lnTo>
                  <a:lnTo>
                    <a:pt x="120" y="746"/>
                  </a:lnTo>
                  <a:lnTo>
                    <a:pt x="105" y="743"/>
                  </a:lnTo>
                  <a:lnTo>
                    <a:pt x="93" y="732"/>
                  </a:lnTo>
                  <a:lnTo>
                    <a:pt x="80" y="715"/>
                  </a:lnTo>
                  <a:lnTo>
                    <a:pt x="68" y="695"/>
                  </a:lnTo>
                  <a:lnTo>
                    <a:pt x="57" y="673"/>
                  </a:lnTo>
                  <a:lnTo>
                    <a:pt x="45" y="650"/>
                  </a:lnTo>
                  <a:lnTo>
                    <a:pt x="34" y="627"/>
                  </a:lnTo>
                  <a:lnTo>
                    <a:pt x="22" y="605"/>
                  </a:lnTo>
                  <a:lnTo>
                    <a:pt x="11"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5" y="3"/>
                  </a:lnTo>
                  <a:lnTo>
                    <a:pt x="98" y="0"/>
                  </a:lnTo>
                  <a:lnTo>
                    <a:pt x="111" y="6"/>
                  </a:lnTo>
                  <a:lnTo>
                    <a:pt x="126" y="28"/>
                  </a:lnTo>
                  <a:lnTo>
                    <a:pt x="142" y="51"/>
                  </a:lnTo>
                  <a:lnTo>
                    <a:pt x="157" y="79"/>
                  </a:lnTo>
                  <a:lnTo>
                    <a:pt x="172" y="110"/>
                  </a:lnTo>
                  <a:lnTo>
                    <a:pt x="187" y="144"/>
                  </a:lnTo>
                  <a:lnTo>
                    <a:pt x="200" y="178"/>
                  </a:lnTo>
                  <a:lnTo>
                    <a:pt x="214" y="212"/>
                  </a:lnTo>
                  <a:lnTo>
                    <a:pt x="228"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4"/>
            <p:cNvSpPr>
              <a:spLocks/>
            </p:cNvSpPr>
            <p:nvPr/>
          </p:nvSpPr>
          <p:spPr bwMode="auto">
            <a:xfrm>
              <a:off x="8690548" y="6558051"/>
              <a:ext cx="129311" cy="91582"/>
            </a:xfrm>
            <a:custGeom>
              <a:avLst/>
              <a:gdLst>
                <a:gd name="T0" fmla="*/ 175 w 187"/>
                <a:gd name="T1" fmla="*/ 82 h 351"/>
                <a:gd name="T2" fmla="*/ 181 w 187"/>
                <a:gd name="T3" fmla="*/ 111 h 351"/>
                <a:gd name="T4" fmla="*/ 186 w 187"/>
                <a:gd name="T5" fmla="*/ 142 h 351"/>
                <a:gd name="T6" fmla="*/ 187 w 187"/>
                <a:gd name="T7" fmla="*/ 176 h 351"/>
                <a:gd name="T8" fmla="*/ 185 w 187"/>
                <a:gd name="T9" fmla="*/ 210 h 351"/>
                <a:gd name="T10" fmla="*/ 183 w 187"/>
                <a:gd name="T11" fmla="*/ 235 h 351"/>
                <a:gd name="T12" fmla="*/ 178 w 187"/>
                <a:gd name="T13" fmla="*/ 258 h 351"/>
                <a:gd name="T14" fmla="*/ 172 w 187"/>
                <a:gd name="T15" fmla="*/ 277 h 351"/>
                <a:gd name="T16" fmla="*/ 166 w 187"/>
                <a:gd name="T17" fmla="*/ 297 h 351"/>
                <a:gd name="T18" fmla="*/ 157 w 187"/>
                <a:gd name="T19" fmla="*/ 314 h 351"/>
                <a:gd name="T20" fmla="*/ 149 w 187"/>
                <a:gd name="T21" fmla="*/ 328 h 351"/>
                <a:gd name="T22" fmla="*/ 140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3 w 187"/>
                <a:gd name="T39" fmla="*/ 212 h 351"/>
                <a:gd name="T40" fmla="*/ 3 w 187"/>
                <a:gd name="T41" fmla="*/ 167 h 351"/>
                <a:gd name="T42" fmla="*/ 0 w 187"/>
                <a:gd name="T43" fmla="*/ 145 h 351"/>
                <a:gd name="T44" fmla="*/ 0 w 187"/>
                <a:gd name="T45" fmla="*/ 119 h 351"/>
                <a:gd name="T46" fmla="*/ 1 w 187"/>
                <a:gd name="T47" fmla="*/ 94 h 351"/>
                <a:gd name="T48" fmla="*/ 5 w 187"/>
                <a:gd name="T49" fmla="*/ 71 h 351"/>
                <a:gd name="T50" fmla="*/ 13 w 187"/>
                <a:gd name="T51" fmla="*/ 51 h 351"/>
                <a:gd name="T52" fmla="*/ 23 w 187"/>
                <a:gd name="T53" fmla="*/ 31 h 351"/>
                <a:gd name="T54" fmla="*/ 32 w 187"/>
                <a:gd name="T55" fmla="*/ 20 h 351"/>
                <a:gd name="T56" fmla="*/ 43 w 187"/>
                <a:gd name="T57" fmla="*/ 9 h 351"/>
                <a:gd name="T58" fmla="*/ 55 w 187"/>
                <a:gd name="T59" fmla="*/ 3 h 351"/>
                <a:gd name="T60" fmla="*/ 65 w 187"/>
                <a:gd name="T61" fmla="*/ 0 h 351"/>
                <a:gd name="T62" fmla="*/ 77 w 187"/>
                <a:gd name="T63" fmla="*/ 0 h 351"/>
                <a:gd name="T64" fmla="*/ 88 w 187"/>
                <a:gd name="T65" fmla="*/ 3 h 351"/>
                <a:gd name="T66" fmla="*/ 100 w 187"/>
                <a:gd name="T67" fmla="*/ 6 h 351"/>
                <a:gd name="T68" fmla="*/ 113 w 187"/>
                <a:gd name="T69" fmla="*/ 15 h 351"/>
                <a:gd name="T70" fmla="*/ 123 w 187"/>
                <a:gd name="T71" fmla="*/ 23 h 351"/>
                <a:gd name="T72" fmla="*/ 135 w 187"/>
                <a:gd name="T73" fmla="*/ 31 h 351"/>
                <a:gd name="T74" fmla="*/ 146 w 187"/>
                <a:gd name="T75" fmla="*/ 43 h 351"/>
                <a:gd name="T76" fmla="*/ 156 w 187"/>
                <a:gd name="T77" fmla="*/ 57 h 351"/>
                <a:gd name="T78" fmla="*/ 166 w 187"/>
                <a:gd name="T79" fmla="*/ 68 h 351"/>
                <a:gd name="T80" fmla="*/ 175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5" y="82"/>
                  </a:moveTo>
                  <a:lnTo>
                    <a:pt x="181" y="111"/>
                  </a:lnTo>
                  <a:lnTo>
                    <a:pt x="186" y="142"/>
                  </a:lnTo>
                  <a:lnTo>
                    <a:pt x="187" y="176"/>
                  </a:lnTo>
                  <a:lnTo>
                    <a:pt x="185" y="210"/>
                  </a:lnTo>
                  <a:lnTo>
                    <a:pt x="183" y="235"/>
                  </a:lnTo>
                  <a:lnTo>
                    <a:pt x="178" y="258"/>
                  </a:lnTo>
                  <a:lnTo>
                    <a:pt x="172" y="277"/>
                  </a:lnTo>
                  <a:lnTo>
                    <a:pt x="166" y="297"/>
                  </a:lnTo>
                  <a:lnTo>
                    <a:pt x="157" y="314"/>
                  </a:lnTo>
                  <a:lnTo>
                    <a:pt x="149" y="328"/>
                  </a:lnTo>
                  <a:lnTo>
                    <a:pt x="140" y="340"/>
                  </a:lnTo>
                  <a:lnTo>
                    <a:pt x="131" y="348"/>
                  </a:lnTo>
                  <a:lnTo>
                    <a:pt x="111" y="351"/>
                  </a:lnTo>
                  <a:lnTo>
                    <a:pt x="92" y="342"/>
                  </a:lnTo>
                  <a:lnTo>
                    <a:pt x="73" y="331"/>
                  </a:lnTo>
                  <a:lnTo>
                    <a:pt x="56" y="311"/>
                  </a:lnTo>
                  <a:lnTo>
                    <a:pt x="40" y="283"/>
                  </a:lnTo>
                  <a:lnTo>
                    <a:pt x="25" y="252"/>
                  </a:lnTo>
                  <a:lnTo>
                    <a:pt x="13" y="212"/>
                  </a:lnTo>
                  <a:lnTo>
                    <a:pt x="3" y="167"/>
                  </a:lnTo>
                  <a:lnTo>
                    <a:pt x="0" y="145"/>
                  </a:lnTo>
                  <a:lnTo>
                    <a:pt x="0" y="119"/>
                  </a:lnTo>
                  <a:lnTo>
                    <a:pt x="1" y="94"/>
                  </a:lnTo>
                  <a:lnTo>
                    <a:pt x="5" y="71"/>
                  </a:lnTo>
                  <a:lnTo>
                    <a:pt x="13" y="51"/>
                  </a:lnTo>
                  <a:lnTo>
                    <a:pt x="23" y="31"/>
                  </a:lnTo>
                  <a:lnTo>
                    <a:pt x="32" y="20"/>
                  </a:lnTo>
                  <a:lnTo>
                    <a:pt x="43" y="9"/>
                  </a:lnTo>
                  <a:lnTo>
                    <a:pt x="55" y="3"/>
                  </a:lnTo>
                  <a:lnTo>
                    <a:pt x="65" y="0"/>
                  </a:lnTo>
                  <a:lnTo>
                    <a:pt x="77" y="0"/>
                  </a:lnTo>
                  <a:lnTo>
                    <a:pt x="88" y="3"/>
                  </a:lnTo>
                  <a:lnTo>
                    <a:pt x="100" y="6"/>
                  </a:lnTo>
                  <a:lnTo>
                    <a:pt x="113" y="15"/>
                  </a:lnTo>
                  <a:lnTo>
                    <a:pt x="123" y="23"/>
                  </a:lnTo>
                  <a:lnTo>
                    <a:pt x="135" y="31"/>
                  </a:lnTo>
                  <a:lnTo>
                    <a:pt x="146" y="43"/>
                  </a:lnTo>
                  <a:lnTo>
                    <a:pt x="156" y="57"/>
                  </a:lnTo>
                  <a:lnTo>
                    <a:pt x="166"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25"/>
            <p:cNvSpPr>
              <a:spLocks/>
            </p:cNvSpPr>
            <p:nvPr/>
          </p:nvSpPr>
          <p:spPr bwMode="auto">
            <a:xfrm>
              <a:off x="8632357" y="6639197"/>
              <a:ext cx="90518" cy="84798"/>
            </a:xfrm>
            <a:custGeom>
              <a:avLst/>
              <a:gdLst>
                <a:gd name="T0" fmla="*/ 121 w 127"/>
                <a:gd name="T1" fmla="*/ 111 h 325"/>
                <a:gd name="T2" fmla="*/ 124 w 127"/>
                <a:gd name="T3" fmla="*/ 144 h 325"/>
                <a:gd name="T4" fmla="*/ 127 w 127"/>
                <a:gd name="T5" fmla="*/ 178 h 325"/>
                <a:gd name="T6" fmla="*/ 126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8 h 325"/>
                <a:gd name="T18" fmla="*/ 95 w 127"/>
                <a:gd name="T19" fmla="*/ 317 h 325"/>
                <a:gd name="T20" fmla="*/ 86 w 127"/>
                <a:gd name="T21" fmla="*/ 323 h 325"/>
                <a:gd name="T22" fmla="*/ 79 w 127"/>
                <a:gd name="T23" fmla="*/ 325 h 325"/>
                <a:gd name="T24" fmla="*/ 70 w 127"/>
                <a:gd name="T25" fmla="*/ 325 h 325"/>
                <a:gd name="T26" fmla="*/ 60 w 127"/>
                <a:gd name="T27" fmla="*/ 323 h 325"/>
                <a:gd name="T28" fmla="*/ 50 w 127"/>
                <a:gd name="T29" fmla="*/ 317 h 325"/>
                <a:gd name="T30" fmla="*/ 41 w 127"/>
                <a:gd name="T31" fmla="*/ 306 h 325"/>
                <a:gd name="T32" fmla="*/ 31 w 127"/>
                <a:gd name="T33" fmla="*/ 291 h 325"/>
                <a:gd name="T34" fmla="*/ 23 w 127"/>
                <a:gd name="T35" fmla="*/ 274 h 325"/>
                <a:gd name="T36" fmla="*/ 15 w 127"/>
                <a:gd name="T37" fmla="*/ 255 h 325"/>
                <a:gd name="T38" fmla="*/ 9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0 w 127"/>
                <a:gd name="T55" fmla="*/ 3 h 325"/>
                <a:gd name="T56" fmla="*/ 41 w 127"/>
                <a:gd name="T57" fmla="*/ 0 h 325"/>
                <a:gd name="T58" fmla="*/ 50 w 127"/>
                <a:gd name="T59" fmla="*/ 3 h 325"/>
                <a:gd name="T60" fmla="*/ 61 w 127"/>
                <a:gd name="T61" fmla="*/ 6 h 325"/>
                <a:gd name="T62" fmla="*/ 71 w 127"/>
                <a:gd name="T63" fmla="*/ 12 h 325"/>
                <a:gd name="T64" fmla="*/ 81 w 127"/>
                <a:gd name="T65" fmla="*/ 17 h 325"/>
                <a:gd name="T66" fmla="*/ 87 w 127"/>
                <a:gd name="T67" fmla="*/ 23 h 325"/>
                <a:gd name="T68" fmla="*/ 93 w 127"/>
                <a:gd name="T69" fmla="*/ 31 h 325"/>
                <a:gd name="T70" fmla="*/ 99 w 127"/>
                <a:gd name="T71" fmla="*/ 43 h 325"/>
                <a:gd name="T72" fmla="*/ 104 w 127"/>
                <a:gd name="T73" fmla="*/ 54 h 325"/>
                <a:gd name="T74" fmla="*/ 108 w 127"/>
                <a:gd name="T75" fmla="*/ 65 h 325"/>
                <a:gd name="T76" fmla="*/ 114 w 127"/>
                <a:gd name="T77" fmla="*/ 79 h 325"/>
                <a:gd name="T78" fmla="*/ 118 w 127"/>
                <a:gd name="T79" fmla="*/ 94 h 325"/>
                <a:gd name="T80" fmla="*/ 121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11"/>
                  </a:moveTo>
                  <a:lnTo>
                    <a:pt x="124" y="144"/>
                  </a:lnTo>
                  <a:lnTo>
                    <a:pt x="127" y="178"/>
                  </a:lnTo>
                  <a:lnTo>
                    <a:pt x="126" y="215"/>
                  </a:lnTo>
                  <a:lnTo>
                    <a:pt x="123" y="246"/>
                  </a:lnTo>
                  <a:lnTo>
                    <a:pt x="119" y="266"/>
                  </a:lnTo>
                  <a:lnTo>
                    <a:pt x="114" y="283"/>
                  </a:lnTo>
                  <a:lnTo>
                    <a:pt x="108" y="297"/>
                  </a:lnTo>
                  <a:lnTo>
                    <a:pt x="102" y="308"/>
                  </a:lnTo>
                  <a:lnTo>
                    <a:pt x="95" y="317"/>
                  </a:lnTo>
                  <a:lnTo>
                    <a:pt x="86" y="323"/>
                  </a:lnTo>
                  <a:lnTo>
                    <a:pt x="79" y="325"/>
                  </a:lnTo>
                  <a:lnTo>
                    <a:pt x="70" y="325"/>
                  </a:lnTo>
                  <a:lnTo>
                    <a:pt x="60" y="323"/>
                  </a:lnTo>
                  <a:lnTo>
                    <a:pt x="50" y="317"/>
                  </a:lnTo>
                  <a:lnTo>
                    <a:pt x="41" y="306"/>
                  </a:lnTo>
                  <a:lnTo>
                    <a:pt x="31" y="291"/>
                  </a:lnTo>
                  <a:lnTo>
                    <a:pt x="23" y="274"/>
                  </a:lnTo>
                  <a:lnTo>
                    <a:pt x="15" y="255"/>
                  </a:lnTo>
                  <a:lnTo>
                    <a:pt x="9" y="232"/>
                  </a:lnTo>
                  <a:lnTo>
                    <a:pt x="5" y="207"/>
                  </a:lnTo>
                  <a:lnTo>
                    <a:pt x="2" y="167"/>
                  </a:lnTo>
                  <a:lnTo>
                    <a:pt x="0" y="128"/>
                  </a:lnTo>
                  <a:lnTo>
                    <a:pt x="2" y="88"/>
                  </a:lnTo>
                  <a:lnTo>
                    <a:pt x="7" y="51"/>
                  </a:lnTo>
                  <a:lnTo>
                    <a:pt x="13" y="29"/>
                  </a:lnTo>
                  <a:lnTo>
                    <a:pt x="22" y="12"/>
                  </a:lnTo>
                  <a:lnTo>
                    <a:pt x="30" y="3"/>
                  </a:lnTo>
                  <a:lnTo>
                    <a:pt x="41" y="0"/>
                  </a:lnTo>
                  <a:lnTo>
                    <a:pt x="50" y="3"/>
                  </a:lnTo>
                  <a:lnTo>
                    <a:pt x="61" y="6"/>
                  </a:lnTo>
                  <a:lnTo>
                    <a:pt x="71" y="12"/>
                  </a:lnTo>
                  <a:lnTo>
                    <a:pt x="81" y="17"/>
                  </a:lnTo>
                  <a:lnTo>
                    <a:pt x="87" y="23"/>
                  </a:lnTo>
                  <a:lnTo>
                    <a:pt x="93" y="31"/>
                  </a:lnTo>
                  <a:lnTo>
                    <a:pt x="99" y="43"/>
                  </a:lnTo>
                  <a:lnTo>
                    <a:pt x="104" y="54"/>
                  </a:lnTo>
                  <a:lnTo>
                    <a:pt x="108"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1066800" y="914400"/>
            <a:ext cx="7759525" cy="5262979"/>
          </a:xfrm>
          <a:prstGeom prst="rect">
            <a:avLst/>
          </a:prstGeom>
        </p:spPr>
        <p:txBody>
          <a:bodyPr wrap="square">
            <a:spAutoFit/>
          </a:bodyPr>
          <a:lstStyle/>
          <a:p>
            <a:pPr lvl="0"/>
            <a:endParaRPr lang="en-US" sz="2400" dirty="0">
              <a:solidFill>
                <a:srgbClr val="824100"/>
              </a:solidFill>
              <a:latin typeface="+mn-lt"/>
            </a:endParaRPr>
          </a:p>
          <a:p>
            <a:pPr lvl="0"/>
            <a:endParaRPr lang="en-US" sz="2400" dirty="0">
              <a:solidFill>
                <a:srgbClr val="824100"/>
              </a:solidFill>
              <a:latin typeface="+mn-lt"/>
            </a:endParaRPr>
          </a:p>
          <a:p>
            <a:pPr lvl="0"/>
            <a:endParaRPr lang="en-US" sz="2000" dirty="0">
              <a:solidFill>
                <a:srgbClr val="824100"/>
              </a:solidFill>
              <a:latin typeface="+mn-lt"/>
            </a:endParaRPr>
          </a:p>
          <a:p>
            <a:pPr lvl="0"/>
            <a:r>
              <a:rPr lang="en-US" sz="2000" dirty="0">
                <a:solidFill>
                  <a:srgbClr val="824100"/>
                </a:solidFill>
                <a:latin typeface="+mn-lt"/>
              </a:rPr>
              <a:t>As always, the Rochelle Park Board of Education and administration are committed to developing a school budget that provides for a 21</a:t>
            </a:r>
            <a:r>
              <a:rPr lang="en-US" sz="2000" baseline="30000" dirty="0">
                <a:solidFill>
                  <a:srgbClr val="824100"/>
                </a:solidFill>
                <a:latin typeface="+mn-lt"/>
              </a:rPr>
              <a:t>st</a:t>
            </a:r>
            <a:r>
              <a:rPr lang="en-US" sz="2000" dirty="0">
                <a:solidFill>
                  <a:srgbClr val="824100"/>
                </a:solidFill>
                <a:latin typeface="+mn-lt"/>
              </a:rPr>
              <a:t> century education within the tax levy cap of 2%.  Our efforts represent our commitment to be fiscally responsible to our taxpayers while meeting or exceeding the New Jersey Student Learning Standards (NJSLS) so that our students succeed and thrive as lifelong learners.</a:t>
            </a:r>
          </a:p>
          <a:p>
            <a:pPr lvl="0"/>
            <a:endParaRPr lang="en-US" sz="2000" dirty="0">
              <a:solidFill>
                <a:srgbClr val="824100"/>
              </a:solidFill>
              <a:latin typeface="+mn-lt"/>
            </a:endParaRPr>
          </a:p>
          <a:p>
            <a:pPr lvl="0"/>
            <a:endParaRPr lang="en-US" sz="2000" dirty="0">
              <a:solidFill>
                <a:srgbClr val="824100"/>
              </a:solidFill>
              <a:latin typeface="+mn-lt"/>
            </a:endParaRPr>
          </a:p>
          <a:p>
            <a:pPr lvl="0"/>
            <a:r>
              <a:rPr lang="en-US" sz="2000" dirty="0">
                <a:solidFill>
                  <a:srgbClr val="824100"/>
                </a:solidFill>
                <a:latin typeface="+mn-lt"/>
              </a:rPr>
              <a:t>For additional information, please feel free to contact </a:t>
            </a:r>
          </a:p>
          <a:p>
            <a:pPr lvl="0"/>
            <a:r>
              <a:rPr lang="en-US" sz="2000" dirty="0">
                <a:solidFill>
                  <a:srgbClr val="824100"/>
                </a:solidFill>
                <a:latin typeface="+mn-lt"/>
              </a:rPr>
              <a:t>Dr. Richard Brockel at (201) 843-3120 ext. 514 or </a:t>
            </a:r>
          </a:p>
          <a:p>
            <a:pPr lvl="0"/>
            <a:r>
              <a:rPr lang="en-US" sz="2000" dirty="0">
                <a:solidFill>
                  <a:srgbClr val="824100"/>
                </a:solidFill>
                <a:latin typeface="+mn-lt"/>
              </a:rPr>
              <a:t>Mrs. Cheryl Jiosi at (201) 843-3120 ext. 513 </a:t>
            </a:r>
          </a:p>
          <a:p>
            <a:pPr lvl="0"/>
            <a:endParaRPr lang="en-US" sz="2400" dirty="0">
              <a:solidFill>
                <a:srgbClr val="824100"/>
              </a:solidFill>
              <a:latin typeface="+mn-lt"/>
            </a:endParaRPr>
          </a:p>
          <a:p>
            <a:pPr lvl="0"/>
            <a:r>
              <a:rPr lang="en-US" sz="2400" dirty="0">
                <a:solidFill>
                  <a:srgbClr val="824100"/>
                </a:solidFill>
                <a:latin typeface="+mn-lt"/>
              </a:rPr>
              <a:t> </a:t>
            </a:r>
          </a:p>
        </p:txBody>
      </p:sp>
      <p:grpSp>
        <p:nvGrpSpPr>
          <p:cNvPr id="128" name="Group 127"/>
          <p:cNvGrpSpPr/>
          <p:nvPr/>
        </p:nvGrpSpPr>
        <p:grpSpPr>
          <a:xfrm>
            <a:off x="5638800" y="6130405"/>
            <a:ext cx="3200456" cy="633511"/>
            <a:chOff x="5638800" y="6130405"/>
            <a:chExt cx="3200456" cy="633511"/>
          </a:xfrm>
        </p:grpSpPr>
        <p:sp>
          <p:nvSpPr>
            <p:cNvPr id="129" name="AutoShape 4"/>
            <p:cNvSpPr>
              <a:spLocks noChangeAspect="1" noChangeArrowheads="1" noTextEdit="1"/>
            </p:cNvSpPr>
            <p:nvPr/>
          </p:nvSpPr>
          <p:spPr bwMode="auto">
            <a:xfrm>
              <a:off x="5638800" y="6130405"/>
              <a:ext cx="3200456" cy="63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2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2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2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2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2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2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2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2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3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3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3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3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3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3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3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3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3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4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4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4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4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4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4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4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4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4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4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5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5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5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5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5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5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5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5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5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5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6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6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6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6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6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6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6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6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6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6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7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7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7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7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7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7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7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7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7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7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8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8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8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8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8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8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8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8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8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8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9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9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9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9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9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9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96"/>
            <p:cNvSpPr>
              <a:spLocks/>
            </p:cNvSpPr>
            <p:nvPr/>
          </p:nvSpPr>
          <p:spPr bwMode="auto">
            <a:xfrm>
              <a:off x="5735783" y="6133275"/>
              <a:ext cx="84053" cy="109846"/>
            </a:xfrm>
            <a:custGeom>
              <a:avLst/>
              <a:gdLst>
                <a:gd name="T0" fmla="*/ 115 w 117"/>
                <a:gd name="T1" fmla="*/ 99 h 421"/>
                <a:gd name="T2" fmla="*/ 117 w 117"/>
                <a:gd name="T3" fmla="*/ 144 h 421"/>
                <a:gd name="T4" fmla="*/ 116 w 117"/>
                <a:gd name="T5" fmla="*/ 190 h 421"/>
                <a:gd name="T6" fmla="*/ 114 w 117"/>
                <a:gd name="T7" fmla="*/ 232 h 421"/>
                <a:gd name="T8" fmla="*/ 109 w 117"/>
                <a:gd name="T9" fmla="*/ 274 h 421"/>
                <a:gd name="T10" fmla="*/ 101 w 117"/>
                <a:gd name="T11" fmla="*/ 314 h 421"/>
                <a:gd name="T12" fmla="*/ 92 w 117"/>
                <a:gd name="T13" fmla="*/ 348 h 421"/>
                <a:gd name="T14" fmla="*/ 81 w 117"/>
                <a:gd name="T15" fmla="*/ 382 h 421"/>
                <a:gd name="T16" fmla="*/ 68 w 117"/>
                <a:gd name="T17" fmla="*/ 410 h 421"/>
                <a:gd name="T18" fmla="*/ 62 w 117"/>
                <a:gd name="T19" fmla="*/ 416 h 421"/>
                <a:gd name="T20" fmla="*/ 58 w 117"/>
                <a:gd name="T21" fmla="*/ 419 h 421"/>
                <a:gd name="T22" fmla="*/ 52 w 117"/>
                <a:gd name="T23" fmla="*/ 421 h 421"/>
                <a:gd name="T24" fmla="*/ 47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5 w 117"/>
                <a:gd name="T39" fmla="*/ 351 h 421"/>
                <a:gd name="T40" fmla="*/ 2 w 117"/>
                <a:gd name="T41" fmla="*/ 328 h 421"/>
                <a:gd name="T42" fmla="*/ 0 w 117"/>
                <a:gd name="T43" fmla="*/ 283 h 421"/>
                <a:gd name="T44" fmla="*/ 0 w 117"/>
                <a:gd name="T45" fmla="*/ 241 h 421"/>
                <a:gd name="T46" fmla="*/ 3 w 117"/>
                <a:gd name="T47" fmla="*/ 198 h 421"/>
                <a:gd name="T48" fmla="*/ 8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8 w 117"/>
                <a:gd name="T65" fmla="*/ 3 h 421"/>
                <a:gd name="T66" fmla="*/ 72 w 117"/>
                <a:gd name="T67" fmla="*/ 0 h 421"/>
                <a:gd name="T68" fmla="*/ 76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4" y="232"/>
                  </a:lnTo>
                  <a:lnTo>
                    <a:pt x="109" y="274"/>
                  </a:lnTo>
                  <a:lnTo>
                    <a:pt x="101" y="314"/>
                  </a:lnTo>
                  <a:lnTo>
                    <a:pt x="92" y="348"/>
                  </a:lnTo>
                  <a:lnTo>
                    <a:pt x="81" y="382"/>
                  </a:lnTo>
                  <a:lnTo>
                    <a:pt x="68" y="410"/>
                  </a:lnTo>
                  <a:lnTo>
                    <a:pt x="62" y="416"/>
                  </a:lnTo>
                  <a:lnTo>
                    <a:pt x="58" y="419"/>
                  </a:lnTo>
                  <a:lnTo>
                    <a:pt x="52" y="421"/>
                  </a:lnTo>
                  <a:lnTo>
                    <a:pt x="47" y="421"/>
                  </a:lnTo>
                  <a:lnTo>
                    <a:pt x="41" y="419"/>
                  </a:lnTo>
                  <a:lnTo>
                    <a:pt x="36" y="416"/>
                  </a:lnTo>
                  <a:lnTo>
                    <a:pt x="31" y="413"/>
                  </a:lnTo>
                  <a:lnTo>
                    <a:pt x="25" y="410"/>
                  </a:lnTo>
                  <a:lnTo>
                    <a:pt x="17" y="393"/>
                  </a:lnTo>
                  <a:lnTo>
                    <a:pt x="11" y="373"/>
                  </a:lnTo>
                  <a:lnTo>
                    <a:pt x="5" y="351"/>
                  </a:lnTo>
                  <a:lnTo>
                    <a:pt x="2" y="328"/>
                  </a:lnTo>
                  <a:lnTo>
                    <a:pt x="0" y="283"/>
                  </a:lnTo>
                  <a:lnTo>
                    <a:pt x="0" y="241"/>
                  </a:lnTo>
                  <a:lnTo>
                    <a:pt x="3" y="198"/>
                  </a:lnTo>
                  <a:lnTo>
                    <a:pt x="8" y="156"/>
                  </a:lnTo>
                  <a:lnTo>
                    <a:pt x="15" y="116"/>
                  </a:lnTo>
                  <a:lnTo>
                    <a:pt x="24" y="82"/>
                  </a:lnTo>
                  <a:lnTo>
                    <a:pt x="36" y="48"/>
                  </a:lnTo>
                  <a:lnTo>
                    <a:pt x="50" y="20"/>
                  </a:lnTo>
                  <a:lnTo>
                    <a:pt x="54" y="17"/>
                  </a:lnTo>
                  <a:lnTo>
                    <a:pt x="58" y="12"/>
                  </a:lnTo>
                  <a:lnTo>
                    <a:pt x="62" y="9"/>
                  </a:lnTo>
                  <a:lnTo>
                    <a:pt x="68" y="3"/>
                  </a:lnTo>
                  <a:lnTo>
                    <a:pt x="72" y="0"/>
                  </a:lnTo>
                  <a:lnTo>
                    <a:pt x="76"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97"/>
            <p:cNvSpPr>
              <a:spLocks/>
            </p:cNvSpPr>
            <p:nvPr/>
          </p:nvSpPr>
          <p:spPr bwMode="auto">
            <a:xfrm>
              <a:off x="582630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8 w 150"/>
                <a:gd name="T31" fmla="*/ 399 h 407"/>
                <a:gd name="T32" fmla="*/ 18 w 150"/>
                <a:gd name="T33" fmla="*/ 388 h 407"/>
                <a:gd name="T34" fmla="*/ 7 w 150"/>
                <a:gd name="T35" fmla="*/ 342 h 407"/>
                <a:gd name="T36" fmla="*/ 1 w 150"/>
                <a:gd name="T37" fmla="*/ 289 h 407"/>
                <a:gd name="T38" fmla="*/ 0 w 150"/>
                <a:gd name="T39" fmla="*/ 235 h 407"/>
                <a:gd name="T40" fmla="*/ 5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7 w 150"/>
                <a:gd name="T63" fmla="*/ 34 h 407"/>
                <a:gd name="T64" fmla="*/ 126 w 150"/>
                <a:gd name="T65" fmla="*/ 54 h 407"/>
                <a:gd name="T66" fmla="*/ 133 w 150"/>
                <a:gd name="T67" fmla="*/ 74 h 407"/>
                <a:gd name="T68" fmla="*/ 140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8" y="399"/>
                  </a:lnTo>
                  <a:lnTo>
                    <a:pt x="18" y="388"/>
                  </a:lnTo>
                  <a:lnTo>
                    <a:pt x="7" y="342"/>
                  </a:lnTo>
                  <a:lnTo>
                    <a:pt x="1" y="289"/>
                  </a:lnTo>
                  <a:lnTo>
                    <a:pt x="0" y="235"/>
                  </a:lnTo>
                  <a:lnTo>
                    <a:pt x="5" y="184"/>
                  </a:lnTo>
                  <a:lnTo>
                    <a:pt x="14" y="153"/>
                  </a:lnTo>
                  <a:lnTo>
                    <a:pt x="23" y="125"/>
                  </a:lnTo>
                  <a:lnTo>
                    <a:pt x="34" y="102"/>
                  </a:lnTo>
                  <a:lnTo>
                    <a:pt x="44" y="80"/>
                  </a:lnTo>
                  <a:lnTo>
                    <a:pt x="56" y="60"/>
                  </a:lnTo>
                  <a:lnTo>
                    <a:pt x="68" y="40"/>
                  </a:lnTo>
                  <a:lnTo>
                    <a:pt x="79" y="20"/>
                  </a:lnTo>
                  <a:lnTo>
                    <a:pt x="90" y="0"/>
                  </a:lnTo>
                  <a:lnTo>
                    <a:pt x="99" y="6"/>
                  </a:lnTo>
                  <a:lnTo>
                    <a:pt x="109" y="20"/>
                  </a:lnTo>
                  <a:lnTo>
                    <a:pt x="117" y="34"/>
                  </a:lnTo>
                  <a:lnTo>
                    <a:pt x="126" y="54"/>
                  </a:lnTo>
                  <a:lnTo>
                    <a:pt x="133" y="74"/>
                  </a:lnTo>
                  <a:lnTo>
                    <a:pt x="140"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98"/>
            <p:cNvSpPr>
              <a:spLocks/>
            </p:cNvSpPr>
            <p:nvPr/>
          </p:nvSpPr>
          <p:spPr bwMode="auto">
            <a:xfrm>
              <a:off x="5645265" y="6255907"/>
              <a:ext cx="193967" cy="194646"/>
            </a:xfrm>
            <a:custGeom>
              <a:avLst/>
              <a:gdLst>
                <a:gd name="T0" fmla="*/ 256 w 263"/>
                <a:gd name="T1" fmla="*/ 234 h 746"/>
                <a:gd name="T2" fmla="*/ 262 w 263"/>
                <a:gd name="T3" fmla="*/ 271 h 746"/>
                <a:gd name="T4" fmla="*/ 263 w 263"/>
                <a:gd name="T5" fmla="*/ 308 h 746"/>
                <a:gd name="T6" fmla="*/ 260 w 263"/>
                <a:gd name="T7" fmla="*/ 342 h 746"/>
                <a:gd name="T8" fmla="*/ 255 w 263"/>
                <a:gd name="T9" fmla="*/ 375 h 746"/>
                <a:gd name="T10" fmla="*/ 249 w 263"/>
                <a:gd name="T11" fmla="*/ 407 h 746"/>
                <a:gd name="T12" fmla="*/ 242 w 263"/>
                <a:gd name="T13" fmla="*/ 440 h 746"/>
                <a:gd name="T14" fmla="*/ 234 w 263"/>
                <a:gd name="T15" fmla="*/ 472 h 746"/>
                <a:gd name="T16" fmla="*/ 228 w 263"/>
                <a:gd name="T17" fmla="*/ 503 h 746"/>
                <a:gd name="T18" fmla="*/ 225 w 263"/>
                <a:gd name="T19" fmla="*/ 537 h 746"/>
                <a:gd name="T20" fmla="*/ 223 w 263"/>
                <a:gd name="T21" fmla="*/ 570 h 746"/>
                <a:gd name="T22" fmla="*/ 219 w 263"/>
                <a:gd name="T23" fmla="*/ 607 h 746"/>
                <a:gd name="T24" fmla="*/ 216 w 263"/>
                <a:gd name="T25" fmla="*/ 641 h 746"/>
                <a:gd name="T26" fmla="*/ 212 w 263"/>
                <a:gd name="T27" fmla="*/ 672 h 746"/>
                <a:gd name="T28" fmla="*/ 205 w 263"/>
                <a:gd name="T29" fmla="*/ 703 h 746"/>
                <a:gd name="T30" fmla="*/ 196 w 263"/>
                <a:gd name="T31" fmla="*/ 726 h 746"/>
                <a:gd name="T32" fmla="*/ 185 w 263"/>
                <a:gd name="T33" fmla="*/ 746 h 746"/>
                <a:gd name="T34" fmla="*/ 168 w 263"/>
                <a:gd name="T35" fmla="*/ 743 h 746"/>
                <a:gd name="T36" fmla="*/ 152 w 263"/>
                <a:gd name="T37" fmla="*/ 734 h 746"/>
                <a:gd name="T38" fmla="*/ 137 w 263"/>
                <a:gd name="T39" fmla="*/ 717 h 746"/>
                <a:gd name="T40" fmla="*/ 122 w 263"/>
                <a:gd name="T41" fmla="*/ 695 h 746"/>
                <a:gd name="T42" fmla="*/ 108 w 263"/>
                <a:gd name="T43" fmla="*/ 667 h 746"/>
                <a:gd name="T44" fmla="*/ 96 w 263"/>
                <a:gd name="T45" fmla="*/ 638 h 746"/>
                <a:gd name="T46" fmla="*/ 83 w 263"/>
                <a:gd name="T47" fmla="*/ 607 h 746"/>
                <a:gd name="T48" fmla="*/ 70 w 263"/>
                <a:gd name="T49" fmla="*/ 573 h 746"/>
                <a:gd name="T50" fmla="*/ 56 w 263"/>
                <a:gd name="T51" fmla="*/ 525 h 746"/>
                <a:gd name="T52" fmla="*/ 41 w 263"/>
                <a:gd name="T53" fmla="*/ 477 h 746"/>
                <a:gd name="T54" fmla="*/ 28 w 263"/>
                <a:gd name="T55" fmla="*/ 429 h 746"/>
                <a:gd name="T56" fmla="*/ 17 w 263"/>
                <a:gd name="T57" fmla="*/ 375 h 746"/>
                <a:gd name="T58" fmla="*/ 7 w 263"/>
                <a:gd name="T59" fmla="*/ 325 h 746"/>
                <a:gd name="T60" fmla="*/ 2 w 263"/>
                <a:gd name="T61" fmla="*/ 268 h 746"/>
                <a:gd name="T62" fmla="*/ 0 w 263"/>
                <a:gd name="T63" fmla="*/ 209 h 746"/>
                <a:gd name="T64" fmla="*/ 3 w 263"/>
                <a:gd name="T65" fmla="*/ 146 h 746"/>
                <a:gd name="T66" fmla="*/ 14 w 263"/>
                <a:gd name="T67" fmla="*/ 113 h 746"/>
                <a:gd name="T68" fmla="*/ 27 w 263"/>
                <a:gd name="T69" fmla="*/ 79 h 746"/>
                <a:gd name="T70" fmla="*/ 41 w 263"/>
                <a:gd name="T71" fmla="*/ 50 h 746"/>
                <a:gd name="T72" fmla="*/ 56 w 263"/>
                <a:gd name="T73" fmla="*/ 28 h 746"/>
                <a:gd name="T74" fmla="*/ 71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4 w 263"/>
                <a:gd name="T95" fmla="*/ 189 h 746"/>
                <a:gd name="T96" fmla="*/ 256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6" y="234"/>
                  </a:moveTo>
                  <a:lnTo>
                    <a:pt x="262" y="271"/>
                  </a:lnTo>
                  <a:lnTo>
                    <a:pt x="263" y="308"/>
                  </a:lnTo>
                  <a:lnTo>
                    <a:pt x="260" y="342"/>
                  </a:lnTo>
                  <a:lnTo>
                    <a:pt x="255" y="375"/>
                  </a:lnTo>
                  <a:lnTo>
                    <a:pt x="249" y="407"/>
                  </a:lnTo>
                  <a:lnTo>
                    <a:pt x="242" y="440"/>
                  </a:lnTo>
                  <a:lnTo>
                    <a:pt x="234" y="472"/>
                  </a:lnTo>
                  <a:lnTo>
                    <a:pt x="228" y="503"/>
                  </a:lnTo>
                  <a:lnTo>
                    <a:pt x="225" y="537"/>
                  </a:lnTo>
                  <a:lnTo>
                    <a:pt x="223" y="570"/>
                  </a:lnTo>
                  <a:lnTo>
                    <a:pt x="219" y="607"/>
                  </a:lnTo>
                  <a:lnTo>
                    <a:pt x="216" y="641"/>
                  </a:lnTo>
                  <a:lnTo>
                    <a:pt x="212" y="672"/>
                  </a:lnTo>
                  <a:lnTo>
                    <a:pt x="205" y="703"/>
                  </a:lnTo>
                  <a:lnTo>
                    <a:pt x="196" y="726"/>
                  </a:lnTo>
                  <a:lnTo>
                    <a:pt x="185" y="746"/>
                  </a:lnTo>
                  <a:lnTo>
                    <a:pt x="168" y="743"/>
                  </a:lnTo>
                  <a:lnTo>
                    <a:pt x="152" y="734"/>
                  </a:lnTo>
                  <a:lnTo>
                    <a:pt x="137" y="717"/>
                  </a:lnTo>
                  <a:lnTo>
                    <a:pt x="122" y="695"/>
                  </a:lnTo>
                  <a:lnTo>
                    <a:pt x="108" y="667"/>
                  </a:lnTo>
                  <a:lnTo>
                    <a:pt x="96" y="638"/>
                  </a:lnTo>
                  <a:lnTo>
                    <a:pt x="83" y="607"/>
                  </a:lnTo>
                  <a:lnTo>
                    <a:pt x="70" y="573"/>
                  </a:lnTo>
                  <a:lnTo>
                    <a:pt x="56" y="525"/>
                  </a:lnTo>
                  <a:lnTo>
                    <a:pt x="41" y="477"/>
                  </a:lnTo>
                  <a:lnTo>
                    <a:pt x="28" y="429"/>
                  </a:lnTo>
                  <a:lnTo>
                    <a:pt x="17" y="375"/>
                  </a:lnTo>
                  <a:lnTo>
                    <a:pt x="7" y="325"/>
                  </a:lnTo>
                  <a:lnTo>
                    <a:pt x="2" y="268"/>
                  </a:lnTo>
                  <a:lnTo>
                    <a:pt x="0" y="209"/>
                  </a:lnTo>
                  <a:lnTo>
                    <a:pt x="3" y="146"/>
                  </a:lnTo>
                  <a:lnTo>
                    <a:pt x="14" y="113"/>
                  </a:lnTo>
                  <a:lnTo>
                    <a:pt x="27" y="79"/>
                  </a:lnTo>
                  <a:lnTo>
                    <a:pt x="41" y="50"/>
                  </a:lnTo>
                  <a:lnTo>
                    <a:pt x="56" y="28"/>
                  </a:lnTo>
                  <a:lnTo>
                    <a:pt x="71" y="11"/>
                  </a:lnTo>
                  <a:lnTo>
                    <a:pt x="87" y="2"/>
                  </a:lnTo>
                  <a:lnTo>
                    <a:pt x="105" y="0"/>
                  </a:lnTo>
                  <a:lnTo>
                    <a:pt x="123"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99"/>
            <p:cNvSpPr>
              <a:spLocks/>
            </p:cNvSpPr>
            <p:nvPr/>
          </p:nvSpPr>
          <p:spPr bwMode="auto">
            <a:xfrm>
              <a:off x="5865095" y="6266083"/>
              <a:ext cx="122846" cy="98888"/>
            </a:xfrm>
            <a:custGeom>
              <a:avLst/>
              <a:gdLst>
                <a:gd name="T0" fmla="*/ 158 w 175"/>
                <a:gd name="T1" fmla="*/ 28 h 379"/>
                <a:gd name="T2" fmla="*/ 169 w 175"/>
                <a:gd name="T3" fmla="*/ 68 h 379"/>
                <a:gd name="T4" fmla="*/ 174 w 175"/>
                <a:gd name="T5" fmla="*/ 113 h 379"/>
                <a:gd name="T6" fmla="*/ 175 w 175"/>
                <a:gd name="T7" fmla="*/ 164 h 379"/>
                <a:gd name="T8" fmla="*/ 172 w 175"/>
                <a:gd name="T9" fmla="*/ 212 h 379"/>
                <a:gd name="T10" fmla="*/ 169 w 175"/>
                <a:gd name="T11" fmla="*/ 240 h 379"/>
                <a:gd name="T12" fmla="*/ 163 w 175"/>
                <a:gd name="T13" fmla="*/ 266 h 379"/>
                <a:gd name="T14" fmla="*/ 156 w 175"/>
                <a:gd name="T15" fmla="*/ 291 h 379"/>
                <a:gd name="T16" fmla="*/ 149 w 175"/>
                <a:gd name="T17" fmla="*/ 311 h 379"/>
                <a:gd name="T18" fmla="*/ 139 w 175"/>
                <a:gd name="T19" fmla="*/ 331 h 379"/>
                <a:gd name="T20" fmla="*/ 130 w 175"/>
                <a:gd name="T21" fmla="*/ 348 h 379"/>
                <a:gd name="T22" fmla="*/ 120 w 175"/>
                <a:gd name="T23" fmla="*/ 362 h 379"/>
                <a:gd name="T24" fmla="*/ 110 w 175"/>
                <a:gd name="T25" fmla="*/ 370 h 379"/>
                <a:gd name="T26" fmla="*/ 97 w 175"/>
                <a:gd name="T27" fmla="*/ 376 h 379"/>
                <a:gd name="T28" fmla="*/ 85 w 175"/>
                <a:gd name="T29" fmla="*/ 379 h 379"/>
                <a:gd name="T30" fmla="*/ 73 w 175"/>
                <a:gd name="T31" fmla="*/ 376 h 379"/>
                <a:gd name="T32" fmla="*/ 61 w 175"/>
                <a:gd name="T33" fmla="*/ 373 h 379"/>
                <a:gd name="T34" fmla="*/ 49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4" y="113"/>
                  </a:lnTo>
                  <a:lnTo>
                    <a:pt x="175" y="164"/>
                  </a:lnTo>
                  <a:lnTo>
                    <a:pt x="172" y="212"/>
                  </a:lnTo>
                  <a:lnTo>
                    <a:pt x="169" y="240"/>
                  </a:lnTo>
                  <a:lnTo>
                    <a:pt x="163" y="266"/>
                  </a:lnTo>
                  <a:lnTo>
                    <a:pt x="156" y="291"/>
                  </a:lnTo>
                  <a:lnTo>
                    <a:pt x="149" y="311"/>
                  </a:lnTo>
                  <a:lnTo>
                    <a:pt x="139" y="331"/>
                  </a:lnTo>
                  <a:lnTo>
                    <a:pt x="130" y="348"/>
                  </a:lnTo>
                  <a:lnTo>
                    <a:pt x="120" y="362"/>
                  </a:lnTo>
                  <a:lnTo>
                    <a:pt x="110" y="370"/>
                  </a:lnTo>
                  <a:lnTo>
                    <a:pt x="97" y="376"/>
                  </a:lnTo>
                  <a:lnTo>
                    <a:pt x="85" y="379"/>
                  </a:lnTo>
                  <a:lnTo>
                    <a:pt x="73" y="376"/>
                  </a:lnTo>
                  <a:lnTo>
                    <a:pt x="61" y="373"/>
                  </a:lnTo>
                  <a:lnTo>
                    <a:pt x="49"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3"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00"/>
            <p:cNvSpPr>
              <a:spLocks/>
            </p:cNvSpPr>
            <p:nvPr/>
          </p:nvSpPr>
          <p:spPr bwMode="auto">
            <a:xfrm>
              <a:off x="6356478" y="6357665"/>
              <a:ext cx="122846" cy="113500"/>
            </a:xfrm>
            <a:custGeom>
              <a:avLst/>
              <a:gdLst>
                <a:gd name="T0" fmla="*/ 169 w 171"/>
                <a:gd name="T1" fmla="*/ 79 h 435"/>
                <a:gd name="T2" fmla="*/ 171 w 171"/>
                <a:gd name="T3" fmla="*/ 141 h 435"/>
                <a:gd name="T4" fmla="*/ 167 w 171"/>
                <a:gd name="T5" fmla="*/ 200 h 435"/>
                <a:gd name="T6" fmla="*/ 158 w 171"/>
                <a:gd name="T7" fmla="*/ 257 h 435"/>
                <a:gd name="T8" fmla="*/ 145 w 171"/>
                <a:gd name="T9" fmla="*/ 308 h 435"/>
                <a:gd name="T10" fmla="*/ 134 w 171"/>
                <a:gd name="T11" fmla="*/ 342 h 435"/>
                <a:gd name="T12" fmla="*/ 121 w 171"/>
                <a:gd name="T13" fmla="*/ 370 h 435"/>
                <a:gd name="T14" fmla="*/ 107 w 171"/>
                <a:gd name="T15" fmla="*/ 392 h 435"/>
                <a:gd name="T16" fmla="*/ 93 w 171"/>
                <a:gd name="T17" fmla="*/ 409 h 435"/>
                <a:gd name="T18" fmla="*/ 77 w 171"/>
                <a:gd name="T19" fmla="*/ 424 h 435"/>
                <a:gd name="T20" fmla="*/ 61 w 171"/>
                <a:gd name="T21" fmla="*/ 432 h 435"/>
                <a:gd name="T22" fmla="*/ 44 w 171"/>
                <a:gd name="T23" fmla="*/ 435 h 435"/>
                <a:gd name="T24" fmla="*/ 27 w 171"/>
                <a:gd name="T25" fmla="*/ 429 h 435"/>
                <a:gd name="T26" fmla="*/ 20 w 171"/>
                <a:gd name="T27" fmla="*/ 418 h 435"/>
                <a:gd name="T28" fmla="*/ 12 w 171"/>
                <a:gd name="T29" fmla="*/ 404 h 435"/>
                <a:gd name="T30" fmla="*/ 6 w 171"/>
                <a:gd name="T31" fmla="*/ 387 h 435"/>
                <a:gd name="T32" fmla="*/ 2 w 171"/>
                <a:gd name="T33" fmla="*/ 364 h 435"/>
                <a:gd name="T34" fmla="*/ 0 w 171"/>
                <a:gd name="T35" fmla="*/ 325 h 435"/>
                <a:gd name="T36" fmla="*/ 0 w 171"/>
                <a:gd name="T37" fmla="*/ 285 h 435"/>
                <a:gd name="T38" fmla="*/ 2 w 171"/>
                <a:gd name="T39" fmla="*/ 248 h 435"/>
                <a:gd name="T40" fmla="*/ 6 w 171"/>
                <a:gd name="T41" fmla="*/ 214 h 435"/>
                <a:gd name="T42" fmla="*/ 11 w 171"/>
                <a:gd name="T43" fmla="*/ 180 h 435"/>
                <a:gd name="T44" fmla="*/ 19 w 171"/>
                <a:gd name="T45" fmla="*/ 147 h 435"/>
                <a:gd name="T46" fmla="*/ 27 w 171"/>
                <a:gd name="T47" fmla="*/ 115 h 435"/>
                <a:gd name="T48" fmla="*/ 36 w 171"/>
                <a:gd name="T49" fmla="*/ 87 h 435"/>
                <a:gd name="T50" fmla="*/ 46 w 171"/>
                <a:gd name="T51" fmla="*/ 62 h 435"/>
                <a:gd name="T52" fmla="*/ 59 w 171"/>
                <a:gd name="T53" fmla="*/ 42 h 435"/>
                <a:gd name="T54" fmla="*/ 70 w 171"/>
                <a:gd name="T55" fmla="*/ 25 h 435"/>
                <a:gd name="T56" fmla="*/ 83 w 171"/>
                <a:gd name="T57" fmla="*/ 11 h 435"/>
                <a:gd name="T58" fmla="*/ 97 w 171"/>
                <a:gd name="T59" fmla="*/ 2 h 435"/>
                <a:gd name="T60" fmla="*/ 111 w 171"/>
                <a:gd name="T61" fmla="*/ 0 h 435"/>
                <a:gd name="T62" fmla="*/ 124 w 171"/>
                <a:gd name="T63" fmla="*/ 0 h 435"/>
                <a:gd name="T64" fmla="*/ 139 w 171"/>
                <a:gd name="T65" fmla="*/ 8 h 435"/>
                <a:gd name="T66" fmla="*/ 148 w 171"/>
                <a:gd name="T67" fmla="*/ 19 h 435"/>
                <a:gd name="T68" fmla="*/ 157 w 171"/>
                <a:gd name="T69" fmla="*/ 36 h 435"/>
                <a:gd name="T70" fmla="*/ 163 w 171"/>
                <a:gd name="T71" fmla="*/ 56 h 435"/>
                <a:gd name="T72" fmla="*/ 169 w 171"/>
                <a:gd name="T73"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435">
                  <a:moveTo>
                    <a:pt x="169" y="79"/>
                  </a:moveTo>
                  <a:lnTo>
                    <a:pt x="171" y="141"/>
                  </a:lnTo>
                  <a:lnTo>
                    <a:pt x="167" y="200"/>
                  </a:lnTo>
                  <a:lnTo>
                    <a:pt x="158" y="257"/>
                  </a:lnTo>
                  <a:lnTo>
                    <a:pt x="145"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0" y="25"/>
                  </a:lnTo>
                  <a:lnTo>
                    <a:pt x="83" y="11"/>
                  </a:lnTo>
                  <a:lnTo>
                    <a:pt x="97" y="2"/>
                  </a:lnTo>
                  <a:lnTo>
                    <a:pt x="111" y="0"/>
                  </a:lnTo>
                  <a:lnTo>
                    <a:pt x="124" y="0"/>
                  </a:lnTo>
                  <a:lnTo>
                    <a:pt x="139" y="8"/>
                  </a:lnTo>
                  <a:lnTo>
                    <a:pt x="148" y="19"/>
                  </a:lnTo>
                  <a:lnTo>
                    <a:pt x="157" y="36"/>
                  </a:lnTo>
                  <a:lnTo>
                    <a:pt x="163" y="56"/>
                  </a:lnTo>
                  <a:lnTo>
                    <a:pt x="169"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01"/>
            <p:cNvSpPr>
              <a:spLocks/>
            </p:cNvSpPr>
            <p:nvPr/>
          </p:nvSpPr>
          <p:spPr bwMode="auto">
            <a:xfrm>
              <a:off x="5832767" y="6378278"/>
              <a:ext cx="103449" cy="81668"/>
            </a:xfrm>
            <a:custGeom>
              <a:avLst/>
              <a:gdLst>
                <a:gd name="T0" fmla="*/ 143 w 151"/>
                <a:gd name="T1" fmla="*/ 62 h 313"/>
                <a:gd name="T2" fmla="*/ 151 w 151"/>
                <a:gd name="T3" fmla="*/ 110 h 313"/>
                <a:gd name="T4" fmla="*/ 151 w 151"/>
                <a:gd name="T5" fmla="*/ 164 h 313"/>
                <a:gd name="T6" fmla="*/ 147 w 151"/>
                <a:gd name="T7" fmla="*/ 217 h 313"/>
                <a:gd name="T8" fmla="*/ 141 w 151"/>
                <a:gd name="T9" fmla="*/ 265 h 313"/>
                <a:gd name="T10" fmla="*/ 131 w 151"/>
                <a:gd name="T11" fmla="*/ 288 h 313"/>
                <a:gd name="T12" fmla="*/ 120 w 151"/>
                <a:gd name="T13" fmla="*/ 302 h 313"/>
                <a:gd name="T14" fmla="*/ 108 w 151"/>
                <a:gd name="T15" fmla="*/ 311 h 313"/>
                <a:gd name="T16" fmla="*/ 95 w 151"/>
                <a:gd name="T17" fmla="*/ 313 h 313"/>
                <a:gd name="T18" fmla="*/ 83 w 151"/>
                <a:gd name="T19" fmla="*/ 313 h 313"/>
                <a:gd name="T20" fmla="*/ 70 w 151"/>
                <a:gd name="T21" fmla="*/ 311 h 313"/>
                <a:gd name="T22" fmla="*/ 58 w 151"/>
                <a:gd name="T23" fmla="*/ 302 h 313"/>
                <a:gd name="T24" fmla="*/ 47 w 151"/>
                <a:gd name="T25" fmla="*/ 294 h 313"/>
                <a:gd name="T26" fmla="*/ 38 w 151"/>
                <a:gd name="T27" fmla="*/ 280 h 313"/>
                <a:gd name="T28" fmla="*/ 30 w 151"/>
                <a:gd name="T29" fmla="*/ 265 h 313"/>
                <a:gd name="T30" fmla="*/ 23 w 151"/>
                <a:gd name="T31" fmla="*/ 246 h 313"/>
                <a:gd name="T32" fmla="*/ 16 w 151"/>
                <a:gd name="T33" fmla="*/ 226 h 313"/>
                <a:gd name="T34" fmla="*/ 11 w 151"/>
                <a:gd name="T35" fmla="*/ 203 h 313"/>
                <a:gd name="T36" fmla="*/ 6 w 151"/>
                <a:gd name="T37" fmla="*/ 181 h 313"/>
                <a:gd name="T38" fmla="*/ 2 w 151"/>
                <a:gd name="T39" fmla="*/ 158 h 313"/>
                <a:gd name="T40" fmla="*/ 0 w 151"/>
                <a:gd name="T41" fmla="*/ 133 h 313"/>
                <a:gd name="T42" fmla="*/ 1 w 151"/>
                <a:gd name="T43" fmla="*/ 104 h 313"/>
                <a:gd name="T44" fmla="*/ 4 w 151"/>
                <a:gd name="T45" fmla="*/ 79 h 313"/>
                <a:gd name="T46" fmla="*/ 8 w 151"/>
                <a:gd name="T47" fmla="*/ 56 h 313"/>
                <a:gd name="T48" fmla="*/ 14 w 151"/>
                <a:gd name="T49" fmla="*/ 36 h 313"/>
                <a:gd name="T50" fmla="*/ 29 w 151"/>
                <a:gd name="T51" fmla="*/ 17 h 313"/>
                <a:gd name="T52" fmla="*/ 45 w 151"/>
                <a:gd name="T53" fmla="*/ 5 h 313"/>
                <a:gd name="T54" fmla="*/ 62 w 151"/>
                <a:gd name="T55" fmla="*/ 0 h 313"/>
                <a:gd name="T56" fmla="*/ 80 w 151"/>
                <a:gd name="T57" fmla="*/ 3 h 313"/>
                <a:gd name="T58" fmla="*/ 97 w 151"/>
                <a:gd name="T59" fmla="*/ 8 h 313"/>
                <a:gd name="T60" fmla="*/ 113 w 151"/>
                <a:gd name="T61" fmla="*/ 22 h 313"/>
                <a:gd name="T62" fmla="*/ 129 w 151"/>
                <a:gd name="T63" fmla="*/ 39 h 313"/>
                <a:gd name="T64" fmla="*/ 143 w 151"/>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313">
                  <a:moveTo>
                    <a:pt x="143" y="62"/>
                  </a:moveTo>
                  <a:lnTo>
                    <a:pt x="151" y="110"/>
                  </a:lnTo>
                  <a:lnTo>
                    <a:pt x="151" y="164"/>
                  </a:lnTo>
                  <a:lnTo>
                    <a:pt x="147"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3" y="246"/>
                  </a:lnTo>
                  <a:lnTo>
                    <a:pt x="16" y="226"/>
                  </a:lnTo>
                  <a:lnTo>
                    <a:pt x="11" y="203"/>
                  </a:lnTo>
                  <a:lnTo>
                    <a:pt x="6" y="181"/>
                  </a:lnTo>
                  <a:lnTo>
                    <a:pt x="2" y="158"/>
                  </a:lnTo>
                  <a:lnTo>
                    <a:pt x="0" y="133"/>
                  </a:lnTo>
                  <a:lnTo>
                    <a:pt x="1" y="104"/>
                  </a:lnTo>
                  <a:lnTo>
                    <a:pt x="4" y="79"/>
                  </a:lnTo>
                  <a:lnTo>
                    <a:pt x="8" y="56"/>
                  </a:lnTo>
                  <a:lnTo>
                    <a:pt x="14" y="36"/>
                  </a:lnTo>
                  <a:lnTo>
                    <a:pt x="29" y="17"/>
                  </a:lnTo>
                  <a:lnTo>
                    <a:pt x="45" y="5"/>
                  </a:lnTo>
                  <a:lnTo>
                    <a:pt x="62" y="0"/>
                  </a:lnTo>
                  <a:lnTo>
                    <a:pt x="80" y="3"/>
                  </a:lnTo>
                  <a:lnTo>
                    <a:pt x="97" y="8"/>
                  </a:lnTo>
                  <a:lnTo>
                    <a:pt x="113"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102"/>
            <p:cNvSpPr>
              <a:spLocks/>
            </p:cNvSpPr>
            <p:nvPr/>
          </p:nvSpPr>
          <p:spPr bwMode="auto">
            <a:xfrm>
              <a:off x="6440531" y="6445334"/>
              <a:ext cx="135777" cy="93670"/>
            </a:xfrm>
            <a:custGeom>
              <a:avLst/>
              <a:gdLst>
                <a:gd name="T0" fmla="*/ 173 w 189"/>
                <a:gd name="T1" fmla="*/ 25 h 359"/>
                <a:gd name="T2" fmla="*/ 181 w 189"/>
                <a:gd name="T3" fmla="*/ 71 h 359"/>
                <a:gd name="T4" fmla="*/ 187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3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2 w 189"/>
                <a:gd name="T33" fmla="*/ 155 h 359"/>
                <a:gd name="T34" fmla="*/ 13 w 189"/>
                <a:gd name="T35" fmla="*/ 121 h 359"/>
                <a:gd name="T36" fmla="*/ 24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2 w 189"/>
                <a:gd name="T57" fmla="*/ 3 h 359"/>
                <a:gd name="T58" fmla="*/ 150 w 189"/>
                <a:gd name="T59" fmla="*/ 8 h 359"/>
                <a:gd name="T60" fmla="*/ 158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1" y="71"/>
                  </a:lnTo>
                  <a:lnTo>
                    <a:pt x="187" y="119"/>
                  </a:lnTo>
                  <a:lnTo>
                    <a:pt x="189" y="167"/>
                  </a:lnTo>
                  <a:lnTo>
                    <a:pt x="186" y="215"/>
                  </a:lnTo>
                  <a:lnTo>
                    <a:pt x="168" y="257"/>
                  </a:lnTo>
                  <a:lnTo>
                    <a:pt x="149" y="291"/>
                  </a:lnTo>
                  <a:lnTo>
                    <a:pt x="129" y="319"/>
                  </a:lnTo>
                  <a:lnTo>
                    <a:pt x="108" y="339"/>
                  </a:lnTo>
                  <a:lnTo>
                    <a:pt x="86" y="353"/>
                  </a:lnTo>
                  <a:lnTo>
                    <a:pt x="63" y="359"/>
                  </a:lnTo>
                  <a:lnTo>
                    <a:pt x="41" y="356"/>
                  </a:lnTo>
                  <a:lnTo>
                    <a:pt x="18" y="348"/>
                  </a:lnTo>
                  <a:lnTo>
                    <a:pt x="3" y="311"/>
                  </a:lnTo>
                  <a:lnTo>
                    <a:pt x="0" y="260"/>
                  </a:lnTo>
                  <a:lnTo>
                    <a:pt x="2" y="206"/>
                  </a:lnTo>
                  <a:lnTo>
                    <a:pt x="2" y="155"/>
                  </a:lnTo>
                  <a:lnTo>
                    <a:pt x="13" y="121"/>
                  </a:lnTo>
                  <a:lnTo>
                    <a:pt x="24" y="93"/>
                  </a:lnTo>
                  <a:lnTo>
                    <a:pt x="37" y="71"/>
                  </a:lnTo>
                  <a:lnTo>
                    <a:pt x="51" y="51"/>
                  </a:lnTo>
                  <a:lnTo>
                    <a:pt x="65" y="37"/>
                  </a:lnTo>
                  <a:lnTo>
                    <a:pt x="79" y="23"/>
                  </a:lnTo>
                  <a:lnTo>
                    <a:pt x="94" y="11"/>
                  </a:lnTo>
                  <a:lnTo>
                    <a:pt x="109" y="0"/>
                  </a:lnTo>
                  <a:lnTo>
                    <a:pt x="117" y="0"/>
                  </a:lnTo>
                  <a:lnTo>
                    <a:pt x="126" y="0"/>
                  </a:lnTo>
                  <a:lnTo>
                    <a:pt x="134" y="0"/>
                  </a:lnTo>
                  <a:lnTo>
                    <a:pt x="142"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103"/>
            <p:cNvSpPr>
              <a:spLocks/>
            </p:cNvSpPr>
            <p:nvPr/>
          </p:nvSpPr>
          <p:spPr bwMode="auto">
            <a:xfrm>
              <a:off x="6253029" y="6462294"/>
              <a:ext cx="174571" cy="194646"/>
            </a:xfrm>
            <a:custGeom>
              <a:avLst/>
              <a:gdLst>
                <a:gd name="T0" fmla="*/ 227 w 244"/>
                <a:gd name="T1" fmla="*/ 246 h 746"/>
                <a:gd name="T2" fmla="*/ 238 w 244"/>
                <a:gd name="T3" fmla="*/ 271 h 746"/>
                <a:gd name="T4" fmla="*/ 243 w 244"/>
                <a:gd name="T5" fmla="*/ 302 h 746"/>
                <a:gd name="T6" fmla="*/ 244 w 244"/>
                <a:gd name="T7" fmla="*/ 336 h 746"/>
                <a:gd name="T8" fmla="*/ 242 w 244"/>
                <a:gd name="T9" fmla="*/ 373 h 746"/>
                <a:gd name="T10" fmla="*/ 233 w 244"/>
                <a:gd name="T11" fmla="*/ 430 h 746"/>
                <a:gd name="T12" fmla="*/ 223 w 244"/>
                <a:gd name="T13" fmla="*/ 486 h 746"/>
                <a:gd name="T14" fmla="*/ 209 w 244"/>
                <a:gd name="T15" fmla="*/ 540 h 746"/>
                <a:gd name="T16" fmla="*/ 194 w 244"/>
                <a:gd name="T17" fmla="*/ 588 h 746"/>
                <a:gd name="T18" fmla="*/ 177 w 244"/>
                <a:gd name="T19" fmla="*/ 636 h 746"/>
                <a:gd name="T20" fmla="*/ 159 w 244"/>
                <a:gd name="T21" fmla="*/ 678 h 746"/>
                <a:gd name="T22" fmla="*/ 140 w 244"/>
                <a:gd name="T23" fmla="*/ 715 h 746"/>
                <a:gd name="T24" fmla="*/ 120 w 244"/>
                <a:gd name="T25" fmla="*/ 746 h 746"/>
                <a:gd name="T26" fmla="*/ 106 w 244"/>
                <a:gd name="T27" fmla="*/ 743 h 746"/>
                <a:gd name="T28" fmla="*/ 93 w 244"/>
                <a:gd name="T29" fmla="*/ 732 h 746"/>
                <a:gd name="T30" fmla="*/ 79 w 244"/>
                <a:gd name="T31" fmla="*/ 715 h 746"/>
                <a:gd name="T32" fmla="*/ 67 w 244"/>
                <a:gd name="T33" fmla="*/ 695 h 746"/>
                <a:gd name="T34" fmla="*/ 56 w 244"/>
                <a:gd name="T35" fmla="*/ 673 h 746"/>
                <a:gd name="T36" fmla="*/ 44 w 244"/>
                <a:gd name="T37" fmla="*/ 650 h 746"/>
                <a:gd name="T38" fmla="*/ 33 w 244"/>
                <a:gd name="T39" fmla="*/ 627 h 746"/>
                <a:gd name="T40" fmla="*/ 21 w 244"/>
                <a:gd name="T41" fmla="*/ 605 h 746"/>
                <a:gd name="T42" fmla="*/ 10 w 244"/>
                <a:gd name="T43" fmla="*/ 551 h 746"/>
                <a:gd name="T44" fmla="*/ 3 w 244"/>
                <a:gd name="T45" fmla="*/ 492 h 746"/>
                <a:gd name="T46" fmla="*/ 0 w 244"/>
                <a:gd name="T47" fmla="*/ 430 h 746"/>
                <a:gd name="T48" fmla="*/ 0 w 244"/>
                <a:gd name="T49" fmla="*/ 367 h 746"/>
                <a:gd name="T50" fmla="*/ 2 w 244"/>
                <a:gd name="T51" fmla="*/ 302 h 746"/>
                <a:gd name="T52" fmla="*/ 7 w 244"/>
                <a:gd name="T53" fmla="*/ 240 h 746"/>
                <a:gd name="T54" fmla="*/ 16 w 244"/>
                <a:gd name="T55" fmla="*/ 181 h 746"/>
                <a:gd name="T56" fmla="*/ 26 w 244"/>
                <a:gd name="T57" fmla="*/ 130 h 746"/>
                <a:gd name="T58" fmla="*/ 34 w 244"/>
                <a:gd name="T59" fmla="*/ 102 h 746"/>
                <a:gd name="T60" fmla="*/ 42 w 244"/>
                <a:gd name="T61" fmla="*/ 73 h 746"/>
                <a:gd name="T62" fmla="*/ 52 w 244"/>
                <a:gd name="T63" fmla="*/ 48 h 746"/>
                <a:gd name="T64" fmla="*/ 62 w 244"/>
                <a:gd name="T65" fmla="*/ 28 h 746"/>
                <a:gd name="T66" fmla="*/ 73 w 244"/>
                <a:gd name="T67" fmla="*/ 14 h 746"/>
                <a:gd name="T68" fmla="*/ 84 w 244"/>
                <a:gd name="T69" fmla="*/ 3 h 746"/>
                <a:gd name="T70" fmla="*/ 97 w 244"/>
                <a:gd name="T71" fmla="*/ 0 h 746"/>
                <a:gd name="T72" fmla="*/ 111 w 244"/>
                <a:gd name="T73" fmla="*/ 6 h 746"/>
                <a:gd name="T74" fmla="*/ 127 w 244"/>
                <a:gd name="T75" fmla="*/ 28 h 746"/>
                <a:gd name="T76" fmla="*/ 143 w 244"/>
                <a:gd name="T77" fmla="*/ 51 h 746"/>
                <a:gd name="T78" fmla="*/ 157 w 244"/>
                <a:gd name="T79" fmla="*/ 79 h 746"/>
                <a:gd name="T80" fmla="*/ 172 w 244"/>
                <a:gd name="T81" fmla="*/ 110 h 746"/>
                <a:gd name="T82" fmla="*/ 186 w 244"/>
                <a:gd name="T83" fmla="*/ 144 h 746"/>
                <a:gd name="T84" fmla="*/ 200 w 244"/>
                <a:gd name="T85" fmla="*/ 178 h 746"/>
                <a:gd name="T86" fmla="*/ 213 w 244"/>
                <a:gd name="T87" fmla="*/ 212 h 746"/>
                <a:gd name="T88" fmla="*/ 227 w 244"/>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746">
                  <a:moveTo>
                    <a:pt x="227" y="246"/>
                  </a:moveTo>
                  <a:lnTo>
                    <a:pt x="238" y="271"/>
                  </a:lnTo>
                  <a:lnTo>
                    <a:pt x="243" y="302"/>
                  </a:lnTo>
                  <a:lnTo>
                    <a:pt x="244" y="336"/>
                  </a:lnTo>
                  <a:lnTo>
                    <a:pt x="242" y="373"/>
                  </a:lnTo>
                  <a:lnTo>
                    <a:pt x="233" y="430"/>
                  </a:lnTo>
                  <a:lnTo>
                    <a:pt x="223" y="486"/>
                  </a:lnTo>
                  <a:lnTo>
                    <a:pt x="209" y="540"/>
                  </a:lnTo>
                  <a:lnTo>
                    <a:pt x="194" y="588"/>
                  </a:lnTo>
                  <a:lnTo>
                    <a:pt x="177" y="636"/>
                  </a:lnTo>
                  <a:lnTo>
                    <a:pt x="159" y="678"/>
                  </a:lnTo>
                  <a:lnTo>
                    <a:pt x="140" y="715"/>
                  </a:lnTo>
                  <a:lnTo>
                    <a:pt x="120" y="746"/>
                  </a:lnTo>
                  <a:lnTo>
                    <a:pt x="106" y="743"/>
                  </a:lnTo>
                  <a:lnTo>
                    <a:pt x="93" y="732"/>
                  </a:lnTo>
                  <a:lnTo>
                    <a:pt x="79" y="715"/>
                  </a:lnTo>
                  <a:lnTo>
                    <a:pt x="67" y="695"/>
                  </a:lnTo>
                  <a:lnTo>
                    <a:pt x="56" y="673"/>
                  </a:lnTo>
                  <a:lnTo>
                    <a:pt x="44" y="650"/>
                  </a:lnTo>
                  <a:lnTo>
                    <a:pt x="33" y="627"/>
                  </a:lnTo>
                  <a:lnTo>
                    <a:pt x="21" y="605"/>
                  </a:lnTo>
                  <a:lnTo>
                    <a:pt x="10" y="551"/>
                  </a:lnTo>
                  <a:lnTo>
                    <a:pt x="3" y="492"/>
                  </a:lnTo>
                  <a:lnTo>
                    <a:pt x="0" y="430"/>
                  </a:lnTo>
                  <a:lnTo>
                    <a:pt x="0" y="367"/>
                  </a:lnTo>
                  <a:lnTo>
                    <a:pt x="2" y="302"/>
                  </a:lnTo>
                  <a:lnTo>
                    <a:pt x="7" y="240"/>
                  </a:lnTo>
                  <a:lnTo>
                    <a:pt x="16" y="181"/>
                  </a:lnTo>
                  <a:lnTo>
                    <a:pt x="26" y="130"/>
                  </a:lnTo>
                  <a:lnTo>
                    <a:pt x="34" y="102"/>
                  </a:lnTo>
                  <a:lnTo>
                    <a:pt x="42" y="73"/>
                  </a:lnTo>
                  <a:lnTo>
                    <a:pt x="52" y="48"/>
                  </a:lnTo>
                  <a:lnTo>
                    <a:pt x="62" y="28"/>
                  </a:lnTo>
                  <a:lnTo>
                    <a:pt x="73" y="14"/>
                  </a:lnTo>
                  <a:lnTo>
                    <a:pt x="84" y="3"/>
                  </a:lnTo>
                  <a:lnTo>
                    <a:pt x="97"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104"/>
            <p:cNvSpPr>
              <a:spLocks/>
            </p:cNvSpPr>
            <p:nvPr/>
          </p:nvSpPr>
          <p:spPr bwMode="auto">
            <a:xfrm>
              <a:off x="6453462" y="6558051"/>
              <a:ext cx="135777" cy="91582"/>
            </a:xfrm>
            <a:custGeom>
              <a:avLst/>
              <a:gdLst>
                <a:gd name="T0" fmla="*/ 175 w 188"/>
                <a:gd name="T1" fmla="*/ 82 h 351"/>
                <a:gd name="T2" fmla="*/ 182 w 188"/>
                <a:gd name="T3" fmla="*/ 111 h 351"/>
                <a:gd name="T4" fmla="*/ 186 w 188"/>
                <a:gd name="T5" fmla="*/ 142 h 351"/>
                <a:gd name="T6" fmla="*/ 188 w 188"/>
                <a:gd name="T7" fmla="*/ 176 h 351"/>
                <a:gd name="T8" fmla="*/ 186 w 188"/>
                <a:gd name="T9" fmla="*/ 210 h 351"/>
                <a:gd name="T10" fmla="*/ 184 w 188"/>
                <a:gd name="T11" fmla="*/ 235 h 351"/>
                <a:gd name="T12" fmla="*/ 178 w 188"/>
                <a:gd name="T13" fmla="*/ 258 h 351"/>
                <a:gd name="T14" fmla="*/ 173 w 188"/>
                <a:gd name="T15" fmla="*/ 277 h 351"/>
                <a:gd name="T16" fmla="*/ 166 w 188"/>
                <a:gd name="T17" fmla="*/ 297 h 351"/>
                <a:gd name="T18" fmla="*/ 158 w 188"/>
                <a:gd name="T19" fmla="*/ 314 h 351"/>
                <a:gd name="T20" fmla="*/ 150 w 188"/>
                <a:gd name="T21" fmla="*/ 328 h 351"/>
                <a:gd name="T22" fmla="*/ 140 w 188"/>
                <a:gd name="T23" fmla="*/ 340 h 351"/>
                <a:gd name="T24" fmla="*/ 132 w 188"/>
                <a:gd name="T25" fmla="*/ 348 h 351"/>
                <a:gd name="T26" fmla="*/ 112 w 188"/>
                <a:gd name="T27" fmla="*/ 351 h 351"/>
                <a:gd name="T28" fmla="*/ 92 w 188"/>
                <a:gd name="T29" fmla="*/ 342 h 351"/>
                <a:gd name="T30" fmla="*/ 74 w 188"/>
                <a:gd name="T31" fmla="*/ 331 h 351"/>
                <a:gd name="T32" fmla="*/ 57 w 188"/>
                <a:gd name="T33" fmla="*/ 311 h 351"/>
                <a:gd name="T34" fmla="*/ 41 w 188"/>
                <a:gd name="T35" fmla="*/ 283 h 351"/>
                <a:gd name="T36" fmla="*/ 26 w 188"/>
                <a:gd name="T37" fmla="*/ 252 h 351"/>
                <a:gd name="T38" fmla="*/ 15 w 188"/>
                <a:gd name="T39" fmla="*/ 212 h 351"/>
                <a:gd name="T40" fmla="*/ 4 w 188"/>
                <a:gd name="T41" fmla="*/ 167 h 351"/>
                <a:gd name="T42" fmla="*/ 1 w 188"/>
                <a:gd name="T43" fmla="*/ 145 h 351"/>
                <a:gd name="T44" fmla="*/ 0 w 188"/>
                <a:gd name="T45" fmla="*/ 119 h 351"/>
                <a:gd name="T46" fmla="*/ 2 w 188"/>
                <a:gd name="T47" fmla="*/ 94 h 351"/>
                <a:gd name="T48" fmla="*/ 5 w 188"/>
                <a:gd name="T49" fmla="*/ 71 h 351"/>
                <a:gd name="T50" fmla="*/ 14 w 188"/>
                <a:gd name="T51" fmla="*/ 51 h 351"/>
                <a:gd name="T52" fmla="*/ 23 w 188"/>
                <a:gd name="T53" fmla="*/ 31 h 351"/>
                <a:gd name="T54" fmla="*/ 33 w 188"/>
                <a:gd name="T55" fmla="*/ 20 h 351"/>
                <a:gd name="T56" fmla="*/ 43 w 188"/>
                <a:gd name="T57" fmla="*/ 9 h 351"/>
                <a:gd name="T58" fmla="*/ 55 w 188"/>
                <a:gd name="T59" fmla="*/ 3 h 351"/>
                <a:gd name="T60" fmla="*/ 66 w 188"/>
                <a:gd name="T61" fmla="*/ 0 h 351"/>
                <a:gd name="T62" fmla="*/ 78 w 188"/>
                <a:gd name="T63" fmla="*/ 0 h 351"/>
                <a:gd name="T64" fmla="*/ 90 w 188"/>
                <a:gd name="T65" fmla="*/ 3 h 351"/>
                <a:gd name="T66" fmla="*/ 101 w 188"/>
                <a:gd name="T67" fmla="*/ 6 h 351"/>
                <a:gd name="T68" fmla="*/ 113 w 188"/>
                <a:gd name="T69" fmla="*/ 15 h 351"/>
                <a:gd name="T70" fmla="*/ 125 w 188"/>
                <a:gd name="T71" fmla="*/ 23 h 351"/>
                <a:gd name="T72" fmla="*/ 135 w 188"/>
                <a:gd name="T73" fmla="*/ 31 h 351"/>
                <a:gd name="T74" fmla="*/ 147 w 188"/>
                <a:gd name="T75" fmla="*/ 43 h 351"/>
                <a:gd name="T76" fmla="*/ 156 w 188"/>
                <a:gd name="T77" fmla="*/ 57 h 351"/>
                <a:gd name="T78" fmla="*/ 167 w 188"/>
                <a:gd name="T79" fmla="*/ 68 h 351"/>
                <a:gd name="T80" fmla="*/ 175 w 188"/>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51">
                  <a:moveTo>
                    <a:pt x="175" y="82"/>
                  </a:moveTo>
                  <a:lnTo>
                    <a:pt x="182" y="111"/>
                  </a:lnTo>
                  <a:lnTo>
                    <a:pt x="186" y="142"/>
                  </a:lnTo>
                  <a:lnTo>
                    <a:pt x="188" y="176"/>
                  </a:lnTo>
                  <a:lnTo>
                    <a:pt x="186" y="210"/>
                  </a:lnTo>
                  <a:lnTo>
                    <a:pt x="184" y="235"/>
                  </a:lnTo>
                  <a:lnTo>
                    <a:pt x="178" y="258"/>
                  </a:lnTo>
                  <a:lnTo>
                    <a:pt x="173" y="277"/>
                  </a:lnTo>
                  <a:lnTo>
                    <a:pt x="166" y="297"/>
                  </a:lnTo>
                  <a:lnTo>
                    <a:pt x="158" y="314"/>
                  </a:lnTo>
                  <a:lnTo>
                    <a:pt x="150" y="328"/>
                  </a:lnTo>
                  <a:lnTo>
                    <a:pt x="140" y="340"/>
                  </a:lnTo>
                  <a:lnTo>
                    <a:pt x="132" y="348"/>
                  </a:lnTo>
                  <a:lnTo>
                    <a:pt x="112" y="351"/>
                  </a:lnTo>
                  <a:lnTo>
                    <a:pt x="92" y="342"/>
                  </a:lnTo>
                  <a:lnTo>
                    <a:pt x="74" y="331"/>
                  </a:lnTo>
                  <a:lnTo>
                    <a:pt x="57" y="311"/>
                  </a:lnTo>
                  <a:lnTo>
                    <a:pt x="41" y="283"/>
                  </a:lnTo>
                  <a:lnTo>
                    <a:pt x="26" y="252"/>
                  </a:lnTo>
                  <a:lnTo>
                    <a:pt x="15" y="212"/>
                  </a:lnTo>
                  <a:lnTo>
                    <a:pt x="4" y="167"/>
                  </a:lnTo>
                  <a:lnTo>
                    <a:pt x="1" y="145"/>
                  </a:lnTo>
                  <a:lnTo>
                    <a:pt x="0" y="119"/>
                  </a:lnTo>
                  <a:lnTo>
                    <a:pt x="2" y="94"/>
                  </a:lnTo>
                  <a:lnTo>
                    <a:pt x="5" y="71"/>
                  </a:lnTo>
                  <a:lnTo>
                    <a:pt x="14" y="51"/>
                  </a:lnTo>
                  <a:lnTo>
                    <a:pt x="23" y="31"/>
                  </a:lnTo>
                  <a:lnTo>
                    <a:pt x="33" y="20"/>
                  </a:lnTo>
                  <a:lnTo>
                    <a:pt x="43" y="9"/>
                  </a:lnTo>
                  <a:lnTo>
                    <a:pt x="55" y="3"/>
                  </a:lnTo>
                  <a:lnTo>
                    <a:pt x="66" y="0"/>
                  </a:lnTo>
                  <a:lnTo>
                    <a:pt x="78" y="0"/>
                  </a:lnTo>
                  <a:lnTo>
                    <a:pt x="90" y="3"/>
                  </a:lnTo>
                  <a:lnTo>
                    <a:pt x="101" y="6"/>
                  </a:lnTo>
                  <a:lnTo>
                    <a:pt x="113" y="15"/>
                  </a:lnTo>
                  <a:lnTo>
                    <a:pt x="125" y="23"/>
                  </a:lnTo>
                  <a:lnTo>
                    <a:pt x="135" y="31"/>
                  </a:lnTo>
                  <a:lnTo>
                    <a:pt x="147" y="43"/>
                  </a:lnTo>
                  <a:lnTo>
                    <a:pt x="156" y="57"/>
                  </a:lnTo>
                  <a:lnTo>
                    <a:pt x="167"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105"/>
            <p:cNvSpPr>
              <a:spLocks/>
            </p:cNvSpPr>
            <p:nvPr/>
          </p:nvSpPr>
          <p:spPr bwMode="auto">
            <a:xfrm>
              <a:off x="6395271" y="6639197"/>
              <a:ext cx="90518" cy="84798"/>
            </a:xfrm>
            <a:custGeom>
              <a:avLst/>
              <a:gdLst>
                <a:gd name="T0" fmla="*/ 122 w 127"/>
                <a:gd name="T1" fmla="*/ 111 h 325"/>
                <a:gd name="T2" fmla="*/ 125 w 127"/>
                <a:gd name="T3" fmla="*/ 144 h 325"/>
                <a:gd name="T4" fmla="*/ 127 w 127"/>
                <a:gd name="T5" fmla="*/ 178 h 325"/>
                <a:gd name="T6" fmla="*/ 127 w 127"/>
                <a:gd name="T7" fmla="*/ 215 h 325"/>
                <a:gd name="T8" fmla="*/ 123 w 127"/>
                <a:gd name="T9" fmla="*/ 246 h 325"/>
                <a:gd name="T10" fmla="*/ 119 w 127"/>
                <a:gd name="T11" fmla="*/ 266 h 325"/>
                <a:gd name="T12" fmla="*/ 115 w 127"/>
                <a:gd name="T13" fmla="*/ 283 h 325"/>
                <a:gd name="T14" fmla="*/ 108 w 127"/>
                <a:gd name="T15" fmla="*/ 297 h 325"/>
                <a:gd name="T16" fmla="*/ 102 w 127"/>
                <a:gd name="T17" fmla="*/ 308 h 325"/>
                <a:gd name="T18" fmla="*/ 95 w 127"/>
                <a:gd name="T19" fmla="*/ 317 h 325"/>
                <a:gd name="T20" fmla="*/ 87 w 127"/>
                <a:gd name="T21" fmla="*/ 323 h 325"/>
                <a:gd name="T22" fmla="*/ 80 w 127"/>
                <a:gd name="T23" fmla="*/ 325 h 325"/>
                <a:gd name="T24" fmla="*/ 71 w 127"/>
                <a:gd name="T25" fmla="*/ 325 h 325"/>
                <a:gd name="T26" fmla="*/ 61 w 127"/>
                <a:gd name="T27" fmla="*/ 323 h 325"/>
                <a:gd name="T28" fmla="*/ 50 w 127"/>
                <a:gd name="T29" fmla="*/ 317 h 325"/>
                <a:gd name="T30" fmla="*/ 41 w 127"/>
                <a:gd name="T31" fmla="*/ 306 h 325"/>
                <a:gd name="T32" fmla="*/ 32 w 127"/>
                <a:gd name="T33" fmla="*/ 291 h 325"/>
                <a:gd name="T34" fmla="*/ 24 w 127"/>
                <a:gd name="T35" fmla="*/ 274 h 325"/>
                <a:gd name="T36" fmla="*/ 17 w 127"/>
                <a:gd name="T37" fmla="*/ 255 h 325"/>
                <a:gd name="T38" fmla="*/ 10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1 w 127"/>
                <a:gd name="T55" fmla="*/ 3 h 325"/>
                <a:gd name="T56" fmla="*/ 41 w 127"/>
                <a:gd name="T57" fmla="*/ 0 h 325"/>
                <a:gd name="T58" fmla="*/ 51 w 127"/>
                <a:gd name="T59" fmla="*/ 3 h 325"/>
                <a:gd name="T60" fmla="*/ 62 w 127"/>
                <a:gd name="T61" fmla="*/ 6 h 325"/>
                <a:gd name="T62" fmla="*/ 73 w 127"/>
                <a:gd name="T63" fmla="*/ 12 h 325"/>
                <a:gd name="T64" fmla="*/ 82 w 127"/>
                <a:gd name="T65" fmla="*/ 17 h 325"/>
                <a:gd name="T66" fmla="*/ 88 w 127"/>
                <a:gd name="T67" fmla="*/ 23 h 325"/>
                <a:gd name="T68" fmla="*/ 94 w 127"/>
                <a:gd name="T69" fmla="*/ 31 h 325"/>
                <a:gd name="T70" fmla="*/ 100 w 127"/>
                <a:gd name="T71" fmla="*/ 43 h 325"/>
                <a:gd name="T72" fmla="*/ 105 w 127"/>
                <a:gd name="T73" fmla="*/ 54 h 325"/>
                <a:gd name="T74" fmla="*/ 110 w 127"/>
                <a:gd name="T75" fmla="*/ 65 h 325"/>
                <a:gd name="T76" fmla="*/ 115 w 127"/>
                <a:gd name="T77" fmla="*/ 79 h 325"/>
                <a:gd name="T78" fmla="*/ 119 w 127"/>
                <a:gd name="T79" fmla="*/ 94 h 325"/>
                <a:gd name="T80" fmla="*/ 122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2" y="111"/>
                  </a:moveTo>
                  <a:lnTo>
                    <a:pt x="125" y="144"/>
                  </a:lnTo>
                  <a:lnTo>
                    <a:pt x="127" y="178"/>
                  </a:lnTo>
                  <a:lnTo>
                    <a:pt x="127" y="215"/>
                  </a:lnTo>
                  <a:lnTo>
                    <a:pt x="123" y="246"/>
                  </a:lnTo>
                  <a:lnTo>
                    <a:pt x="119" y="266"/>
                  </a:lnTo>
                  <a:lnTo>
                    <a:pt x="115" y="283"/>
                  </a:lnTo>
                  <a:lnTo>
                    <a:pt x="108" y="297"/>
                  </a:lnTo>
                  <a:lnTo>
                    <a:pt x="102" y="308"/>
                  </a:lnTo>
                  <a:lnTo>
                    <a:pt x="95" y="317"/>
                  </a:lnTo>
                  <a:lnTo>
                    <a:pt x="87" y="323"/>
                  </a:lnTo>
                  <a:lnTo>
                    <a:pt x="80" y="325"/>
                  </a:lnTo>
                  <a:lnTo>
                    <a:pt x="71" y="325"/>
                  </a:lnTo>
                  <a:lnTo>
                    <a:pt x="61" y="323"/>
                  </a:lnTo>
                  <a:lnTo>
                    <a:pt x="50" y="317"/>
                  </a:lnTo>
                  <a:lnTo>
                    <a:pt x="41" y="306"/>
                  </a:lnTo>
                  <a:lnTo>
                    <a:pt x="32" y="291"/>
                  </a:lnTo>
                  <a:lnTo>
                    <a:pt x="24" y="274"/>
                  </a:lnTo>
                  <a:lnTo>
                    <a:pt x="17" y="255"/>
                  </a:lnTo>
                  <a:lnTo>
                    <a:pt x="10" y="232"/>
                  </a:lnTo>
                  <a:lnTo>
                    <a:pt x="5" y="207"/>
                  </a:lnTo>
                  <a:lnTo>
                    <a:pt x="2" y="167"/>
                  </a:lnTo>
                  <a:lnTo>
                    <a:pt x="0" y="128"/>
                  </a:lnTo>
                  <a:lnTo>
                    <a:pt x="2" y="88"/>
                  </a:lnTo>
                  <a:lnTo>
                    <a:pt x="7" y="51"/>
                  </a:lnTo>
                  <a:lnTo>
                    <a:pt x="13" y="29"/>
                  </a:lnTo>
                  <a:lnTo>
                    <a:pt x="22" y="12"/>
                  </a:lnTo>
                  <a:lnTo>
                    <a:pt x="31" y="3"/>
                  </a:lnTo>
                  <a:lnTo>
                    <a:pt x="41" y="0"/>
                  </a:lnTo>
                  <a:lnTo>
                    <a:pt x="51" y="3"/>
                  </a:lnTo>
                  <a:lnTo>
                    <a:pt x="62" y="6"/>
                  </a:lnTo>
                  <a:lnTo>
                    <a:pt x="73" y="12"/>
                  </a:lnTo>
                  <a:lnTo>
                    <a:pt x="82" y="17"/>
                  </a:lnTo>
                  <a:lnTo>
                    <a:pt x="88" y="23"/>
                  </a:lnTo>
                  <a:lnTo>
                    <a:pt x="94" y="31"/>
                  </a:lnTo>
                  <a:lnTo>
                    <a:pt x="100" y="43"/>
                  </a:lnTo>
                  <a:lnTo>
                    <a:pt x="105" y="54"/>
                  </a:lnTo>
                  <a:lnTo>
                    <a:pt x="110" y="65"/>
                  </a:lnTo>
                  <a:lnTo>
                    <a:pt x="115" y="79"/>
                  </a:lnTo>
                  <a:lnTo>
                    <a:pt x="119" y="94"/>
                  </a:lnTo>
                  <a:lnTo>
                    <a:pt x="122"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106"/>
            <p:cNvSpPr>
              <a:spLocks/>
            </p:cNvSpPr>
            <p:nvPr/>
          </p:nvSpPr>
          <p:spPr bwMode="auto">
            <a:xfrm>
              <a:off x="6873723" y="6133275"/>
              <a:ext cx="84053" cy="109846"/>
            </a:xfrm>
            <a:custGeom>
              <a:avLst/>
              <a:gdLst>
                <a:gd name="T0" fmla="*/ 115 w 117"/>
                <a:gd name="T1" fmla="*/ 99 h 421"/>
                <a:gd name="T2" fmla="*/ 117 w 117"/>
                <a:gd name="T3" fmla="*/ 144 h 421"/>
                <a:gd name="T4" fmla="*/ 117 w 117"/>
                <a:gd name="T5" fmla="*/ 190 h 421"/>
                <a:gd name="T6" fmla="*/ 114 w 117"/>
                <a:gd name="T7" fmla="*/ 232 h 421"/>
                <a:gd name="T8" fmla="*/ 109 w 117"/>
                <a:gd name="T9" fmla="*/ 274 h 421"/>
                <a:gd name="T10" fmla="*/ 103 w 117"/>
                <a:gd name="T11" fmla="*/ 314 h 421"/>
                <a:gd name="T12" fmla="*/ 93 w 117"/>
                <a:gd name="T13" fmla="*/ 348 h 421"/>
                <a:gd name="T14" fmla="*/ 81 w 117"/>
                <a:gd name="T15" fmla="*/ 382 h 421"/>
                <a:gd name="T16" fmla="*/ 68 w 117"/>
                <a:gd name="T17" fmla="*/ 410 h 421"/>
                <a:gd name="T18" fmla="*/ 64 w 117"/>
                <a:gd name="T19" fmla="*/ 416 h 421"/>
                <a:gd name="T20" fmla="*/ 58 w 117"/>
                <a:gd name="T21" fmla="*/ 419 h 421"/>
                <a:gd name="T22" fmla="*/ 53 w 117"/>
                <a:gd name="T23" fmla="*/ 421 h 421"/>
                <a:gd name="T24" fmla="*/ 48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6 w 117"/>
                <a:gd name="T39" fmla="*/ 351 h 421"/>
                <a:gd name="T40" fmla="*/ 2 w 117"/>
                <a:gd name="T41" fmla="*/ 328 h 421"/>
                <a:gd name="T42" fmla="*/ 0 w 117"/>
                <a:gd name="T43" fmla="*/ 283 h 421"/>
                <a:gd name="T44" fmla="*/ 0 w 117"/>
                <a:gd name="T45" fmla="*/ 241 h 421"/>
                <a:gd name="T46" fmla="*/ 3 w 117"/>
                <a:gd name="T47" fmla="*/ 198 h 421"/>
                <a:gd name="T48" fmla="*/ 9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4 w 117"/>
                <a:gd name="T63" fmla="*/ 9 h 421"/>
                <a:gd name="T64" fmla="*/ 68 w 117"/>
                <a:gd name="T65" fmla="*/ 3 h 421"/>
                <a:gd name="T66" fmla="*/ 72 w 117"/>
                <a:gd name="T67" fmla="*/ 0 h 421"/>
                <a:gd name="T68" fmla="*/ 77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7" y="190"/>
                  </a:lnTo>
                  <a:lnTo>
                    <a:pt x="114" y="232"/>
                  </a:lnTo>
                  <a:lnTo>
                    <a:pt x="109" y="274"/>
                  </a:lnTo>
                  <a:lnTo>
                    <a:pt x="103" y="314"/>
                  </a:lnTo>
                  <a:lnTo>
                    <a:pt x="93" y="348"/>
                  </a:lnTo>
                  <a:lnTo>
                    <a:pt x="81" y="382"/>
                  </a:lnTo>
                  <a:lnTo>
                    <a:pt x="68" y="410"/>
                  </a:lnTo>
                  <a:lnTo>
                    <a:pt x="64" y="416"/>
                  </a:lnTo>
                  <a:lnTo>
                    <a:pt x="58" y="419"/>
                  </a:lnTo>
                  <a:lnTo>
                    <a:pt x="53" y="421"/>
                  </a:lnTo>
                  <a:lnTo>
                    <a:pt x="48" y="421"/>
                  </a:lnTo>
                  <a:lnTo>
                    <a:pt x="41" y="419"/>
                  </a:lnTo>
                  <a:lnTo>
                    <a:pt x="36" y="416"/>
                  </a:lnTo>
                  <a:lnTo>
                    <a:pt x="31" y="413"/>
                  </a:lnTo>
                  <a:lnTo>
                    <a:pt x="25" y="410"/>
                  </a:lnTo>
                  <a:lnTo>
                    <a:pt x="17" y="393"/>
                  </a:lnTo>
                  <a:lnTo>
                    <a:pt x="11" y="373"/>
                  </a:lnTo>
                  <a:lnTo>
                    <a:pt x="6" y="351"/>
                  </a:lnTo>
                  <a:lnTo>
                    <a:pt x="2" y="328"/>
                  </a:lnTo>
                  <a:lnTo>
                    <a:pt x="0" y="283"/>
                  </a:lnTo>
                  <a:lnTo>
                    <a:pt x="0" y="241"/>
                  </a:lnTo>
                  <a:lnTo>
                    <a:pt x="3" y="198"/>
                  </a:lnTo>
                  <a:lnTo>
                    <a:pt x="9" y="156"/>
                  </a:lnTo>
                  <a:lnTo>
                    <a:pt x="15" y="116"/>
                  </a:lnTo>
                  <a:lnTo>
                    <a:pt x="24" y="82"/>
                  </a:lnTo>
                  <a:lnTo>
                    <a:pt x="36" y="48"/>
                  </a:lnTo>
                  <a:lnTo>
                    <a:pt x="50" y="20"/>
                  </a:lnTo>
                  <a:lnTo>
                    <a:pt x="54" y="17"/>
                  </a:lnTo>
                  <a:lnTo>
                    <a:pt x="58" y="12"/>
                  </a:lnTo>
                  <a:lnTo>
                    <a:pt x="64" y="9"/>
                  </a:lnTo>
                  <a:lnTo>
                    <a:pt x="68" y="3"/>
                  </a:lnTo>
                  <a:lnTo>
                    <a:pt x="72" y="0"/>
                  </a:lnTo>
                  <a:lnTo>
                    <a:pt x="77"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107"/>
            <p:cNvSpPr>
              <a:spLocks/>
            </p:cNvSpPr>
            <p:nvPr/>
          </p:nvSpPr>
          <p:spPr bwMode="auto">
            <a:xfrm>
              <a:off x="696424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9 w 150"/>
                <a:gd name="T31" fmla="*/ 399 h 407"/>
                <a:gd name="T32" fmla="*/ 18 w 150"/>
                <a:gd name="T33" fmla="*/ 388 h 407"/>
                <a:gd name="T34" fmla="*/ 7 w 150"/>
                <a:gd name="T35" fmla="*/ 342 h 407"/>
                <a:gd name="T36" fmla="*/ 1 w 150"/>
                <a:gd name="T37" fmla="*/ 289 h 407"/>
                <a:gd name="T38" fmla="*/ 0 w 150"/>
                <a:gd name="T39" fmla="*/ 235 h 407"/>
                <a:gd name="T40" fmla="*/ 6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8 w 150"/>
                <a:gd name="T63" fmla="*/ 34 h 407"/>
                <a:gd name="T64" fmla="*/ 127 w 150"/>
                <a:gd name="T65" fmla="*/ 54 h 407"/>
                <a:gd name="T66" fmla="*/ 134 w 150"/>
                <a:gd name="T67" fmla="*/ 74 h 407"/>
                <a:gd name="T68" fmla="*/ 141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9" y="399"/>
                  </a:lnTo>
                  <a:lnTo>
                    <a:pt x="18" y="388"/>
                  </a:lnTo>
                  <a:lnTo>
                    <a:pt x="7" y="342"/>
                  </a:lnTo>
                  <a:lnTo>
                    <a:pt x="1" y="289"/>
                  </a:lnTo>
                  <a:lnTo>
                    <a:pt x="0" y="235"/>
                  </a:lnTo>
                  <a:lnTo>
                    <a:pt x="6" y="184"/>
                  </a:lnTo>
                  <a:lnTo>
                    <a:pt x="14" y="153"/>
                  </a:lnTo>
                  <a:lnTo>
                    <a:pt x="23" y="125"/>
                  </a:lnTo>
                  <a:lnTo>
                    <a:pt x="34" y="102"/>
                  </a:lnTo>
                  <a:lnTo>
                    <a:pt x="44" y="80"/>
                  </a:lnTo>
                  <a:lnTo>
                    <a:pt x="56" y="60"/>
                  </a:lnTo>
                  <a:lnTo>
                    <a:pt x="68" y="40"/>
                  </a:lnTo>
                  <a:lnTo>
                    <a:pt x="79" y="20"/>
                  </a:lnTo>
                  <a:lnTo>
                    <a:pt x="90" y="0"/>
                  </a:lnTo>
                  <a:lnTo>
                    <a:pt x="99" y="6"/>
                  </a:lnTo>
                  <a:lnTo>
                    <a:pt x="109" y="20"/>
                  </a:lnTo>
                  <a:lnTo>
                    <a:pt x="118" y="34"/>
                  </a:lnTo>
                  <a:lnTo>
                    <a:pt x="127" y="54"/>
                  </a:lnTo>
                  <a:lnTo>
                    <a:pt x="134" y="74"/>
                  </a:lnTo>
                  <a:lnTo>
                    <a:pt x="141"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108"/>
            <p:cNvSpPr>
              <a:spLocks/>
            </p:cNvSpPr>
            <p:nvPr/>
          </p:nvSpPr>
          <p:spPr bwMode="auto">
            <a:xfrm>
              <a:off x="6789671" y="6255907"/>
              <a:ext cx="187501" cy="194646"/>
            </a:xfrm>
            <a:custGeom>
              <a:avLst/>
              <a:gdLst>
                <a:gd name="T0" fmla="*/ 258 w 263"/>
                <a:gd name="T1" fmla="*/ 234 h 746"/>
                <a:gd name="T2" fmla="*/ 263 w 263"/>
                <a:gd name="T3" fmla="*/ 271 h 746"/>
                <a:gd name="T4" fmla="*/ 263 w 263"/>
                <a:gd name="T5" fmla="*/ 308 h 746"/>
                <a:gd name="T6" fmla="*/ 261 w 263"/>
                <a:gd name="T7" fmla="*/ 342 h 746"/>
                <a:gd name="T8" fmla="*/ 255 w 263"/>
                <a:gd name="T9" fmla="*/ 375 h 746"/>
                <a:gd name="T10" fmla="*/ 249 w 263"/>
                <a:gd name="T11" fmla="*/ 407 h 746"/>
                <a:gd name="T12" fmla="*/ 242 w 263"/>
                <a:gd name="T13" fmla="*/ 440 h 746"/>
                <a:gd name="T14" fmla="*/ 235 w 263"/>
                <a:gd name="T15" fmla="*/ 472 h 746"/>
                <a:gd name="T16" fmla="*/ 229 w 263"/>
                <a:gd name="T17" fmla="*/ 503 h 746"/>
                <a:gd name="T18" fmla="*/ 226 w 263"/>
                <a:gd name="T19" fmla="*/ 537 h 746"/>
                <a:gd name="T20" fmla="*/ 223 w 263"/>
                <a:gd name="T21" fmla="*/ 570 h 746"/>
                <a:gd name="T22" fmla="*/ 221 w 263"/>
                <a:gd name="T23" fmla="*/ 607 h 746"/>
                <a:gd name="T24" fmla="*/ 217 w 263"/>
                <a:gd name="T25" fmla="*/ 641 h 746"/>
                <a:gd name="T26" fmla="*/ 212 w 263"/>
                <a:gd name="T27" fmla="*/ 672 h 746"/>
                <a:gd name="T28" fmla="*/ 206 w 263"/>
                <a:gd name="T29" fmla="*/ 703 h 746"/>
                <a:gd name="T30" fmla="*/ 197 w 263"/>
                <a:gd name="T31" fmla="*/ 726 h 746"/>
                <a:gd name="T32" fmla="*/ 186 w 263"/>
                <a:gd name="T33" fmla="*/ 746 h 746"/>
                <a:gd name="T34" fmla="*/ 169 w 263"/>
                <a:gd name="T35" fmla="*/ 743 h 746"/>
                <a:gd name="T36" fmla="*/ 152 w 263"/>
                <a:gd name="T37" fmla="*/ 734 h 746"/>
                <a:gd name="T38" fmla="*/ 137 w 263"/>
                <a:gd name="T39" fmla="*/ 717 h 746"/>
                <a:gd name="T40" fmla="*/ 123 w 263"/>
                <a:gd name="T41" fmla="*/ 695 h 746"/>
                <a:gd name="T42" fmla="*/ 110 w 263"/>
                <a:gd name="T43" fmla="*/ 667 h 746"/>
                <a:gd name="T44" fmla="*/ 96 w 263"/>
                <a:gd name="T45" fmla="*/ 638 h 746"/>
                <a:gd name="T46" fmla="*/ 83 w 263"/>
                <a:gd name="T47" fmla="*/ 607 h 746"/>
                <a:gd name="T48" fmla="*/ 71 w 263"/>
                <a:gd name="T49" fmla="*/ 573 h 746"/>
                <a:gd name="T50" fmla="*/ 56 w 263"/>
                <a:gd name="T51" fmla="*/ 525 h 746"/>
                <a:gd name="T52" fmla="*/ 42 w 263"/>
                <a:gd name="T53" fmla="*/ 477 h 746"/>
                <a:gd name="T54" fmla="*/ 28 w 263"/>
                <a:gd name="T55" fmla="*/ 429 h 746"/>
                <a:gd name="T56" fmla="*/ 17 w 263"/>
                <a:gd name="T57" fmla="*/ 375 h 746"/>
                <a:gd name="T58" fmla="*/ 8 w 263"/>
                <a:gd name="T59" fmla="*/ 325 h 746"/>
                <a:gd name="T60" fmla="*/ 2 w 263"/>
                <a:gd name="T61" fmla="*/ 268 h 746"/>
                <a:gd name="T62" fmla="*/ 0 w 263"/>
                <a:gd name="T63" fmla="*/ 209 h 746"/>
                <a:gd name="T64" fmla="*/ 3 w 263"/>
                <a:gd name="T65" fmla="*/ 146 h 746"/>
                <a:gd name="T66" fmla="*/ 15 w 263"/>
                <a:gd name="T67" fmla="*/ 113 h 746"/>
                <a:gd name="T68" fmla="*/ 27 w 263"/>
                <a:gd name="T69" fmla="*/ 79 h 746"/>
                <a:gd name="T70" fmla="*/ 41 w 263"/>
                <a:gd name="T71" fmla="*/ 50 h 746"/>
                <a:gd name="T72" fmla="*/ 56 w 263"/>
                <a:gd name="T73" fmla="*/ 28 h 746"/>
                <a:gd name="T74" fmla="*/ 72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5 w 263"/>
                <a:gd name="T95" fmla="*/ 189 h 746"/>
                <a:gd name="T96" fmla="*/ 258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8" y="234"/>
                  </a:moveTo>
                  <a:lnTo>
                    <a:pt x="263" y="271"/>
                  </a:lnTo>
                  <a:lnTo>
                    <a:pt x="263" y="308"/>
                  </a:lnTo>
                  <a:lnTo>
                    <a:pt x="261" y="342"/>
                  </a:lnTo>
                  <a:lnTo>
                    <a:pt x="255" y="375"/>
                  </a:lnTo>
                  <a:lnTo>
                    <a:pt x="249" y="407"/>
                  </a:lnTo>
                  <a:lnTo>
                    <a:pt x="242" y="440"/>
                  </a:lnTo>
                  <a:lnTo>
                    <a:pt x="235" y="472"/>
                  </a:lnTo>
                  <a:lnTo>
                    <a:pt x="229" y="503"/>
                  </a:lnTo>
                  <a:lnTo>
                    <a:pt x="226" y="537"/>
                  </a:lnTo>
                  <a:lnTo>
                    <a:pt x="223" y="570"/>
                  </a:lnTo>
                  <a:lnTo>
                    <a:pt x="221" y="607"/>
                  </a:lnTo>
                  <a:lnTo>
                    <a:pt x="217" y="641"/>
                  </a:lnTo>
                  <a:lnTo>
                    <a:pt x="212" y="672"/>
                  </a:lnTo>
                  <a:lnTo>
                    <a:pt x="206" y="703"/>
                  </a:lnTo>
                  <a:lnTo>
                    <a:pt x="197" y="726"/>
                  </a:lnTo>
                  <a:lnTo>
                    <a:pt x="186" y="746"/>
                  </a:lnTo>
                  <a:lnTo>
                    <a:pt x="169" y="743"/>
                  </a:lnTo>
                  <a:lnTo>
                    <a:pt x="152" y="734"/>
                  </a:lnTo>
                  <a:lnTo>
                    <a:pt x="137" y="717"/>
                  </a:lnTo>
                  <a:lnTo>
                    <a:pt x="123" y="695"/>
                  </a:lnTo>
                  <a:lnTo>
                    <a:pt x="110" y="667"/>
                  </a:lnTo>
                  <a:lnTo>
                    <a:pt x="96" y="638"/>
                  </a:lnTo>
                  <a:lnTo>
                    <a:pt x="83" y="607"/>
                  </a:lnTo>
                  <a:lnTo>
                    <a:pt x="71" y="573"/>
                  </a:lnTo>
                  <a:lnTo>
                    <a:pt x="56" y="525"/>
                  </a:lnTo>
                  <a:lnTo>
                    <a:pt x="42" y="477"/>
                  </a:lnTo>
                  <a:lnTo>
                    <a:pt x="28" y="429"/>
                  </a:lnTo>
                  <a:lnTo>
                    <a:pt x="17" y="375"/>
                  </a:lnTo>
                  <a:lnTo>
                    <a:pt x="8" y="325"/>
                  </a:lnTo>
                  <a:lnTo>
                    <a:pt x="2" y="268"/>
                  </a:lnTo>
                  <a:lnTo>
                    <a:pt x="0" y="209"/>
                  </a:lnTo>
                  <a:lnTo>
                    <a:pt x="3" y="146"/>
                  </a:lnTo>
                  <a:lnTo>
                    <a:pt x="15" y="113"/>
                  </a:lnTo>
                  <a:lnTo>
                    <a:pt x="27" y="79"/>
                  </a:lnTo>
                  <a:lnTo>
                    <a:pt x="41" y="50"/>
                  </a:lnTo>
                  <a:lnTo>
                    <a:pt x="56" y="28"/>
                  </a:lnTo>
                  <a:lnTo>
                    <a:pt x="72" y="11"/>
                  </a:lnTo>
                  <a:lnTo>
                    <a:pt x="87" y="2"/>
                  </a:lnTo>
                  <a:lnTo>
                    <a:pt x="105" y="0"/>
                  </a:lnTo>
                  <a:lnTo>
                    <a:pt x="123" y="11"/>
                  </a:lnTo>
                  <a:lnTo>
                    <a:pt x="142" y="25"/>
                  </a:lnTo>
                  <a:lnTo>
                    <a:pt x="161" y="42"/>
                  </a:lnTo>
                  <a:lnTo>
                    <a:pt x="179" y="65"/>
                  </a:lnTo>
                  <a:lnTo>
                    <a:pt x="197" y="87"/>
                  </a:lnTo>
                  <a:lnTo>
                    <a:pt x="214" y="118"/>
                  </a:lnTo>
                  <a:lnTo>
                    <a:pt x="230" y="149"/>
                  </a:lnTo>
                  <a:lnTo>
                    <a:pt x="245" y="189"/>
                  </a:lnTo>
                  <a:lnTo>
                    <a:pt x="258"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109"/>
            <p:cNvSpPr>
              <a:spLocks/>
            </p:cNvSpPr>
            <p:nvPr/>
          </p:nvSpPr>
          <p:spPr bwMode="auto">
            <a:xfrm>
              <a:off x="7003034" y="6266083"/>
              <a:ext cx="122846" cy="98888"/>
            </a:xfrm>
            <a:custGeom>
              <a:avLst/>
              <a:gdLst>
                <a:gd name="T0" fmla="*/ 158 w 175"/>
                <a:gd name="T1" fmla="*/ 28 h 379"/>
                <a:gd name="T2" fmla="*/ 169 w 175"/>
                <a:gd name="T3" fmla="*/ 68 h 379"/>
                <a:gd name="T4" fmla="*/ 175 w 175"/>
                <a:gd name="T5" fmla="*/ 113 h 379"/>
                <a:gd name="T6" fmla="*/ 175 w 175"/>
                <a:gd name="T7" fmla="*/ 164 h 379"/>
                <a:gd name="T8" fmla="*/ 172 w 175"/>
                <a:gd name="T9" fmla="*/ 212 h 379"/>
                <a:gd name="T10" fmla="*/ 169 w 175"/>
                <a:gd name="T11" fmla="*/ 240 h 379"/>
                <a:gd name="T12" fmla="*/ 164 w 175"/>
                <a:gd name="T13" fmla="*/ 266 h 379"/>
                <a:gd name="T14" fmla="*/ 156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1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4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5" y="113"/>
                  </a:lnTo>
                  <a:lnTo>
                    <a:pt x="175" y="164"/>
                  </a:lnTo>
                  <a:lnTo>
                    <a:pt x="172" y="212"/>
                  </a:lnTo>
                  <a:lnTo>
                    <a:pt x="169" y="240"/>
                  </a:lnTo>
                  <a:lnTo>
                    <a:pt x="164" y="266"/>
                  </a:lnTo>
                  <a:lnTo>
                    <a:pt x="156" y="291"/>
                  </a:lnTo>
                  <a:lnTo>
                    <a:pt x="149" y="311"/>
                  </a:lnTo>
                  <a:lnTo>
                    <a:pt x="140" y="331"/>
                  </a:lnTo>
                  <a:lnTo>
                    <a:pt x="131" y="348"/>
                  </a:lnTo>
                  <a:lnTo>
                    <a:pt x="120" y="362"/>
                  </a:lnTo>
                  <a:lnTo>
                    <a:pt x="110" y="370"/>
                  </a:lnTo>
                  <a:lnTo>
                    <a:pt x="98" y="376"/>
                  </a:lnTo>
                  <a:lnTo>
                    <a:pt x="85" y="379"/>
                  </a:lnTo>
                  <a:lnTo>
                    <a:pt x="74" y="376"/>
                  </a:lnTo>
                  <a:lnTo>
                    <a:pt x="61"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4"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110"/>
            <p:cNvSpPr>
              <a:spLocks/>
            </p:cNvSpPr>
            <p:nvPr/>
          </p:nvSpPr>
          <p:spPr bwMode="auto">
            <a:xfrm>
              <a:off x="7494418" y="6357665"/>
              <a:ext cx="122846" cy="113500"/>
            </a:xfrm>
            <a:custGeom>
              <a:avLst/>
              <a:gdLst>
                <a:gd name="T0" fmla="*/ 170 w 172"/>
                <a:gd name="T1" fmla="*/ 79 h 435"/>
                <a:gd name="T2" fmla="*/ 172 w 172"/>
                <a:gd name="T3" fmla="*/ 110 h 435"/>
                <a:gd name="T4" fmla="*/ 172 w 172"/>
                <a:gd name="T5" fmla="*/ 141 h 435"/>
                <a:gd name="T6" fmla="*/ 171 w 172"/>
                <a:gd name="T7" fmla="*/ 172 h 435"/>
                <a:gd name="T8" fmla="*/ 168 w 172"/>
                <a:gd name="T9" fmla="*/ 200 h 435"/>
                <a:gd name="T10" fmla="*/ 164 w 172"/>
                <a:gd name="T11" fmla="*/ 229 h 435"/>
                <a:gd name="T12" fmla="*/ 158 w 172"/>
                <a:gd name="T13" fmla="*/ 257 h 435"/>
                <a:gd name="T14" fmla="*/ 152 w 172"/>
                <a:gd name="T15" fmla="*/ 282 h 435"/>
                <a:gd name="T16" fmla="*/ 146 w 172"/>
                <a:gd name="T17" fmla="*/ 308 h 435"/>
                <a:gd name="T18" fmla="*/ 134 w 172"/>
                <a:gd name="T19" fmla="*/ 342 h 435"/>
                <a:gd name="T20" fmla="*/ 121 w 172"/>
                <a:gd name="T21" fmla="*/ 370 h 435"/>
                <a:gd name="T22" fmla="*/ 107 w 172"/>
                <a:gd name="T23" fmla="*/ 392 h 435"/>
                <a:gd name="T24" fmla="*/ 93 w 172"/>
                <a:gd name="T25" fmla="*/ 409 h 435"/>
                <a:gd name="T26" fmla="*/ 77 w 172"/>
                <a:gd name="T27" fmla="*/ 424 h 435"/>
                <a:gd name="T28" fmla="*/ 61 w 172"/>
                <a:gd name="T29" fmla="*/ 432 h 435"/>
                <a:gd name="T30" fmla="*/ 44 w 172"/>
                <a:gd name="T31" fmla="*/ 435 h 435"/>
                <a:gd name="T32" fmla="*/ 27 w 172"/>
                <a:gd name="T33" fmla="*/ 429 h 435"/>
                <a:gd name="T34" fmla="*/ 20 w 172"/>
                <a:gd name="T35" fmla="*/ 418 h 435"/>
                <a:gd name="T36" fmla="*/ 12 w 172"/>
                <a:gd name="T37" fmla="*/ 404 h 435"/>
                <a:gd name="T38" fmla="*/ 6 w 172"/>
                <a:gd name="T39" fmla="*/ 387 h 435"/>
                <a:gd name="T40" fmla="*/ 2 w 172"/>
                <a:gd name="T41" fmla="*/ 364 h 435"/>
                <a:gd name="T42" fmla="*/ 0 w 172"/>
                <a:gd name="T43" fmla="*/ 325 h 435"/>
                <a:gd name="T44" fmla="*/ 0 w 172"/>
                <a:gd name="T45" fmla="*/ 285 h 435"/>
                <a:gd name="T46" fmla="*/ 2 w 172"/>
                <a:gd name="T47" fmla="*/ 248 h 435"/>
                <a:gd name="T48" fmla="*/ 6 w 172"/>
                <a:gd name="T49" fmla="*/ 214 h 435"/>
                <a:gd name="T50" fmla="*/ 11 w 172"/>
                <a:gd name="T51" fmla="*/ 180 h 435"/>
                <a:gd name="T52" fmla="*/ 19 w 172"/>
                <a:gd name="T53" fmla="*/ 147 h 435"/>
                <a:gd name="T54" fmla="*/ 27 w 172"/>
                <a:gd name="T55" fmla="*/ 115 h 435"/>
                <a:gd name="T56" fmla="*/ 36 w 172"/>
                <a:gd name="T57" fmla="*/ 87 h 435"/>
                <a:gd name="T58" fmla="*/ 46 w 172"/>
                <a:gd name="T59" fmla="*/ 62 h 435"/>
                <a:gd name="T60" fmla="*/ 59 w 172"/>
                <a:gd name="T61" fmla="*/ 42 h 435"/>
                <a:gd name="T62" fmla="*/ 71 w 172"/>
                <a:gd name="T63" fmla="*/ 25 h 435"/>
                <a:gd name="T64" fmla="*/ 83 w 172"/>
                <a:gd name="T65" fmla="*/ 11 h 435"/>
                <a:gd name="T66" fmla="*/ 97 w 172"/>
                <a:gd name="T67" fmla="*/ 2 h 435"/>
                <a:gd name="T68" fmla="*/ 111 w 172"/>
                <a:gd name="T69" fmla="*/ 0 h 435"/>
                <a:gd name="T70" fmla="*/ 124 w 172"/>
                <a:gd name="T71" fmla="*/ 0 h 435"/>
                <a:gd name="T72" fmla="*/ 139 w 172"/>
                <a:gd name="T73" fmla="*/ 8 h 435"/>
                <a:gd name="T74" fmla="*/ 149 w 172"/>
                <a:gd name="T75" fmla="*/ 19 h 435"/>
                <a:gd name="T76" fmla="*/ 157 w 172"/>
                <a:gd name="T77" fmla="*/ 36 h 435"/>
                <a:gd name="T78" fmla="*/ 165 w 172"/>
                <a:gd name="T79" fmla="*/ 56 h 435"/>
                <a:gd name="T80" fmla="*/ 170 w 172"/>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5">
                  <a:moveTo>
                    <a:pt x="170" y="79"/>
                  </a:moveTo>
                  <a:lnTo>
                    <a:pt x="172" y="110"/>
                  </a:lnTo>
                  <a:lnTo>
                    <a:pt x="172" y="141"/>
                  </a:lnTo>
                  <a:lnTo>
                    <a:pt x="171" y="172"/>
                  </a:lnTo>
                  <a:lnTo>
                    <a:pt x="168" y="200"/>
                  </a:lnTo>
                  <a:lnTo>
                    <a:pt x="164" y="229"/>
                  </a:lnTo>
                  <a:lnTo>
                    <a:pt x="158" y="257"/>
                  </a:lnTo>
                  <a:lnTo>
                    <a:pt x="152" y="282"/>
                  </a:lnTo>
                  <a:lnTo>
                    <a:pt x="146"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1" y="25"/>
                  </a:lnTo>
                  <a:lnTo>
                    <a:pt x="83" y="11"/>
                  </a:lnTo>
                  <a:lnTo>
                    <a:pt x="97" y="2"/>
                  </a:lnTo>
                  <a:lnTo>
                    <a:pt x="111" y="0"/>
                  </a:lnTo>
                  <a:lnTo>
                    <a:pt x="124" y="0"/>
                  </a:lnTo>
                  <a:lnTo>
                    <a:pt x="139" y="8"/>
                  </a:lnTo>
                  <a:lnTo>
                    <a:pt x="149" y="19"/>
                  </a:lnTo>
                  <a:lnTo>
                    <a:pt x="157" y="36"/>
                  </a:lnTo>
                  <a:lnTo>
                    <a:pt x="165" y="56"/>
                  </a:lnTo>
                  <a:lnTo>
                    <a:pt x="170"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111"/>
            <p:cNvSpPr>
              <a:spLocks/>
            </p:cNvSpPr>
            <p:nvPr/>
          </p:nvSpPr>
          <p:spPr bwMode="auto">
            <a:xfrm>
              <a:off x="6970707" y="6378278"/>
              <a:ext cx="109915" cy="81668"/>
            </a:xfrm>
            <a:custGeom>
              <a:avLst/>
              <a:gdLst>
                <a:gd name="T0" fmla="*/ 143 w 152"/>
                <a:gd name="T1" fmla="*/ 62 h 313"/>
                <a:gd name="T2" fmla="*/ 152 w 152"/>
                <a:gd name="T3" fmla="*/ 110 h 313"/>
                <a:gd name="T4" fmla="*/ 152 w 152"/>
                <a:gd name="T5" fmla="*/ 164 h 313"/>
                <a:gd name="T6" fmla="*/ 147 w 152"/>
                <a:gd name="T7" fmla="*/ 217 h 313"/>
                <a:gd name="T8" fmla="*/ 141 w 152"/>
                <a:gd name="T9" fmla="*/ 265 h 313"/>
                <a:gd name="T10" fmla="*/ 131 w 152"/>
                <a:gd name="T11" fmla="*/ 288 h 313"/>
                <a:gd name="T12" fmla="*/ 120 w 152"/>
                <a:gd name="T13" fmla="*/ 302 h 313"/>
                <a:gd name="T14" fmla="*/ 108 w 152"/>
                <a:gd name="T15" fmla="*/ 311 h 313"/>
                <a:gd name="T16" fmla="*/ 96 w 152"/>
                <a:gd name="T17" fmla="*/ 313 h 313"/>
                <a:gd name="T18" fmla="*/ 83 w 152"/>
                <a:gd name="T19" fmla="*/ 313 h 313"/>
                <a:gd name="T20" fmla="*/ 70 w 152"/>
                <a:gd name="T21" fmla="*/ 311 h 313"/>
                <a:gd name="T22" fmla="*/ 59 w 152"/>
                <a:gd name="T23" fmla="*/ 302 h 313"/>
                <a:gd name="T24" fmla="*/ 47 w 152"/>
                <a:gd name="T25" fmla="*/ 294 h 313"/>
                <a:gd name="T26" fmla="*/ 38 w 152"/>
                <a:gd name="T27" fmla="*/ 280 h 313"/>
                <a:gd name="T28" fmla="*/ 30 w 152"/>
                <a:gd name="T29" fmla="*/ 265 h 313"/>
                <a:gd name="T30" fmla="*/ 23 w 152"/>
                <a:gd name="T31" fmla="*/ 246 h 313"/>
                <a:gd name="T32" fmla="*/ 16 w 152"/>
                <a:gd name="T33" fmla="*/ 226 h 313"/>
                <a:gd name="T34" fmla="*/ 11 w 152"/>
                <a:gd name="T35" fmla="*/ 203 h 313"/>
                <a:gd name="T36" fmla="*/ 6 w 152"/>
                <a:gd name="T37" fmla="*/ 181 h 313"/>
                <a:gd name="T38" fmla="*/ 3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1 w 152"/>
                <a:gd name="T57" fmla="*/ 3 h 313"/>
                <a:gd name="T58" fmla="*/ 98 w 152"/>
                <a:gd name="T59" fmla="*/ 8 h 313"/>
                <a:gd name="T60" fmla="*/ 115 w 152"/>
                <a:gd name="T61" fmla="*/ 22 h 313"/>
                <a:gd name="T62" fmla="*/ 129 w 152"/>
                <a:gd name="T63" fmla="*/ 39 h 313"/>
                <a:gd name="T64" fmla="*/ 143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3" y="62"/>
                  </a:moveTo>
                  <a:lnTo>
                    <a:pt x="152" y="110"/>
                  </a:lnTo>
                  <a:lnTo>
                    <a:pt x="152" y="164"/>
                  </a:lnTo>
                  <a:lnTo>
                    <a:pt x="147" y="217"/>
                  </a:lnTo>
                  <a:lnTo>
                    <a:pt x="141" y="265"/>
                  </a:lnTo>
                  <a:lnTo>
                    <a:pt x="131" y="288"/>
                  </a:lnTo>
                  <a:lnTo>
                    <a:pt x="120" y="302"/>
                  </a:lnTo>
                  <a:lnTo>
                    <a:pt x="108" y="311"/>
                  </a:lnTo>
                  <a:lnTo>
                    <a:pt x="96" y="313"/>
                  </a:lnTo>
                  <a:lnTo>
                    <a:pt x="83" y="313"/>
                  </a:lnTo>
                  <a:lnTo>
                    <a:pt x="70" y="311"/>
                  </a:lnTo>
                  <a:lnTo>
                    <a:pt x="59" y="302"/>
                  </a:lnTo>
                  <a:lnTo>
                    <a:pt x="47" y="294"/>
                  </a:lnTo>
                  <a:lnTo>
                    <a:pt x="38" y="280"/>
                  </a:lnTo>
                  <a:lnTo>
                    <a:pt x="30" y="265"/>
                  </a:lnTo>
                  <a:lnTo>
                    <a:pt x="23" y="246"/>
                  </a:lnTo>
                  <a:lnTo>
                    <a:pt x="16" y="226"/>
                  </a:lnTo>
                  <a:lnTo>
                    <a:pt x="11" y="203"/>
                  </a:lnTo>
                  <a:lnTo>
                    <a:pt x="6" y="181"/>
                  </a:lnTo>
                  <a:lnTo>
                    <a:pt x="3" y="158"/>
                  </a:lnTo>
                  <a:lnTo>
                    <a:pt x="0" y="133"/>
                  </a:lnTo>
                  <a:lnTo>
                    <a:pt x="1" y="104"/>
                  </a:lnTo>
                  <a:lnTo>
                    <a:pt x="4" y="79"/>
                  </a:lnTo>
                  <a:lnTo>
                    <a:pt x="8" y="56"/>
                  </a:lnTo>
                  <a:lnTo>
                    <a:pt x="14" y="36"/>
                  </a:lnTo>
                  <a:lnTo>
                    <a:pt x="29" y="17"/>
                  </a:lnTo>
                  <a:lnTo>
                    <a:pt x="46" y="5"/>
                  </a:lnTo>
                  <a:lnTo>
                    <a:pt x="63" y="0"/>
                  </a:lnTo>
                  <a:lnTo>
                    <a:pt x="81" y="3"/>
                  </a:lnTo>
                  <a:lnTo>
                    <a:pt x="98" y="8"/>
                  </a:lnTo>
                  <a:lnTo>
                    <a:pt x="115"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112"/>
            <p:cNvSpPr>
              <a:spLocks/>
            </p:cNvSpPr>
            <p:nvPr/>
          </p:nvSpPr>
          <p:spPr bwMode="auto">
            <a:xfrm>
              <a:off x="7584936" y="6445334"/>
              <a:ext cx="135777" cy="93670"/>
            </a:xfrm>
            <a:custGeom>
              <a:avLst/>
              <a:gdLst>
                <a:gd name="T0" fmla="*/ 173 w 189"/>
                <a:gd name="T1" fmla="*/ 25 h 359"/>
                <a:gd name="T2" fmla="*/ 182 w 189"/>
                <a:gd name="T3" fmla="*/ 71 h 359"/>
                <a:gd name="T4" fmla="*/ 188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4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3 w 189"/>
                <a:gd name="T33" fmla="*/ 155 h 359"/>
                <a:gd name="T34" fmla="*/ 14 w 189"/>
                <a:gd name="T35" fmla="*/ 121 h 359"/>
                <a:gd name="T36" fmla="*/ 26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3 w 189"/>
                <a:gd name="T57" fmla="*/ 3 h 359"/>
                <a:gd name="T58" fmla="*/ 150 w 189"/>
                <a:gd name="T59" fmla="*/ 8 h 359"/>
                <a:gd name="T60" fmla="*/ 159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2" y="71"/>
                  </a:lnTo>
                  <a:lnTo>
                    <a:pt x="188" y="119"/>
                  </a:lnTo>
                  <a:lnTo>
                    <a:pt x="189" y="167"/>
                  </a:lnTo>
                  <a:lnTo>
                    <a:pt x="186" y="215"/>
                  </a:lnTo>
                  <a:lnTo>
                    <a:pt x="168" y="257"/>
                  </a:lnTo>
                  <a:lnTo>
                    <a:pt x="149" y="291"/>
                  </a:lnTo>
                  <a:lnTo>
                    <a:pt x="129" y="319"/>
                  </a:lnTo>
                  <a:lnTo>
                    <a:pt x="108" y="339"/>
                  </a:lnTo>
                  <a:lnTo>
                    <a:pt x="86" y="353"/>
                  </a:lnTo>
                  <a:lnTo>
                    <a:pt x="64" y="359"/>
                  </a:lnTo>
                  <a:lnTo>
                    <a:pt x="41" y="356"/>
                  </a:lnTo>
                  <a:lnTo>
                    <a:pt x="18" y="348"/>
                  </a:lnTo>
                  <a:lnTo>
                    <a:pt x="3" y="311"/>
                  </a:lnTo>
                  <a:lnTo>
                    <a:pt x="0" y="260"/>
                  </a:lnTo>
                  <a:lnTo>
                    <a:pt x="2" y="206"/>
                  </a:lnTo>
                  <a:lnTo>
                    <a:pt x="3" y="155"/>
                  </a:lnTo>
                  <a:lnTo>
                    <a:pt x="14" y="121"/>
                  </a:lnTo>
                  <a:lnTo>
                    <a:pt x="26" y="93"/>
                  </a:lnTo>
                  <a:lnTo>
                    <a:pt x="37" y="71"/>
                  </a:lnTo>
                  <a:lnTo>
                    <a:pt x="51" y="51"/>
                  </a:lnTo>
                  <a:lnTo>
                    <a:pt x="65" y="37"/>
                  </a:lnTo>
                  <a:lnTo>
                    <a:pt x="79" y="23"/>
                  </a:lnTo>
                  <a:lnTo>
                    <a:pt x="94" y="11"/>
                  </a:lnTo>
                  <a:lnTo>
                    <a:pt x="109" y="0"/>
                  </a:lnTo>
                  <a:lnTo>
                    <a:pt x="117" y="0"/>
                  </a:lnTo>
                  <a:lnTo>
                    <a:pt x="126" y="0"/>
                  </a:lnTo>
                  <a:lnTo>
                    <a:pt x="134" y="0"/>
                  </a:lnTo>
                  <a:lnTo>
                    <a:pt x="143" y="3"/>
                  </a:lnTo>
                  <a:lnTo>
                    <a:pt x="150" y="8"/>
                  </a:lnTo>
                  <a:lnTo>
                    <a:pt x="159"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113"/>
            <p:cNvSpPr>
              <a:spLocks/>
            </p:cNvSpPr>
            <p:nvPr/>
          </p:nvSpPr>
          <p:spPr bwMode="auto">
            <a:xfrm>
              <a:off x="7390969" y="6462294"/>
              <a:ext cx="174571" cy="194646"/>
            </a:xfrm>
            <a:custGeom>
              <a:avLst/>
              <a:gdLst>
                <a:gd name="T0" fmla="*/ 227 w 245"/>
                <a:gd name="T1" fmla="*/ 246 h 746"/>
                <a:gd name="T2" fmla="*/ 238 w 245"/>
                <a:gd name="T3" fmla="*/ 271 h 746"/>
                <a:gd name="T4" fmla="*/ 243 w 245"/>
                <a:gd name="T5" fmla="*/ 302 h 746"/>
                <a:gd name="T6" fmla="*/ 245 w 245"/>
                <a:gd name="T7" fmla="*/ 336 h 746"/>
                <a:gd name="T8" fmla="*/ 243 w 245"/>
                <a:gd name="T9" fmla="*/ 373 h 746"/>
                <a:gd name="T10" fmla="*/ 235 w 245"/>
                <a:gd name="T11" fmla="*/ 430 h 746"/>
                <a:gd name="T12" fmla="*/ 223 w 245"/>
                <a:gd name="T13" fmla="*/ 486 h 746"/>
                <a:gd name="T14" fmla="*/ 210 w 245"/>
                <a:gd name="T15" fmla="*/ 540 h 746"/>
                <a:gd name="T16" fmla="*/ 194 w 245"/>
                <a:gd name="T17" fmla="*/ 588 h 746"/>
                <a:gd name="T18" fmla="*/ 179 w 245"/>
                <a:gd name="T19" fmla="*/ 636 h 746"/>
                <a:gd name="T20" fmla="*/ 160 w 245"/>
                <a:gd name="T21" fmla="*/ 678 h 746"/>
                <a:gd name="T22" fmla="*/ 140 w 245"/>
                <a:gd name="T23" fmla="*/ 715 h 746"/>
                <a:gd name="T24" fmla="*/ 120 w 245"/>
                <a:gd name="T25" fmla="*/ 746 h 746"/>
                <a:gd name="T26" fmla="*/ 106 w 245"/>
                <a:gd name="T27" fmla="*/ 743 h 746"/>
                <a:gd name="T28" fmla="*/ 93 w 245"/>
                <a:gd name="T29" fmla="*/ 732 h 746"/>
                <a:gd name="T30" fmla="*/ 80 w 245"/>
                <a:gd name="T31" fmla="*/ 715 h 746"/>
                <a:gd name="T32" fmla="*/ 69 w 245"/>
                <a:gd name="T33" fmla="*/ 695 h 746"/>
                <a:gd name="T34" fmla="*/ 57 w 245"/>
                <a:gd name="T35" fmla="*/ 673 h 746"/>
                <a:gd name="T36" fmla="*/ 45 w 245"/>
                <a:gd name="T37" fmla="*/ 650 h 746"/>
                <a:gd name="T38" fmla="*/ 34 w 245"/>
                <a:gd name="T39" fmla="*/ 627 h 746"/>
                <a:gd name="T40" fmla="*/ 22 w 245"/>
                <a:gd name="T41" fmla="*/ 605 h 746"/>
                <a:gd name="T42" fmla="*/ 12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6 w 245"/>
                <a:gd name="T69" fmla="*/ 3 h 746"/>
                <a:gd name="T70" fmla="*/ 98 w 245"/>
                <a:gd name="T71" fmla="*/ 0 h 746"/>
                <a:gd name="T72" fmla="*/ 111 w 245"/>
                <a:gd name="T73" fmla="*/ 6 h 746"/>
                <a:gd name="T74" fmla="*/ 127 w 245"/>
                <a:gd name="T75" fmla="*/ 28 h 746"/>
                <a:gd name="T76" fmla="*/ 143 w 245"/>
                <a:gd name="T77" fmla="*/ 51 h 746"/>
                <a:gd name="T78" fmla="*/ 157 w 245"/>
                <a:gd name="T79" fmla="*/ 79 h 746"/>
                <a:gd name="T80" fmla="*/ 172 w 245"/>
                <a:gd name="T81" fmla="*/ 110 h 746"/>
                <a:gd name="T82" fmla="*/ 186 w 245"/>
                <a:gd name="T83" fmla="*/ 144 h 746"/>
                <a:gd name="T84" fmla="*/ 200 w 245"/>
                <a:gd name="T85" fmla="*/ 178 h 746"/>
                <a:gd name="T86" fmla="*/ 213 w 245"/>
                <a:gd name="T87" fmla="*/ 212 h 746"/>
                <a:gd name="T88" fmla="*/ 227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7" y="246"/>
                  </a:moveTo>
                  <a:lnTo>
                    <a:pt x="238" y="271"/>
                  </a:lnTo>
                  <a:lnTo>
                    <a:pt x="243" y="302"/>
                  </a:lnTo>
                  <a:lnTo>
                    <a:pt x="245" y="336"/>
                  </a:lnTo>
                  <a:lnTo>
                    <a:pt x="243" y="373"/>
                  </a:lnTo>
                  <a:lnTo>
                    <a:pt x="235" y="430"/>
                  </a:lnTo>
                  <a:lnTo>
                    <a:pt x="223" y="486"/>
                  </a:lnTo>
                  <a:lnTo>
                    <a:pt x="210" y="540"/>
                  </a:lnTo>
                  <a:lnTo>
                    <a:pt x="194" y="588"/>
                  </a:lnTo>
                  <a:lnTo>
                    <a:pt x="179" y="636"/>
                  </a:lnTo>
                  <a:lnTo>
                    <a:pt x="160" y="678"/>
                  </a:lnTo>
                  <a:lnTo>
                    <a:pt x="140" y="715"/>
                  </a:lnTo>
                  <a:lnTo>
                    <a:pt x="120" y="746"/>
                  </a:lnTo>
                  <a:lnTo>
                    <a:pt x="106" y="743"/>
                  </a:lnTo>
                  <a:lnTo>
                    <a:pt x="93" y="732"/>
                  </a:lnTo>
                  <a:lnTo>
                    <a:pt x="80" y="715"/>
                  </a:lnTo>
                  <a:lnTo>
                    <a:pt x="69" y="695"/>
                  </a:lnTo>
                  <a:lnTo>
                    <a:pt x="57" y="673"/>
                  </a:lnTo>
                  <a:lnTo>
                    <a:pt x="45" y="650"/>
                  </a:lnTo>
                  <a:lnTo>
                    <a:pt x="34" y="627"/>
                  </a:lnTo>
                  <a:lnTo>
                    <a:pt x="22" y="605"/>
                  </a:lnTo>
                  <a:lnTo>
                    <a:pt x="12"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6" y="3"/>
                  </a:lnTo>
                  <a:lnTo>
                    <a:pt x="98"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114"/>
            <p:cNvSpPr>
              <a:spLocks/>
            </p:cNvSpPr>
            <p:nvPr/>
          </p:nvSpPr>
          <p:spPr bwMode="auto">
            <a:xfrm>
              <a:off x="7591401" y="6558051"/>
              <a:ext cx="135777" cy="91582"/>
            </a:xfrm>
            <a:custGeom>
              <a:avLst/>
              <a:gdLst>
                <a:gd name="T0" fmla="*/ 174 w 187"/>
                <a:gd name="T1" fmla="*/ 82 h 351"/>
                <a:gd name="T2" fmla="*/ 181 w 187"/>
                <a:gd name="T3" fmla="*/ 111 h 351"/>
                <a:gd name="T4" fmla="*/ 185 w 187"/>
                <a:gd name="T5" fmla="*/ 142 h 351"/>
                <a:gd name="T6" fmla="*/ 187 w 187"/>
                <a:gd name="T7" fmla="*/ 176 h 351"/>
                <a:gd name="T8" fmla="*/ 185 w 187"/>
                <a:gd name="T9" fmla="*/ 210 h 351"/>
                <a:gd name="T10" fmla="*/ 183 w 187"/>
                <a:gd name="T11" fmla="*/ 235 h 351"/>
                <a:gd name="T12" fmla="*/ 177 w 187"/>
                <a:gd name="T13" fmla="*/ 258 h 351"/>
                <a:gd name="T14" fmla="*/ 172 w 187"/>
                <a:gd name="T15" fmla="*/ 277 h 351"/>
                <a:gd name="T16" fmla="*/ 165 w 187"/>
                <a:gd name="T17" fmla="*/ 297 h 351"/>
                <a:gd name="T18" fmla="*/ 157 w 187"/>
                <a:gd name="T19" fmla="*/ 314 h 351"/>
                <a:gd name="T20" fmla="*/ 149 w 187"/>
                <a:gd name="T21" fmla="*/ 328 h 351"/>
                <a:gd name="T22" fmla="*/ 139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4 w 187"/>
                <a:gd name="T39" fmla="*/ 212 h 351"/>
                <a:gd name="T40" fmla="*/ 3 w 187"/>
                <a:gd name="T41" fmla="*/ 167 h 351"/>
                <a:gd name="T42" fmla="*/ 0 w 187"/>
                <a:gd name="T43" fmla="*/ 145 h 351"/>
                <a:gd name="T44" fmla="*/ 0 w 187"/>
                <a:gd name="T45" fmla="*/ 119 h 351"/>
                <a:gd name="T46" fmla="*/ 1 w 187"/>
                <a:gd name="T47" fmla="*/ 94 h 351"/>
                <a:gd name="T48" fmla="*/ 4 w 187"/>
                <a:gd name="T49" fmla="*/ 71 h 351"/>
                <a:gd name="T50" fmla="*/ 13 w 187"/>
                <a:gd name="T51" fmla="*/ 51 h 351"/>
                <a:gd name="T52" fmla="*/ 22 w 187"/>
                <a:gd name="T53" fmla="*/ 31 h 351"/>
                <a:gd name="T54" fmla="*/ 33 w 187"/>
                <a:gd name="T55" fmla="*/ 20 h 351"/>
                <a:gd name="T56" fmla="*/ 43 w 187"/>
                <a:gd name="T57" fmla="*/ 9 h 351"/>
                <a:gd name="T58" fmla="*/ 54 w 187"/>
                <a:gd name="T59" fmla="*/ 3 h 351"/>
                <a:gd name="T60" fmla="*/ 65 w 187"/>
                <a:gd name="T61" fmla="*/ 0 h 351"/>
                <a:gd name="T62" fmla="*/ 77 w 187"/>
                <a:gd name="T63" fmla="*/ 0 h 351"/>
                <a:gd name="T64" fmla="*/ 89 w 187"/>
                <a:gd name="T65" fmla="*/ 3 h 351"/>
                <a:gd name="T66" fmla="*/ 100 w 187"/>
                <a:gd name="T67" fmla="*/ 6 h 351"/>
                <a:gd name="T68" fmla="*/ 112 w 187"/>
                <a:gd name="T69" fmla="*/ 15 h 351"/>
                <a:gd name="T70" fmla="*/ 124 w 187"/>
                <a:gd name="T71" fmla="*/ 23 h 351"/>
                <a:gd name="T72" fmla="*/ 135 w 187"/>
                <a:gd name="T73" fmla="*/ 31 h 351"/>
                <a:gd name="T74" fmla="*/ 146 w 187"/>
                <a:gd name="T75" fmla="*/ 43 h 351"/>
                <a:gd name="T76" fmla="*/ 155 w 187"/>
                <a:gd name="T77" fmla="*/ 57 h 351"/>
                <a:gd name="T78" fmla="*/ 166 w 187"/>
                <a:gd name="T79" fmla="*/ 68 h 351"/>
                <a:gd name="T80" fmla="*/ 174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4" y="82"/>
                  </a:moveTo>
                  <a:lnTo>
                    <a:pt x="181" y="111"/>
                  </a:lnTo>
                  <a:lnTo>
                    <a:pt x="185" y="142"/>
                  </a:lnTo>
                  <a:lnTo>
                    <a:pt x="187" y="176"/>
                  </a:lnTo>
                  <a:lnTo>
                    <a:pt x="185" y="210"/>
                  </a:lnTo>
                  <a:lnTo>
                    <a:pt x="183" y="235"/>
                  </a:lnTo>
                  <a:lnTo>
                    <a:pt x="177" y="258"/>
                  </a:lnTo>
                  <a:lnTo>
                    <a:pt x="172" y="277"/>
                  </a:lnTo>
                  <a:lnTo>
                    <a:pt x="165" y="297"/>
                  </a:lnTo>
                  <a:lnTo>
                    <a:pt x="157" y="314"/>
                  </a:lnTo>
                  <a:lnTo>
                    <a:pt x="149" y="328"/>
                  </a:lnTo>
                  <a:lnTo>
                    <a:pt x="139" y="340"/>
                  </a:lnTo>
                  <a:lnTo>
                    <a:pt x="131" y="348"/>
                  </a:lnTo>
                  <a:lnTo>
                    <a:pt x="111" y="351"/>
                  </a:lnTo>
                  <a:lnTo>
                    <a:pt x="92" y="342"/>
                  </a:lnTo>
                  <a:lnTo>
                    <a:pt x="73" y="331"/>
                  </a:lnTo>
                  <a:lnTo>
                    <a:pt x="56" y="311"/>
                  </a:lnTo>
                  <a:lnTo>
                    <a:pt x="40" y="283"/>
                  </a:lnTo>
                  <a:lnTo>
                    <a:pt x="25" y="252"/>
                  </a:lnTo>
                  <a:lnTo>
                    <a:pt x="14" y="212"/>
                  </a:lnTo>
                  <a:lnTo>
                    <a:pt x="3" y="167"/>
                  </a:lnTo>
                  <a:lnTo>
                    <a:pt x="0" y="145"/>
                  </a:lnTo>
                  <a:lnTo>
                    <a:pt x="0" y="119"/>
                  </a:lnTo>
                  <a:lnTo>
                    <a:pt x="1" y="94"/>
                  </a:lnTo>
                  <a:lnTo>
                    <a:pt x="4" y="71"/>
                  </a:lnTo>
                  <a:lnTo>
                    <a:pt x="13" y="51"/>
                  </a:lnTo>
                  <a:lnTo>
                    <a:pt x="22" y="31"/>
                  </a:lnTo>
                  <a:lnTo>
                    <a:pt x="33" y="20"/>
                  </a:lnTo>
                  <a:lnTo>
                    <a:pt x="43" y="9"/>
                  </a:lnTo>
                  <a:lnTo>
                    <a:pt x="54" y="3"/>
                  </a:lnTo>
                  <a:lnTo>
                    <a:pt x="65" y="0"/>
                  </a:lnTo>
                  <a:lnTo>
                    <a:pt x="77" y="0"/>
                  </a:lnTo>
                  <a:lnTo>
                    <a:pt x="89" y="3"/>
                  </a:lnTo>
                  <a:lnTo>
                    <a:pt x="100" y="6"/>
                  </a:lnTo>
                  <a:lnTo>
                    <a:pt x="112" y="15"/>
                  </a:lnTo>
                  <a:lnTo>
                    <a:pt x="124" y="23"/>
                  </a:lnTo>
                  <a:lnTo>
                    <a:pt x="135" y="31"/>
                  </a:lnTo>
                  <a:lnTo>
                    <a:pt x="146" y="43"/>
                  </a:lnTo>
                  <a:lnTo>
                    <a:pt x="155" y="57"/>
                  </a:lnTo>
                  <a:lnTo>
                    <a:pt x="166" y="68"/>
                  </a:lnTo>
                  <a:lnTo>
                    <a:pt x="174"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115"/>
            <p:cNvSpPr>
              <a:spLocks/>
            </p:cNvSpPr>
            <p:nvPr/>
          </p:nvSpPr>
          <p:spPr bwMode="auto">
            <a:xfrm>
              <a:off x="7539677" y="6639197"/>
              <a:ext cx="90518" cy="84798"/>
            </a:xfrm>
            <a:custGeom>
              <a:avLst/>
              <a:gdLst>
                <a:gd name="T0" fmla="*/ 121 w 128"/>
                <a:gd name="T1" fmla="*/ 111 h 325"/>
                <a:gd name="T2" fmla="*/ 124 w 128"/>
                <a:gd name="T3" fmla="*/ 144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8 h 325"/>
                <a:gd name="T18" fmla="*/ 94 w 128"/>
                <a:gd name="T19" fmla="*/ 317 h 325"/>
                <a:gd name="T20" fmla="*/ 86 w 128"/>
                <a:gd name="T21" fmla="*/ 323 h 325"/>
                <a:gd name="T22" fmla="*/ 79 w 128"/>
                <a:gd name="T23" fmla="*/ 325 h 325"/>
                <a:gd name="T24" fmla="*/ 71 w 128"/>
                <a:gd name="T25" fmla="*/ 325 h 325"/>
                <a:gd name="T26" fmla="*/ 60 w 128"/>
                <a:gd name="T27" fmla="*/ 323 h 325"/>
                <a:gd name="T28" fmla="*/ 49 w 128"/>
                <a:gd name="T29" fmla="*/ 317 h 325"/>
                <a:gd name="T30" fmla="*/ 40 w 128"/>
                <a:gd name="T31" fmla="*/ 306 h 325"/>
                <a:gd name="T32" fmla="*/ 31 w 128"/>
                <a:gd name="T33" fmla="*/ 291 h 325"/>
                <a:gd name="T34" fmla="*/ 23 w 128"/>
                <a:gd name="T35" fmla="*/ 274 h 325"/>
                <a:gd name="T36" fmla="*/ 16 w 128"/>
                <a:gd name="T37" fmla="*/ 255 h 325"/>
                <a:gd name="T38" fmla="*/ 9 w 128"/>
                <a:gd name="T39" fmla="*/ 232 h 325"/>
                <a:gd name="T40" fmla="*/ 4 w 128"/>
                <a:gd name="T41" fmla="*/ 207 h 325"/>
                <a:gd name="T42" fmla="*/ 1 w 128"/>
                <a:gd name="T43" fmla="*/ 167 h 325"/>
                <a:gd name="T44" fmla="*/ 0 w 128"/>
                <a:gd name="T45" fmla="*/ 128 h 325"/>
                <a:gd name="T46" fmla="*/ 1 w 128"/>
                <a:gd name="T47" fmla="*/ 88 h 325"/>
                <a:gd name="T48" fmla="*/ 6 w 128"/>
                <a:gd name="T49" fmla="*/ 51 h 325"/>
                <a:gd name="T50" fmla="*/ 14 w 128"/>
                <a:gd name="T51" fmla="*/ 29 h 325"/>
                <a:gd name="T52" fmla="*/ 21 w 128"/>
                <a:gd name="T53" fmla="*/ 12 h 325"/>
                <a:gd name="T54" fmla="*/ 30 w 128"/>
                <a:gd name="T55" fmla="*/ 3 h 325"/>
                <a:gd name="T56" fmla="*/ 41 w 128"/>
                <a:gd name="T57" fmla="*/ 0 h 325"/>
                <a:gd name="T58" fmla="*/ 50 w 128"/>
                <a:gd name="T59" fmla="*/ 3 h 325"/>
                <a:gd name="T60" fmla="*/ 61 w 128"/>
                <a:gd name="T61" fmla="*/ 6 h 325"/>
                <a:gd name="T62" fmla="*/ 72 w 128"/>
                <a:gd name="T63" fmla="*/ 12 h 325"/>
                <a:gd name="T64" fmla="*/ 81 w 128"/>
                <a:gd name="T65" fmla="*/ 17 h 325"/>
                <a:gd name="T66" fmla="*/ 87 w 128"/>
                <a:gd name="T67" fmla="*/ 23 h 325"/>
                <a:gd name="T68" fmla="*/ 93 w 128"/>
                <a:gd name="T69" fmla="*/ 31 h 325"/>
                <a:gd name="T70" fmla="*/ 99 w 128"/>
                <a:gd name="T71" fmla="*/ 43 h 325"/>
                <a:gd name="T72" fmla="*/ 104 w 128"/>
                <a:gd name="T73" fmla="*/ 54 h 325"/>
                <a:gd name="T74" fmla="*/ 109 w 128"/>
                <a:gd name="T75" fmla="*/ 65 h 325"/>
                <a:gd name="T76" fmla="*/ 114 w 128"/>
                <a:gd name="T77" fmla="*/ 79 h 325"/>
                <a:gd name="T78" fmla="*/ 118 w 128"/>
                <a:gd name="T79" fmla="*/ 94 h 325"/>
                <a:gd name="T80" fmla="*/ 121 w 128"/>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11"/>
                  </a:moveTo>
                  <a:lnTo>
                    <a:pt x="124" y="144"/>
                  </a:lnTo>
                  <a:lnTo>
                    <a:pt x="128" y="178"/>
                  </a:lnTo>
                  <a:lnTo>
                    <a:pt x="127" y="215"/>
                  </a:lnTo>
                  <a:lnTo>
                    <a:pt x="123" y="246"/>
                  </a:lnTo>
                  <a:lnTo>
                    <a:pt x="119" y="266"/>
                  </a:lnTo>
                  <a:lnTo>
                    <a:pt x="114" y="283"/>
                  </a:lnTo>
                  <a:lnTo>
                    <a:pt x="108" y="297"/>
                  </a:lnTo>
                  <a:lnTo>
                    <a:pt x="101" y="308"/>
                  </a:lnTo>
                  <a:lnTo>
                    <a:pt x="94" y="317"/>
                  </a:lnTo>
                  <a:lnTo>
                    <a:pt x="86" y="323"/>
                  </a:lnTo>
                  <a:lnTo>
                    <a:pt x="79" y="325"/>
                  </a:lnTo>
                  <a:lnTo>
                    <a:pt x="71" y="325"/>
                  </a:lnTo>
                  <a:lnTo>
                    <a:pt x="60" y="323"/>
                  </a:lnTo>
                  <a:lnTo>
                    <a:pt x="49" y="317"/>
                  </a:lnTo>
                  <a:lnTo>
                    <a:pt x="40" y="306"/>
                  </a:lnTo>
                  <a:lnTo>
                    <a:pt x="31" y="291"/>
                  </a:lnTo>
                  <a:lnTo>
                    <a:pt x="23" y="274"/>
                  </a:lnTo>
                  <a:lnTo>
                    <a:pt x="16" y="255"/>
                  </a:lnTo>
                  <a:lnTo>
                    <a:pt x="9" y="232"/>
                  </a:lnTo>
                  <a:lnTo>
                    <a:pt x="4" y="207"/>
                  </a:lnTo>
                  <a:lnTo>
                    <a:pt x="1" y="167"/>
                  </a:lnTo>
                  <a:lnTo>
                    <a:pt x="0" y="128"/>
                  </a:lnTo>
                  <a:lnTo>
                    <a:pt x="1" y="88"/>
                  </a:lnTo>
                  <a:lnTo>
                    <a:pt x="6" y="51"/>
                  </a:lnTo>
                  <a:lnTo>
                    <a:pt x="14" y="29"/>
                  </a:lnTo>
                  <a:lnTo>
                    <a:pt x="21" y="12"/>
                  </a:lnTo>
                  <a:lnTo>
                    <a:pt x="30" y="3"/>
                  </a:lnTo>
                  <a:lnTo>
                    <a:pt x="41" y="0"/>
                  </a:lnTo>
                  <a:lnTo>
                    <a:pt x="50" y="3"/>
                  </a:lnTo>
                  <a:lnTo>
                    <a:pt x="61" y="6"/>
                  </a:lnTo>
                  <a:lnTo>
                    <a:pt x="72" y="12"/>
                  </a:lnTo>
                  <a:lnTo>
                    <a:pt x="81" y="17"/>
                  </a:lnTo>
                  <a:lnTo>
                    <a:pt x="87" y="23"/>
                  </a:lnTo>
                  <a:lnTo>
                    <a:pt x="93" y="31"/>
                  </a:lnTo>
                  <a:lnTo>
                    <a:pt x="99" y="43"/>
                  </a:lnTo>
                  <a:lnTo>
                    <a:pt x="104" y="54"/>
                  </a:lnTo>
                  <a:lnTo>
                    <a:pt x="109"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116"/>
            <p:cNvSpPr>
              <a:spLocks/>
            </p:cNvSpPr>
            <p:nvPr/>
          </p:nvSpPr>
          <p:spPr bwMode="auto">
            <a:xfrm>
              <a:off x="7966404" y="6133275"/>
              <a:ext cx="84053" cy="109846"/>
            </a:xfrm>
            <a:custGeom>
              <a:avLst/>
              <a:gdLst>
                <a:gd name="T0" fmla="*/ 115 w 117"/>
                <a:gd name="T1" fmla="*/ 99 h 421"/>
                <a:gd name="T2" fmla="*/ 117 w 117"/>
                <a:gd name="T3" fmla="*/ 144 h 421"/>
                <a:gd name="T4" fmla="*/ 116 w 117"/>
                <a:gd name="T5" fmla="*/ 190 h 421"/>
                <a:gd name="T6" fmla="*/ 113 w 117"/>
                <a:gd name="T7" fmla="*/ 232 h 421"/>
                <a:gd name="T8" fmla="*/ 109 w 117"/>
                <a:gd name="T9" fmla="*/ 274 h 421"/>
                <a:gd name="T10" fmla="*/ 101 w 117"/>
                <a:gd name="T11" fmla="*/ 314 h 421"/>
                <a:gd name="T12" fmla="*/ 92 w 117"/>
                <a:gd name="T13" fmla="*/ 348 h 421"/>
                <a:gd name="T14" fmla="*/ 80 w 117"/>
                <a:gd name="T15" fmla="*/ 382 h 421"/>
                <a:gd name="T16" fmla="*/ 66 w 117"/>
                <a:gd name="T17" fmla="*/ 410 h 421"/>
                <a:gd name="T18" fmla="*/ 62 w 117"/>
                <a:gd name="T19" fmla="*/ 416 h 421"/>
                <a:gd name="T20" fmla="*/ 57 w 117"/>
                <a:gd name="T21" fmla="*/ 419 h 421"/>
                <a:gd name="T22" fmla="*/ 52 w 117"/>
                <a:gd name="T23" fmla="*/ 421 h 421"/>
                <a:gd name="T24" fmla="*/ 46 w 117"/>
                <a:gd name="T25" fmla="*/ 421 h 421"/>
                <a:gd name="T26" fmla="*/ 41 w 117"/>
                <a:gd name="T27" fmla="*/ 419 h 421"/>
                <a:gd name="T28" fmla="*/ 36 w 117"/>
                <a:gd name="T29" fmla="*/ 416 h 421"/>
                <a:gd name="T30" fmla="*/ 32 w 117"/>
                <a:gd name="T31" fmla="*/ 413 h 421"/>
                <a:gd name="T32" fmla="*/ 26 w 117"/>
                <a:gd name="T33" fmla="*/ 410 h 421"/>
                <a:gd name="T34" fmla="*/ 18 w 117"/>
                <a:gd name="T35" fmla="*/ 393 h 421"/>
                <a:gd name="T36" fmla="*/ 12 w 117"/>
                <a:gd name="T37" fmla="*/ 373 h 421"/>
                <a:gd name="T38" fmla="*/ 6 w 117"/>
                <a:gd name="T39" fmla="*/ 351 h 421"/>
                <a:gd name="T40" fmla="*/ 2 w 117"/>
                <a:gd name="T41" fmla="*/ 328 h 421"/>
                <a:gd name="T42" fmla="*/ 0 w 117"/>
                <a:gd name="T43" fmla="*/ 283 h 421"/>
                <a:gd name="T44" fmla="*/ 1 w 117"/>
                <a:gd name="T45" fmla="*/ 241 h 421"/>
                <a:gd name="T46" fmla="*/ 3 w 117"/>
                <a:gd name="T47" fmla="*/ 198 h 421"/>
                <a:gd name="T48" fmla="*/ 8 w 117"/>
                <a:gd name="T49" fmla="*/ 156 h 421"/>
                <a:gd name="T50" fmla="*/ 16 w 117"/>
                <a:gd name="T51" fmla="*/ 116 h 421"/>
                <a:gd name="T52" fmla="*/ 25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6 w 117"/>
                <a:gd name="T65" fmla="*/ 3 h 421"/>
                <a:gd name="T66" fmla="*/ 71 w 117"/>
                <a:gd name="T67" fmla="*/ 0 h 421"/>
                <a:gd name="T68" fmla="*/ 76 w 117"/>
                <a:gd name="T69" fmla="*/ 0 h 421"/>
                <a:gd name="T70" fmla="*/ 80 w 117"/>
                <a:gd name="T71" fmla="*/ 3 h 421"/>
                <a:gd name="T72" fmla="*/ 84 w 117"/>
                <a:gd name="T73" fmla="*/ 9 h 421"/>
                <a:gd name="T74" fmla="*/ 94 w 117"/>
                <a:gd name="T75" fmla="*/ 26 h 421"/>
                <a:gd name="T76" fmla="*/ 102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3" y="232"/>
                  </a:lnTo>
                  <a:lnTo>
                    <a:pt x="109" y="274"/>
                  </a:lnTo>
                  <a:lnTo>
                    <a:pt x="101" y="314"/>
                  </a:lnTo>
                  <a:lnTo>
                    <a:pt x="92" y="348"/>
                  </a:lnTo>
                  <a:lnTo>
                    <a:pt x="80" y="382"/>
                  </a:lnTo>
                  <a:lnTo>
                    <a:pt x="66" y="410"/>
                  </a:lnTo>
                  <a:lnTo>
                    <a:pt x="62" y="416"/>
                  </a:lnTo>
                  <a:lnTo>
                    <a:pt x="57" y="419"/>
                  </a:lnTo>
                  <a:lnTo>
                    <a:pt x="52" y="421"/>
                  </a:lnTo>
                  <a:lnTo>
                    <a:pt x="46" y="421"/>
                  </a:lnTo>
                  <a:lnTo>
                    <a:pt x="41" y="419"/>
                  </a:lnTo>
                  <a:lnTo>
                    <a:pt x="36" y="416"/>
                  </a:lnTo>
                  <a:lnTo>
                    <a:pt x="32" y="413"/>
                  </a:lnTo>
                  <a:lnTo>
                    <a:pt x="26" y="410"/>
                  </a:lnTo>
                  <a:lnTo>
                    <a:pt x="18" y="393"/>
                  </a:lnTo>
                  <a:lnTo>
                    <a:pt x="12" y="373"/>
                  </a:lnTo>
                  <a:lnTo>
                    <a:pt x="6" y="351"/>
                  </a:lnTo>
                  <a:lnTo>
                    <a:pt x="2" y="328"/>
                  </a:lnTo>
                  <a:lnTo>
                    <a:pt x="0" y="283"/>
                  </a:lnTo>
                  <a:lnTo>
                    <a:pt x="1" y="241"/>
                  </a:lnTo>
                  <a:lnTo>
                    <a:pt x="3" y="198"/>
                  </a:lnTo>
                  <a:lnTo>
                    <a:pt x="8" y="156"/>
                  </a:lnTo>
                  <a:lnTo>
                    <a:pt x="16" y="116"/>
                  </a:lnTo>
                  <a:lnTo>
                    <a:pt x="25" y="82"/>
                  </a:lnTo>
                  <a:lnTo>
                    <a:pt x="36" y="48"/>
                  </a:lnTo>
                  <a:lnTo>
                    <a:pt x="50" y="20"/>
                  </a:lnTo>
                  <a:lnTo>
                    <a:pt x="54" y="17"/>
                  </a:lnTo>
                  <a:lnTo>
                    <a:pt x="58" y="12"/>
                  </a:lnTo>
                  <a:lnTo>
                    <a:pt x="62" y="9"/>
                  </a:lnTo>
                  <a:lnTo>
                    <a:pt x="66" y="3"/>
                  </a:lnTo>
                  <a:lnTo>
                    <a:pt x="71" y="0"/>
                  </a:lnTo>
                  <a:lnTo>
                    <a:pt x="76" y="0"/>
                  </a:lnTo>
                  <a:lnTo>
                    <a:pt x="80" y="3"/>
                  </a:lnTo>
                  <a:lnTo>
                    <a:pt x="84" y="9"/>
                  </a:lnTo>
                  <a:lnTo>
                    <a:pt x="94" y="26"/>
                  </a:lnTo>
                  <a:lnTo>
                    <a:pt x="102"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117"/>
            <p:cNvSpPr>
              <a:spLocks/>
            </p:cNvSpPr>
            <p:nvPr/>
          </p:nvSpPr>
          <p:spPr bwMode="auto">
            <a:xfrm>
              <a:off x="8063388" y="6170848"/>
              <a:ext cx="103449" cy="106194"/>
            </a:xfrm>
            <a:custGeom>
              <a:avLst/>
              <a:gdLst>
                <a:gd name="T0" fmla="*/ 150 w 150"/>
                <a:gd name="T1" fmla="*/ 145 h 407"/>
                <a:gd name="T2" fmla="*/ 150 w 150"/>
                <a:gd name="T3" fmla="*/ 176 h 407"/>
                <a:gd name="T4" fmla="*/ 147 w 150"/>
                <a:gd name="T5" fmla="*/ 207 h 407"/>
                <a:gd name="T6" fmla="*/ 142 w 150"/>
                <a:gd name="T7" fmla="*/ 238 h 407"/>
                <a:gd name="T8" fmla="*/ 136 w 150"/>
                <a:gd name="T9" fmla="*/ 266 h 407"/>
                <a:gd name="T10" fmla="*/ 128 w 150"/>
                <a:gd name="T11" fmla="*/ 292 h 407"/>
                <a:gd name="T12" fmla="*/ 118 w 150"/>
                <a:gd name="T13" fmla="*/ 314 h 407"/>
                <a:gd name="T14" fmla="*/ 109 w 150"/>
                <a:gd name="T15" fmla="*/ 337 h 407"/>
                <a:gd name="T16" fmla="*/ 99 w 150"/>
                <a:gd name="T17" fmla="*/ 357 h 407"/>
                <a:gd name="T18" fmla="*/ 90 w 150"/>
                <a:gd name="T19" fmla="*/ 371 h 407"/>
                <a:gd name="T20" fmla="*/ 80 w 150"/>
                <a:gd name="T21" fmla="*/ 385 h 407"/>
                <a:gd name="T22" fmla="*/ 70 w 150"/>
                <a:gd name="T23" fmla="*/ 396 h 407"/>
                <a:gd name="T24" fmla="*/ 59 w 150"/>
                <a:gd name="T25" fmla="*/ 405 h 407"/>
                <a:gd name="T26" fmla="*/ 48 w 150"/>
                <a:gd name="T27" fmla="*/ 407 h 407"/>
                <a:gd name="T28" fmla="*/ 38 w 150"/>
                <a:gd name="T29" fmla="*/ 407 h 407"/>
                <a:gd name="T30" fmla="*/ 27 w 150"/>
                <a:gd name="T31" fmla="*/ 399 h 407"/>
                <a:gd name="T32" fmla="*/ 17 w 150"/>
                <a:gd name="T33" fmla="*/ 388 h 407"/>
                <a:gd name="T34" fmla="*/ 6 w 150"/>
                <a:gd name="T35" fmla="*/ 342 h 407"/>
                <a:gd name="T36" fmla="*/ 0 w 150"/>
                <a:gd name="T37" fmla="*/ 289 h 407"/>
                <a:gd name="T38" fmla="*/ 0 w 150"/>
                <a:gd name="T39" fmla="*/ 235 h 407"/>
                <a:gd name="T40" fmla="*/ 5 w 150"/>
                <a:gd name="T41" fmla="*/ 184 h 407"/>
                <a:gd name="T42" fmla="*/ 13 w 150"/>
                <a:gd name="T43" fmla="*/ 153 h 407"/>
                <a:gd name="T44" fmla="*/ 22 w 150"/>
                <a:gd name="T45" fmla="*/ 125 h 407"/>
                <a:gd name="T46" fmla="*/ 33 w 150"/>
                <a:gd name="T47" fmla="*/ 102 h 407"/>
                <a:gd name="T48" fmla="*/ 43 w 150"/>
                <a:gd name="T49" fmla="*/ 80 h 407"/>
                <a:gd name="T50" fmla="*/ 55 w 150"/>
                <a:gd name="T51" fmla="*/ 60 h 407"/>
                <a:gd name="T52" fmla="*/ 66 w 150"/>
                <a:gd name="T53" fmla="*/ 40 h 407"/>
                <a:gd name="T54" fmla="*/ 78 w 150"/>
                <a:gd name="T55" fmla="*/ 20 h 407"/>
                <a:gd name="T56" fmla="*/ 89 w 150"/>
                <a:gd name="T57" fmla="*/ 0 h 407"/>
                <a:gd name="T58" fmla="*/ 98 w 150"/>
                <a:gd name="T59" fmla="*/ 6 h 407"/>
                <a:gd name="T60" fmla="*/ 108 w 150"/>
                <a:gd name="T61" fmla="*/ 20 h 407"/>
                <a:gd name="T62" fmla="*/ 117 w 150"/>
                <a:gd name="T63" fmla="*/ 34 h 407"/>
                <a:gd name="T64" fmla="*/ 126 w 150"/>
                <a:gd name="T65" fmla="*/ 54 h 407"/>
                <a:gd name="T66" fmla="*/ 133 w 150"/>
                <a:gd name="T67" fmla="*/ 74 h 407"/>
                <a:gd name="T68" fmla="*/ 139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7" y="207"/>
                  </a:lnTo>
                  <a:lnTo>
                    <a:pt x="142" y="238"/>
                  </a:lnTo>
                  <a:lnTo>
                    <a:pt x="136" y="266"/>
                  </a:lnTo>
                  <a:lnTo>
                    <a:pt x="128" y="292"/>
                  </a:lnTo>
                  <a:lnTo>
                    <a:pt x="118" y="314"/>
                  </a:lnTo>
                  <a:lnTo>
                    <a:pt x="109" y="337"/>
                  </a:lnTo>
                  <a:lnTo>
                    <a:pt x="99" y="357"/>
                  </a:lnTo>
                  <a:lnTo>
                    <a:pt x="90" y="371"/>
                  </a:lnTo>
                  <a:lnTo>
                    <a:pt x="80" y="385"/>
                  </a:lnTo>
                  <a:lnTo>
                    <a:pt x="70" y="396"/>
                  </a:lnTo>
                  <a:lnTo>
                    <a:pt x="59" y="405"/>
                  </a:lnTo>
                  <a:lnTo>
                    <a:pt x="48" y="407"/>
                  </a:lnTo>
                  <a:lnTo>
                    <a:pt x="38" y="407"/>
                  </a:lnTo>
                  <a:lnTo>
                    <a:pt x="27" y="399"/>
                  </a:lnTo>
                  <a:lnTo>
                    <a:pt x="17" y="388"/>
                  </a:lnTo>
                  <a:lnTo>
                    <a:pt x="6" y="342"/>
                  </a:lnTo>
                  <a:lnTo>
                    <a:pt x="0" y="289"/>
                  </a:lnTo>
                  <a:lnTo>
                    <a:pt x="0" y="235"/>
                  </a:lnTo>
                  <a:lnTo>
                    <a:pt x="5" y="184"/>
                  </a:lnTo>
                  <a:lnTo>
                    <a:pt x="13" y="153"/>
                  </a:lnTo>
                  <a:lnTo>
                    <a:pt x="22" y="125"/>
                  </a:lnTo>
                  <a:lnTo>
                    <a:pt x="33" y="102"/>
                  </a:lnTo>
                  <a:lnTo>
                    <a:pt x="43" y="80"/>
                  </a:lnTo>
                  <a:lnTo>
                    <a:pt x="55" y="60"/>
                  </a:lnTo>
                  <a:lnTo>
                    <a:pt x="66" y="40"/>
                  </a:lnTo>
                  <a:lnTo>
                    <a:pt x="78" y="20"/>
                  </a:lnTo>
                  <a:lnTo>
                    <a:pt x="89" y="0"/>
                  </a:lnTo>
                  <a:lnTo>
                    <a:pt x="98" y="6"/>
                  </a:lnTo>
                  <a:lnTo>
                    <a:pt x="108" y="20"/>
                  </a:lnTo>
                  <a:lnTo>
                    <a:pt x="117" y="34"/>
                  </a:lnTo>
                  <a:lnTo>
                    <a:pt x="126" y="54"/>
                  </a:lnTo>
                  <a:lnTo>
                    <a:pt x="133" y="74"/>
                  </a:lnTo>
                  <a:lnTo>
                    <a:pt x="139"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18"/>
            <p:cNvSpPr>
              <a:spLocks/>
            </p:cNvSpPr>
            <p:nvPr/>
          </p:nvSpPr>
          <p:spPr bwMode="auto">
            <a:xfrm>
              <a:off x="7882352" y="6255907"/>
              <a:ext cx="187501" cy="194646"/>
            </a:xfrm>
            <a:custGeom>
              <a:avLst/>
              <a:gdLst>
                <a:gd name="T0" fmla="*/ 256 w 262"/>
                <a:gd name="T1" fmla="*/ 234 h 746"/>
                <a:gd name="T2" fmla="*/ 262 w 262"/>
                <a:gd name="T3" fmla="*/ 271 h 746"/>
                <a:gd name="T4" fmla="*/ 262 w 262"/>
                <a:gd name="T5" fmla="*/ 308 h 746"/>
                <a:gd name="T6" fmla="*/ 259 w 262"/>
                <a:gd name="T7" fmla="*/ 342 h 746"/>
                <a:gd name="T8" fmla="*/ 254 w 262"/>
                <a:gd name="T9" fmla="*/ 375 h 746"/>
                <a:gd name="T10" fmla="*/ 248 w 262"/>
                <a:gd name="T11" fmla="*/ 407 h 746"/>
                <a:gd name="T12" fmla="*/ 240 w 262"/>
                <a:gd name="T13" fmla="*/ 440 h 746"/>
                <a:gd name="T14" fmla="*/ 234 w 262"/>
                <a:gd name="T15" fmla="*/ 472 h 746"/>
                <a:gd name="T16" fmla="*/ 228 w 262"/>
                <a:gd name="T17" fmla="*/ 503 h 746"/>
                <a:gd name="T18" fmla="*/ 225 w 262"/>
                <a:gd name="T19" fmla="*/ 537 h 746"/>
                <a:gd name="T20" fmla="*/ 221 w 262"/>
                <a:gd name="T21" fmla="*/ 570 h 746"/>
                <a:gd name="T22" fmla="*/ 219 w 262"/>
                <a:gd name="T23" fmla="*/ 607 h 746"/>
                <a:gd name="T24" fmla="*/ 216 w 262"/>
                <a:gd name="T25" fmla="*/ 641 h 746"/>
                <a:gd name="T26" fmla="*/ 211 w 262"/>
                <a:gd name="T27" fmla="*/ 672 h 746"/>
                <a:gd name="T28" fmla="*/ 205 w 262"/>
                <a:gd name="T29" fmla="*/ 703 h 746"/>
                <a:gd name="T30" fmla="*/ 196 w 262"/>
                <a:gd name="T31" fmla="*/ 726 h 746"/>
                <a:gd name="T32" fmla="*/ 184 w 262"/>
                <a:gd name="T33" fmla="*/ 746 h 746"/>
                <a:gd name="T34" fmla="*/ 168 w 262"/>
                <a:gd name="T35" fmla="*/ 743 h 746"/>
                <a:gd name="T36" fmla="*/ 152 w 262"/>
                <a:gd name="T37" fmla="*/ 734 h 746"/>
                <a:gd name="T38" fmla="*/ 137 w 262"/>
                <a:gd name="T39" fmla="*/ 717 h 746"/>
                <a:gd name="T40" fmla="*/ 123 w 262"/>
                <a:gd name="T41" fmla="*/ 695 h 746"/>
                <a:gd name="T42" fmla="*/ 109 w 262"/>
                <a:gd name="T43" fmla="*/ 667 h 746"/>
                <a:gd name="T44" fmla="*/ 96 w 262"/>
                <a:gd name="T45" fmla="*/ 638 h 746"/>
                <a:gd name="T46" fmla="*/ 83 w 262"/>
                <a:gd name="T47" fmla="*/ 607 h 746"/>
                <a:gd name="T48" fmla="*/ 70 w 262"/>
                <a:gd name="T49" fmla="*/ 573 h 746"/>
                <a:gd name="T50" fmla="*/ 56 w 262"/>
                <a:gd name="T51" fmla="*/ 525 h 746"/>
                <a:gd name="T52" fmla="*/ 42 w 262"/>
                <a:gd name="T53" fmla="*/ 477 h 746"/>
                <a:gd name="T54" fmla="*/ 28 w 262"/>
                <a:gd name="T55" fmla="*/ 429 h 746"/>
                <a:gd name="T56" fmla="*/ 16 w 262"/>
                <a:gd name="T57" fmla="*/ 375 h 746"/>
                <a:gd name="T58" fmla="*/ 8 w 262"/>
                <a:gd name="T59" fmla="*/ 325 h 746"/>
                <a:gd name="T60" fmla="*/ 2 w 262"/>
                <a:gd name="T61" fmla="*/ 268 h 746"/>
                <a:gd name="T62" fmla="*/ 0 w 262"/>
                <a:gd name="T63" fmla="*/ 209 h 746"/>
                <a:gd name="T64" fmla="*/ 3 w 262"/>
                <a:gd name="T65" fmla="*/ 146 h 746"/>
                <a:gd name="T66" fmla="*/ 14 w 262"/>
                <a:gd name="T67" fmla="*/ 113 h 746"/>
                <a:gd name="T68" fmla="*/ 28 w 262"/>
                <a:gd name="T69" fmla="*/ 79 h 746"/>
                <a:gd name="T70" fmla="*/ 42 w 262"/>
                <a:gd name="T71" fmla="*/ 50 h 746"/>
                <a:gd name="T72" fmla="*/ 57 w 262"/>
                <a:gd name="T73" fmla="*/ 28 h 746"/>
                <a:gd name="T74" fmla="*/ 72 w 262"/>
                <a:gd name="T75" fmla="*/ 11 h 746"/>
                <a:gd name="T76" fmla="*/ 88 w 262"/>
                <a:gd name="T77" fmla="*/ 2 h 746"/>
                <a:gd name="T78" fmla="*/ 106 w 262"/>
                <a:gd name="T79" fmla="*/ 0 h 746"/>
                <a:gd name="T80" fmla="*/ 124 w 262"/>
                <a:gd name="T81" fmla="*/ 11 h 746"/>
                <a:gd name="T82" fmla="*/ 142 w 262"/>
                <a:gd name="T83" fmla="*/ 25 h 746"/>
                <a:gd name="T84" fmla="*/ 161 w 262"/>
                <a:gd name="T85" fmla="*/ 42 h 746"/>
                <a:gd name="T86" fmla="*/ 179 w 262"/>
                <a:gd name="T87" fmla="*/ 65 h 746"/>
                <a:gd name="T88" fmla="*/ 197 w 262"/>
                <a:gd name="T89" fmla="*/ 87 h 746"/>
                <a:gd name="T90" fmla="*/ 214 w 262"/>
                <a:gd name="T91" fmla="*/ 118 h 746"/>
                <a:gd name="T92" fmla="*/ 230 w 262"/>
                <a:gd name="T93" fmla="*/ 149 h 746"/>
                <a:gd name="T94" fmla="*/ 244 w 262"/>
                <a:gd name="T95" fmla="*/ 189 h 746"/>
                <a:gd name="T96" fmla="*/ 256 w 262"/>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 h="746">
                  <a:moveTo>
                    <a:pt x="256" y="234"/>
                  </a:moveTo>
                  <a:lnTo>
                    <a:pt x="262" y="271"/>
                  </a:lnTo>
                  <a:lnTo>
                    <a:pt x="262" y="308"/>
                  </a:lnTo>
                  <a:lnTo>
                    <a:pt x="259" y="342"/>
                  </a:lnTo>
                  <a:lnTo>
                    <a:pt x="254" y="375"/>
                  </a:lnTo>
                  <a:lnTo>
                    <a:pt x="248" y="407"/>
                  </a:lnTo>
                  <a:lnTo>
                    <a:pt x="240" y="440"/>
                  </a:lnTo>
                  <a:lnTo>
                    <a:pt x="234" y="472"/>
                  </a:lnTo>
                  <a:lnTo>
                    <a:pt x="228" y="503"/>
                  </a:lnTo>
                  <a:lnTo>
                    <a:pt x="225" y="537"/>
                  </a:lnTo>
                  <a:lnTo>
                    <a:pt x="221" y="570"/>
                  </a:lnTo>
                  <a:lnTo>
                    <a:pt x="219" y="607"/>
                  </a:lnTo>
                  <a:lnTo>
                    <a:pt x="216" y="641"/>
                  </a:lnTo>
                  <a:lnTo>
                    <a:pt x="211" y="672"/>
                  </a:lnTo>
                  <a:lnTo>
                    <a:pt x="205" y="703"/>
                  </a:lnTo>
                  <a:lnTo>
                    <a:pt x="196" y="726"/>
                  </a:lnTo>
                  <a:lnTo>
                    <a:pt x="184" y="746"/>
                  </a:lnTo>
                  <a:lnTo>
                    <a:pt x="168" y="743"/>
                  </a:lnTo>
                  <a:lnTo>
                    <a:pt x="152" y="734"/>
                  </a:lnTo>
                  <a:lnTo>
                    <a:pt x="137" y="717"/>
                  </a:lnTo>
                  <a:lnTo>
                    <a:pt x="123" y="695"/>
                  </a:lnTo>
                  <a:lnTo>
                    <a:pt x="109" y="667"/>
                  </a:lnTo>
                  <a:lnTo>
                    <a:pt x="96" y="638"/>
                  </a:lnTo>
                  <a:lnTo>
                    <a:pt x="83" y="607"/>
                  </a:lnTo>
                  <a:lnTo>
                    <a:pt x="70" y="573"/>
                  </a:lnTo>
                  <a:lnTo>
                    <a:pt x="56" y="525"/>
                  </a:lnTo>
                  <a:lnTo>
                    <a:pt x="42" y="477"/>
                  </a:lnTo>
                  <a:lnTo>
                    <a:pt x="28" y="429"/>
                  </a:lnTo>
                  <a:lnTo>
                    <a:pt x="16" y="375"/>
                  </a:lnTo>
                  <a:lnTo>
                    <a:pt x="8" y="325"/>
                  </a:lnTo>
                  <a:lnTo>
                    <a:pt x="2" y="268"/>
                  </a:lnTo>
                  <a:lnTo>
                    <a:pt x="0" y="209"/>
                  </a:lnTo>
                  <a:lnTo>
                    <a:pt x="3" y="146"/>
                  </a:lnTo>
                  <a:lnTo>
                    <a:pt x="14" y="113"/>
                  </a:lnTo>
                  <a:lnTo>
                    <a:pt x="28" y="79"/>
                  </a:lnTo>
                  <a:lnTo>
                    <a:pt x="42" y="50"/>
                  </a:lnTo>
                  <a:lnTo>
                    <a:pt x="57" y="28"/>
                  </a:lnTo>
                  <a:lnTo>
                    <a:pt x="72" y="11"/>
                  </a:lnTo>
                  <a:lnTo>
                    <a:pt x="88" y="2"/>
                  </a:lnTo>
                  <a:lnTo>
                    <a:pt x="106" y="0"/>
                  </a:lnTo>
                  <a:lnTo>
                    <a:pt x="124"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119"/>
            <p:cNvSpPr>
              <a:spLocks/>
            </p:cNvSpPr>
            <p:nvPr/>
          </p:nvSpPr>
          <p:spPr bwMode="auto">
            <a:xfrm>
              <a:off x="8095715" y="6266083"/>
              <a:ext cx="129311" cy="98888"/>
            </a:xfrm>
            <a:custGeom>
              <a:avLst/>
              <a:gdLst>
                <a:gd name="T0" fmla="*/ 159 w 175"/>
                <a:gd name="T1" fmla="*/ 28 h 379"/>
                <a:gd name="T2" fmla="*/ 170 w 175"/>
                <a:gd name="T3" fmla="*/ 68 h 379"/>
                <a:gd name="T4" fmla="*/ 175 w 175"/>
                <a:gd name="T5" fmla="*/ 113 h 379"/>
                <a:gd name="T6" fmla="*/ 175 w 175"/>
                <a:gd name="T7" fmla="*/ 164 h 379"/>
                <a:gd name="T8" fmla="*/ 173 w 175"/>
                <a:gd name="T9" fmla="*/ 212 h 379"/>
                <a:gd name="T10" fmla="*/ 169 w 175"/>
                <a:gd name="T11" fmla="*/ 240 h 379"/>
                <a:gd name="T12" fmla="*/ 163 w 175"/>
                <a:gd name="T13" fmla="*/ 266 h 379"/>
                <a:gd name="T14" fmla="*/ 157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2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0 w 175"/>
                <a:gd name="T57" fmla="*/ 48 h 379"/>
                <a:gd name="T58" fmla="*/ 67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40 w 175"/>
                <a:gd name="T73" fmla="*/ 3 h 379"/>
                <a:gd name="T74" fmla="*/ 144 w 175"/>
                <a:gd name="T75" fmla="*/ 6 h 379"/>
                <a:gd name="T76" fmla="*/ 150 w 175"/>
                <a:gd name="T77" fmla="*/ 11 h 379"/>
                <a:gd name="T78" fmla="*/ 155 w 175"/>
                <a:gd name="T79" fmla="*/ 20 h 379"/>
                <a:gd name="T80" fmla="*/ 159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9" y="28"/>
                  </a:moveTo>
                  <a:lnTo>
                    <a:pt x="170" y="68"/>
                  </a:lnTo>
                  <a:lnTo>
                    <a:pt x="175" y="113"/>
                  </a:lnTo>
                  <a:lnTo>
                    <a:pt x="175" y="164"/>
                  </a:lnTo>
                  <a:lnTo>
                    <a:pt x="173" y="212"/>
                  </a:lnTo>
                  <a:lnTo>
                    <a:pt x="169" y="240"/>
                  </a:lnTo>
                  <a:lnTo>
                    <a:pt x="163" y="266"/>
                  </a:lnTo>
                  <a:lnTo>
                    <a:pt x="157" y="291"/>
                  </a:lnTo>
                  <a:lnTo>
                    <a:pt x="149" y="311"/>
                  </a:lnTo>
                  <a:lnTo>
                    <a:pt x="140" y="331"/>
                  </a:lnTo>
                  <a:lnTo>
                    <a:pt x="131" y="348"/>
                  </a:lnTo>
                  <a:lnTo>
                    <a:pt x="120" y="362"/>
                  </a:lnTo>
                  <a:lnTo>
                    <a:pt x="110" y="370"/>
                  </a:lnTo>
                  <a:lnTo>
                    <a:pt x="98" y="376"/>
                  </a:lnTo>
                  <a:lnTo>
                    <a:pt x="85" y="379"/>
                  </a:lnTo>
                  <a:lnTo>
                    <a:pt x="74" y="376"/>
                  </a:lnTo>
                  <a:lnTo>
                    <a:pt x="62"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0" y="48"/>
                  </a:lnTo>
                  <a:lnTo>
                    <a:pt x="67" y="31"/>
                  </a:lnTo>
                  <a:lnTo>
                    <a:pt x="83" y="20"/>
                  </a:lnTo>
                  <a:lnTo>
                    <a:pt x="100" y="9"/>
                  </a:lnTo>
                  <a:lnTo>
                    <a:pt x="117" y="0"/>
                  </a:lnTo>
                  <a:lnTo>
                    <a:pt x="123" y="0"/>
                  </a:lnTo>
                  <a:lnTo>
                    <a:pt x="129" y="0"/>
                  </a:lnTo>
                  <a:lnTo>
                    <a:pt x="134" y="0"/>
                  </a:lnTo>
                  <a:lnTo>
                    <a:pt x="140" y="3"/>
                  </a:lnTo>
                  <a:lnTo>
                    <a:pt x="144" y="6"/>
                  </a:lnTo>
                  <a:lnTo>
                    <a:pt x="150" y="11"/>
                  </a:lnTo>
                  <a:lnTo>
                    <a:pt x="155" y="20"/>
                  </a:lnTo>
                  <a:lnTo>
                    <a:pt x="159"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120"/>
            <p:cNvSpPr>
              <a:spLocks/>
            </p:cNvSpPr>
            <p:nvPr/>
          </p:nvSpPr>
          <p:spPr bwMode="auto">
            <a:xfrm>
              <a:off x="8593564" y="6357665"/>
              <a:ext cx="122846" cy="113500"/>
            </a:xfrm>
            <a:custGeom>
              <a:avLst/>
              <a:gdLst>
                <a:gd name="T0" fmla="*/ 171 w 173"/>
                <a:gd name="T1" fmla="*/ 79 h 435"/>
                <a:gd name="T2" fmla="*/ 173 w 173"/>
                <a:gd name="T3" fmla="*/ 110 h 435"/>
                <a:gd name="T4" fmla="*/ 173 w 173"/>
                <a:gd name="T5" fmla="*/ 141 h 435"/>
                <a:gd name="T6" fmla="*/ 172 w 173"/>
                <a:gd name="T7" fmla="*/ 172 h 435"/>
                <a:gd name="T8" fmla="*/ 168 w 173"/>
                <a:gd name="T9" fmla="*/ 200 h 435"/>
                <a:gd name="T10" fmla="*/ 164 w 173"/>
                <a:gd name="T11" fmla="*/ 229 h 435"/>
                <a:gd name="T12" fmla="*/ 159 w 173"/>
                <a:gd name="T13" fmla="*/ 257 h 435"/>
                <a:gd name="T14" fmla="*/ 153 w 173"/>
                <a:gd name="T15" fmla="*/ 282 h 435"/>
                <a:gd name="T16" fmla="*/ 146 w 173"/>
                <a:gd name="T17" fmla="*/ 308 h 435"/>
                <a:gd name="T18" fmla="*/ 135 w 173"/>
                <a:gd name="T19" fmla="*/ 342 h 435"/>
                <a:gd name="T20" fmla="*/ 122 w 173"/>
                <a:gd name="T21" fmla="*/ 370 h 435"/>
                <a:gd name="T22" fmla="*/ 108 w 173"/>
                <a:gd name="T23" fmla="*/ 392 h 435"/>
                <a:gd name="T24" fmla="*/ 93 w 173"/>
                <a:gd name="T25" fmla="*/ 409 h 435"/>
                <a:gd name="T26" fmla="*/ 78 w 173"/>
                <a:gd name="T27" fmla="*/ 424 h 435"/>
                <a:gd name="T28" fmla="*/ 62 w 173"/>
                <a:gd name="T29" fmla="*/ 432 h 435"/>
                <a:gd name="T30" fmla="*/ 46 w 173"/>
                <a:gd name="T31" fmla="*/ 435 h 435"/>
                <a:gd name="T32" fmla="*/ 29 w 173"/>
                <a:gd name="T33" fmla="*/ 429 h 435"/>
                <a:gd name="T34" fmla="*/ 21 w 173"/>
                <a:gd name="T35" fmla="*/ 418 h 435"/>
                <a:gd name="T36" fmla="*/ 13 w 173"/>
                <a:gd name="T37" fmla="*/ 404 h 435"/>
                <a:gd name="T38" fmla="*/ 7 w 173"/>
                <a:gd name="T39" fmla="*/ 387 h 435"/>
                <a:gd name="T40" fmla="*/ 3 w 173"/>
                <a:gd name="T41" fmla="*/ 364 h 435"/>
                <a:gd name="T42" fmla="*/ 0 w 173"/>
                <a:gd name="T43" fmla="*/ 325 h 435"/>
                <a:gd name="T44" fmla="*/ 0 w 173"/>
                <a:gd name="T45" fmla="*/ 285 h 435"/>
                <a:gd name="T46" fmla="*/ 3 w 173"/>
                <a:gd name="T47" fmla="*/ 248 h 435"/>
                <a:gd name="T48" fmla="*/ 7 w 173"/>
                <a:gd name="T49" fmla="*/ 214 h 435"/>
                <a:gd name="T50" fmla="*/ 12 w 173"/>
                <a:gd name="T51" fmla="*/ 180 h 435"/>
                <a:gd name="T52" fmla="*/ 19 w 173"/>
                <a:gd name="T53" fmla="*/ 147 h 435"/>
                <a:gd name="T54" fmla="*/ 28 w 173"/>
                <a:gd name="T55" fmla="*/ 115 h 435"/>
                <a:gd name="T56" fmla="*/ 37 w 173"/>
                <a:gd name="T57" fmla="*/ 87 h 435"/>
                <a:gd name="T58" fmla="*/ 48 w 173"/>
                <a:gd name="T59" fmla="*/ 62 h 435"/>
                <a:gd name="T60" fmla="*/ 60 w 173"/>
                <a:gd name="T61" fmla="*/ 42 h 435"/>
                <a:gd name="T62" fmla="*/ 72 w 173"/>
                <a:gd name="T63" fmla="*/ 25 h 435"/>
                <a:gd name="T64" fmla="*/ 85 w 173"/>
                <a:gd name="T65" fmla="*/ 11 h 435"/>
                <a:gd name="T66" fmla="*/ 99 w 173"/>
                <a:gd name="T67" fmla="*/ 2 h 435"/>
                <a:gd name="T68" fmla="*/ 112 w 173"/>
                <a:gd name="T69" fmla="*/ 0 h 435"/>
                <a:gd name="T70" fmla="*/ 126 w 173"/>
                <a:gd name="T71" fmla="*/ 0 h 435"/>
                <a:gd name="T72" fmla="*/ 141 w 173"/>
                <a:gd name="T73" fmla="*/ 8 h 435"/>
                <a:gd name="T74" fmla="*/ 149 w 173"/>
                <a:gd name="T75" fmla="*/ 19 h 435"/>
                <a:gd name="T76" fmla="*/ 158 w 173"/>
                <a:gd name="T77" fmla="*/ 36 h 435"/>
                <a:gd name="T78" fmla="*/ 165 w 173"/>
                <a:gd name="T79" fmla="*/ 56 h 435"/>
                <a:gd name="T80" fmla="*/ 171 w 173"/>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435">
                  <a:moveTo>
                    <a:pt x="171" y="79"/>
                  </a:moveTo>
                  <a:lnTo>
                    <a:pt x="173" y="110"/>
                  </a:lnTo>
                  <a:lnTo>
                    <a:pt x="173" y="141"/>
                  </a:lnTo>
                  <a:lnTo>
                    <a:pt x="172" y="172"/>
                  </a:lnTo>
                  <a:lnTo>
                    <a:pt x="168" y="200"/>
                  </a:lnTo>
                  <a:lnTo>
                    <a:pt x="164" y="229"/>
                  </a:lnTo>
                  <a:lnTo>
                    <a:pt x="159" y="257"/>
                  </a:lnTo>
                  <a:lnTo>
                    <a:pt x="153" y="282"/>
                  </a:lnTo>
                  <a:lnTo>
                    <a:pt x="146" y="308"/>
                  </a:lnTo>
                  <a:lnTo>
                    <a:pt x="135" y="342"/>
                  </a:lnTo>
                  <a:lnTo>
                    <a:pt x="122" y="370"/>
                  </a:lnTo>
                  <a:lnTo>
                    <a:pt x="108" y="392"/>
                  </a:lnTo>
                  <a:lnTo>
                    <a:pt x="93" y="409"/>
                  </a:lnTo>
                  <a:lnTo>
                    <a:pt x="78" y="424"/>
                  </a:lnTo>
                  <a:lnTo>
                    <a:pt x="62" y="432"/>
                  </a:lnTo>
                  <a:lnTo>
                    <a:pt x="46" y="435"/>
                  </a:lnTo>
                  <a:lnTo>
                    <a:pt x="29" y="429"/>
                  </a:lnTo>
                  <a:lnTo>
                    <a:pt x="21" y="418"/>
                  </a:lnTo>
                  <a:lnTo>
                    <a:pt x="13" y="404"/>
                  </a:lnTo>
                  <a:lnTo>
                    <a:pt x="7" y="387"/>
                  </a:lnTo>
                  <a:lnTo>
                    <a:pt x="3" y="364"/>
                  </a:lnTo>
                  <a:lnTo>
                    <a:pt x="0" y="325"/>
                  </a:lnTo>
                  <a:lnTo>
                    <a:pt x="0" y="285"/>
                  </a:lnTo>
                  <a:lnTo>
                    <a:pt x="3" y="248"/>
                  </a:lnTo>
                  <a:lnTo>
                    <a:pt x="7" y="214"/>
                  </a:lnTo>
                  <a:lnTo>
                    <a:pt x="12" y="180"/>
                  </a:lnTo>
                  <a:lnTo>
                    <a:pt x="19" y="147"/>
                  </a:lnTo>
                  <a:lnTo>
                    <a:pt x="28" y="115"/>
                  </a:lnTo>
                  <a:lnTo>
                    <a:pt x="37" y="87"/>
                  </a:lnTo>
                  <a:lnTo>
                    <a:pt x="48" y="62"/>
                  </a:lnTo>
                  <a:lnTo>
                    <a:pt x="60" y="42"/>
                  </a:lnTo>
                  <a:lnTo>
                    <a:pt x="72" y="25"/>
                  </a:lnTo>
                  <a:lnTo>
                    <a:pt x="85" y="11"/>
                  </a:lnTo>
                  <a:lnTo>
                    <a:pt x="99" y="2"/>
                  </a:lnTo>
                  <a:lnTo>
                    <a:pt x="112" y="0"/>
                  </a:lnTo>
                  <a:lnTo>
                    <a:pt x="126" y="0"/>
                  </a:lnTo>
                  <a:lnTo>
                    <a:pt x="141" y="8"/>
                  </a:lnTo>
                  <a:lnTo>
                    <a:pt x="149" y="19"/>
                  </a:lnTo>
                  <a:lnTo>
                    <a:pt x="158" y="36"/>
                  </a:lnTo>
                  <a:lnTo>
                    <a:pt x="165" y="56"/>
                  </a:lnTo>
                  <a:lnTo>
                    <a:pt x="171"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21"/>
            <p:cNvSpPr>
              <a:spLocks/>
            </p:cNvSpPr>
            <p:nvPr/>
          </p:nvSpPr>
          <p:spPr bwMode="auto">
            <a:xfrm>
              <a:off x="8063388" y="6378278"/>
              <a:ext cx="109915" cy="81668"/>
            </a:xfrm>
            <a:custGeom>
              <a:avLst/>
              <a:gdLst>
                <a:gd name="T0" fmla="*/ 144 w 152"/>
                <a:gd name="T1" fmla="*/ 62 h 313"/>
                <a:gd name="T2" fmla="*/ 151 w 152"/>
                <a:gd name="T3" fmla="*/ 110 h 313"/>
                <a:gd name="T4" fmla="*/ 152 w 152"/>
                <a:gd name="T5" fmla="*/ 164 h 313"/>
                <a:gd name="T6" fmla="*/ 148 w 152"/>
                <a:gd name="T7" fmla="*/ 217 h 313"/>
                <a:gd name="T8" fmla="*/ 141 w 152"/>
                <a:gd name="T9" fmla="*/ 265 h 313"/>
                <a:gd name="T10" fmla="*/ 131 w 152"/>
                <a:gd name="T11" fmla="*/ 288 h 313"/>
                <a:gd name="T12" fmla="*/ 120 w 152"/>
                <a:gd name="T13" fmla="*/ 302 h 313"/>
                <a:gd name="T14" fmla="*/ 108 w 152"/>
                <a:gd name="T15" fmla="*/ 311 h 313"/>
                <a:gd name="T16" fmla="*/ 95 w 152"/>
                <a:gd name="T17" fmla="*/ 313 h 313"/>
                <a:gd name="T18" fmla="*/ 83 w 152"/>
                <a:gd name="T19" fmla="*/ 313 h 313"/>
                <a:gd name="T20" fmla="*/ 70 w 152"/>
                <a:gd name="T21" fmla="*/ 311 h 313"/>
                <a:gd name="T22" fmla="*/ 58 w 152"/>
                <a:gd name="T23" fmla="*/ 302 h 313"/>
                <a:gd name="T24" fmla="*/ 47 w 152"/>
                <a:gd name="T25" fmla="*/ 294 h 313"/>
                <a:gd name="T26" fmla="*/ 38 w 152"/>
                <a:gd name="T27" fmla="*/ 280 h 313"/>
                <a:gd name="T28" fmla="*/ 30 w 152"/>
                <a:gd name="T29" fmla="*/ 265 h 313"/>
                <a:gd name="T30" fmla="*/ 22 w 152"/>
                <a:gd name="T31" fmla="*/ 246 h 313"/>
                <a:gd name="T32" fmla="*/ 16 w 152"/>
                <a:gd name="T33" fmla="*/ 226 h 313"/>
                <a:gd name="T34" fmla="*/ 11 w 152"/>
                <a:gd name="T35" fmla="*/ 203 h 313"/>
                <a:gd name="T36" fmla="*/ 5 w 152"/>
                <a:gd name="T37" fmla="*/ 181 h 313"/>
                <a:gd name="T38" fmla="*/ 2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0 w 152"/>
                <a:gd name="T57" fmla="*/ 3 h 313"/>
                <a:gd name="T58" fmla="*/ 97 w 152"/>
                <a:gd name="T59" fmla="*/ 8 h 313"/>
                <a:gd name="T60" fmla="*/ 114 w 152"/>
                <a:gd name="T61" fmla="*/ 22 h 313"/>
                <a:gd name="T62" fmla="*/ 130 w 152"/>
                <a:gd name="T63" fmla="*/ 39 h 313"/>
                <a:gd name="T64" fmla="*/ 144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4" y="62"/>
                  </a:moveTo>
                  <a:lnTo>
                    <a:pt x="151" y="110"/>
                  </a:lnTo>
                  <a:lnTo>
                    <a:pt x="152" y="164"/>
                  </a:lnTo>
                  <a:lnTo>
                    <a:pt x="148"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2" y="246"/>
                  </a:lnTo>
                  <a:lnTo>
                    <a:pt x="16" y="226"/>
                  </a:lnTo>
                  <a:lnTo>
                    <a:pt x="11" y="203"/>
                  </a:lnTo>
                  <a:lnTo>
                    <a:pt x="5" y="181"/>
                  </a:lnTo>
                  <a:lnTo>
                    <a:pt x="2" y="158"/>
                  </a:lnTo>
                  <a:lnTo>
                    <a:pt x="0" y="133"/>
                  </a:lnTo>
                  <a:lnTo>
                    <a:pt x="1" y="104"/>
                  </a:lnTo>
                  <a:lnTo>
                    <a:pt x="4" y="79"/>
                  </a:lnTo>
                  <a:lnTo>
                    <a:pt x="8" y="56"/>
                  </a:lnTo>
                  <a:lnTo>
                    <a:pt x="14" y="36"/>
                  </a:lnTo>
                  <a:lnTo>
                    <a:pt x="29" y="17"/>
                  </a:lnTo>
                  <a:lnTo>
                    <a:pt x="46" y="5"/>
                  </a:lnTo>
                  <a:lnTo>
                    <a:pt x="63" y="0"/>
                  </a:lnTo>
                  <a:lnTo>
                    <a:pt x="80" y="3"/>
                  </a:lnTo>
                  <a:lnTo>
                    <a:pt x="97" y="8"/>
                  </a:lnTo>
                  <a:lnTo>
                    <a:pt x="114" y="22"/>
                  </a:lnTo>
                  <a:lnTo>
                    <a:pt x="130" y="39"/>
                  </a:lnTo>
                  <a:lnTo>
                    <a:pt x="144"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122"/>
            <p:cNvSpPr>
              <a:spLocks/>
            </p:cNvSpPr>
            <p:nvPr/>
          </p:nvSpPr>
          <p:spPr bwMode="auto">
            <a:xfrm>
              <a:off x="8677617" y="6445334"/>
              <a:ext cx="135777" cy="93670"/>
            </a:xfrm>
            <a:custGeom>
              <a:avLst/>
              <a:gdLst>
                <a:gd name="T0" fmla="*/ 173 w 190"/>
                <a:gd name="T1" fmla="*/ 25 h 359"/>
                <a:gd name="T2" fmla="*/ 182 w 190"/>
                <a:gd name="T3" fmla="*/ 71 h 359"/>
                <a:gd name="T4" fmla="*/ 188 w 190"/>
                <a:gd name="T5" fmla="*/ 119 h 359"/>
                <a:gd name="T6" fmla="*/ 190 w 190"/>
                <a:gd name="T7" fmla="*/ 167 h 359"/>
                <a:gd name="T8" fmla="*/ 187 w 190"/>
                <a:gd name="T9" fmla="*/ 215 h 359"/>
                <a:gd name="T10" fmla="*/ 179 w 190"/>
                <a:gd name="T11" fmla="*/ 237 h 359"/>
                <a:gd name="T12" fmla="*/ 169 w 190"/>
                <a:gd name="T13" fmla="*/ 257 h 359"/>
                <a:gd name="T14" fmla="*/ 159 w 190"/>
                <a:gd name="T15" fmla="*/ 274 h 359"/>
                <a:gd name="T16" fmla="*/ 150 w 190"/>
                <a:gd name="T17" fmla="*/ 291 h 359"/>
                <a:gd name="T18" fmla="*/ 140 w 190"/>
                <a:gd name="T19" fmla="*/ 305 h 359"/>
                <a:gd name="T20" fmla="*/ 130 w 190"/>
                <a:gd name="T21" fmla="*/ 319 h 359"/>
                <a:gd name="T22" fmla="*/ 119 w 190"/>
                <a:gd name="T23" fmla="*/ 331 h 359"/>
                <a:gd name="T24" fmla="*/ 109 w 190"/>
                <a:gd name="T25" fmla="*/ 339 h 359"/>
                <a:gd name="T26" fmla="*/ 97 w 190"/>
                <a:gd name="T27" fmla="*/ 348 h 359"/>
                <a:gd name="T28" fmla="*/ 87 w 190"/>
                <a:gd name="T29" fmla="*/ 353 h 359"/>
                <a:gd name="T30" fmla="*/ 75 w 190"/>
                <a:gd name="T31" fmla="*/ 356 h 359"/>
                <a:gd name="T32" fmla="*/ 63 w 190"/>
                <a:gd name="T33" fmla="*/ 359 h 359"/>
                <a:gd name="T34" fmla="*/ 53 w 190"/>
                <a:gd name="T35" fmla="*/ 359 h 359"/>
                <a:gd name="T36" fmla="*/ 41 w 190"/>
                <a:gd name="T37" fmla="*/ 356 h 359"/>
                <a:gd name="T38" fmla="*/ 30 w 190"/>
                <a:gd name="T39" fmla="*/ 353 h 359"/>
                <a:gd name="T40" fmla="*/ 18 w 190"/>
                <a:gd name="T41" fmla="*/ 348 h 359"/>
                <a:gd name="T42" fmla="*/ 3 w 190"/>
                <a:gd name="T43" fmla="*/ 311 h 359"/>
                <a:gd name="T44" fmla="*/ 0 w 190"/>
                <a:gd name="T45" fmla="*/ 260 h 359"/>
                <a:gd name="T46" fmla="*/ 2 w 190"/>
                <a:gd name="T47" fmla="*/ 206 h 359"/>
                <a:gd name="T48" fmla="*/ 3 w 190"/>
                <a:gd name="T49" fmla="*/ 155 h 359"/>
                <a:gd name="T50" fmla="*/ 14 w 190"/>
                <a:gd name="T51" fmla="*/ 121 h 359"/>
                <a:gd name="T52" fmla="*/ 25 w 190"/>
                <a:gd name="T53" fmla="*/ 93 h 359"/>
                <a:gd name="T54" fmla="*/ 38 w 190"/>
                <a:gd name="T55" fmla="*/ 71 h 359"/>
                <a:gd name="T56" fmla="*/ 52 w 190"/>
                <a:gd name="T57" fmla="*/ 51 h 359"/>
                <a:gd name="T58" fmla="*/ 65 w 190"/>
                <a:gd name="T59" fmla="*/ 37 h 359"/>
                <a:gd name="T60" fmla="*/ 79 w 190"/>
                <a:gd name="T61" fmla="*/ 23 h 359"/>
                <a:gd name="T62" fmla="*/ 94 w 190"/>
                <a:gd name="T63" fmla="*/ 11 h 359"/>
                <a:gd name="T64" fmla="*/ 109 w 190"/>
                <a:gd name="T65" fmla="*/ 0 h 359"/>
                <a:gd name="T66" fmla="*/ 117 w 190"/>
                <a:gd name="T67" fmla="*/ 0 h 359"/>
                <a:gd name="T68" fmla="*/ 127 w 190"/>
                <a:gd name="T69" fmla="*/ 0 h 359"/>
                <a:gd name="T70" fmla="*/ 134 w 190"/>
                <a:gd name="T71" fmla="*/ 0 h 359"/>
                <a:gd name="T72" fmla="*/ 143 w 190"/>
                <a:gd name="T73" fmla="*/ 3 h 359"/>
                <a:gd name="T74" fmla="*/ 150 w 190"/>
                <a:gd name="T75" fmla="*/ 8 h 359"/>
                <a:gd name="T76" fmla="*/ 158 w 190"/>
                <a:gd name="T77" fmla="*/ 14 h 359"/>
                <a:gd name="T78" fmla="*/ 166 w 190"/>
                <a:gd name="T79" fmla="*/ 20 h 359"/>
                <a:gd name="T80" fmla="*/ 173 w 190"/>
                <a:gd name="T81"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59">
                  <a:moveTo>
                    <a:pt x="173" y="25"/>
                  </a:moveTo>
                  <a:lnTo>
                    <a:pt x="182" y="71"/>
                  </a:lnTo>
                  <a:lnTo>
                    <a:pt x="188" y="119"/>
                  </a:lnTo>
                  <a:lnTo>
                    <a:pt x="190" y="167"/>
                  </a:lnTo>
                  <a:lnTo>
                    <a:pt x="187" y="215"/>
                  </a:lnTo>
                  <a:lnTo>
                    <a:pt x="179" y="237"/>
                  </a:lnTo>
                  <a:lnTo>
                    <a:pt x="169" y="257"/>
                  </a:lnTo>
                  <a:lnTo>
                    <a:pt x="159" y="274"/>
                  </a:lnTo>
                  <a:lnTo>
                    <a:pt x="150" y="291"/>
                  </a:lnTo>
                  <a:lnTo>
                    <a:pt x="140" y="305"/>
                  </a:lnTo>
                  <a:lnTo>
                    <a:pt x="130" y="319"/>
                  </a:lnTo>
                  <a:lnTo>
                    <a:pt x="119" y="331"/>
                  </a:lnTo>
                  <a:lnTo>
                    <a:pt x="109" y="339"/>
                  </a:lnTo>
                  <a:lnTo>
                    <a:pt x="97" y="348"/>
                  </a:lnTo>
                  <a:lnTo>
                    <a:pt x="87" y="353"/>
                  </a:lnTo>
                  <a:lnTo>
                    <a:pt x="75" y="356"/>
                  </a:lnTo>
                  <a:lnTo>
                    <a:pt x="63" y="359"/>
                  </a:lnTo>
                  <a:lnTo>
                    <a:pt x="53" y="359"/>
                  </a:lnTo>
                  <a:lnTo>
                    <a:pt x="41" y="356"/>
                  </a:lnTo>
                  <a:lnTo>
                    <a:pt x="30" y="353"/>
                  </a:lnTo>
                  <a:lnTo>
                    <a:pt x="18" y="348"/>
                  </a:lnTo>
                  <a:lnTo>
                    <a:pt x="3" y="311"/>
                  </a:lnTo>
                  <a:lnTo>
                    <a:pt x="0" y="260"/>
                  </a:lnTo>
                  <a:lnTo>
                    <a:pt x="2" y="206"/>
                  </a:lnTo>
                  <a:lnTo>
                    <a:pt x="3" y="155"/>
                  </a:lnTo>
                  <a:lnTo>
                    <a:pt x="14" y="121"/>
                  </a:lnTo>
                  <a:lnTo>
                    <a:pt x="25" y="93"/>
                  </a:lnTo>
                  <a:lnTo>
                    <a:pt x="38" y="71"/>
                  </a:lnTo>
                  <a:lnTo>
                    <a:pt x="52" y="51"/>
                  </a:lnTo>
                  <a:lnTo>
                    <a:pt x="65" y="37"/>
                  </a:lnTo>
                  <a:lnTo>
                    <a:pt x="79" y="23"/>
                  </a:lnTo>
                  <a:lnTo>
                    <a:pt x="94" y="11"/>
                  </a:lnTo>
                  <a:lnTo>
                    <a:pt x="109" y="0"/>
                  </a:lnTo>
                  <a:lnTo>
                    <a:pt x="117" y="0"/>
                  </a:lnTo>
                  <a:lnTo>
                    <a:pt x="127" y="0"/>
                  </a:lnTo>
                  <a:lnTo>
                    <a:pt x="134" y="0"/>
                  </a:lnTo>
                  <a:lnTo>
                    <a:pt x="143"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23"/>
            <p:cNvSpPr>
              <a:spLocks/>
            </p:cNvSpPr>
            <p:nvPr/>
          </p:nvSpPr>
          <p:spPr bwMode="auto">
            <a:xfrm>
              <a:off x="8490115" y="6462294"/>
              <a:ext cx="174571" cy="194646"/>
            </a:xfrm>
            <a:custGeom>
              <a:avLst/>
              <a:gdLst>
                <a:gd name="T0" fmla="*/ 228 w 245"/>
                <a:gd name="T1" fmla="*/ 246 h 746"/>
                <a:gd name="T2" fmla="*/ 237 w 245"/>
                <a:gd name="T3" fmla="*/ 271 h 746"/>
                <a:gd name="T4" fmla="*/ 243 w 245"/>
                <a:gd name="T5" fmla="*/ 302 h 746"/>
                <a:gd name="T6" fmla="*/ 245 w 245"/>
                <a:gd name="T7" fmla="*/ 336 h 746"/>
                <a:gd name="T8" fmla="*/ 243 w 245"/>
                <a:gd name="T9" fmla="*/ 373 h 746"/>
                <a:gd name="T10" fmla="*/ 234 w 245"/>
                <a:gd name="T11" fmla="*/ 430 h 746"/>
                <a:gd name="T12" fmla="*/ 224 w 245"/>
                <a:gd name="T13" fmla="*/ 486 h 746"/>
                <a:gd name="T14" fmla="*/ 210 w 245"/>
                <a:gd name="T15" fmla="*/ 540 h 746"/>
                <a:gd name="T16" fmla="*/ 195 w 245"/>
                <a:gd name="T17" fmla="*/ 588 h 746"/>
                <a:gd name="T18" fmla="*/ 178 w 245"/>
                <a:gd name="T19" fmla="*/ 636 h 746"/>
                <a:gd name="T20" fmla="*/ 160 w 245"/>
                <a:gd name="T21" fmla="*/ 678 h 746"/>
                <a:gd name="T22" fmla="*/ 140 w 245"/>
                <a:gd name="T23" fmla="*/ 715 h 746"/>
                <a:gd name="T24" fmla="*/ 120 w 245"/>
                <a:gd name="T25" fmla="*/ 746 h 746"/>
                <a:gd name="T26" fmla="*/ 105 w 245"/>
                <a:gd name="T27" fmla="*/ 743 h 746"/>
                <a:gd name="T28" fmla="*/ 93 w 245"/>
                <a:gd name="T29" fmla="*/ 732 h 746"/>
                <a:gd name="T30" fmla="*/ 80 w 245"/>
                <a:gd name="T31" fmla="*/ 715 h 746"/>
                <a:gd name="T32" fmla="*/ 68 w 245"/>
                <a:gd name="T33" fmla="*/ 695 h 746"/>
                <a:gd name="T34" fmla="*/ 57 w 245"/>
                <a:gd name="T35" fmla="*/ 673 h 746"/>
                <a:gd name="T36" fmla="*/ 45 w 245"/>
                <a:gd name="T37" fmla="*/ 650 h 746"/>
                <a:gd name="T38" fmla="*/ 34 w 245"/>
                <a:gd name="T39" fmla="*/ 627 h 746"/>
                <a:gd name="T40" fmla="*/ 22 w 245"/>
                <a:gd name="T41" fmla="*/ 605 h 746"/>
                <a:gd name="T42" fmla="*/ 11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5 w 245"/>
                <a:gd name="T69" fmla="*/ 3 h 746"/>
                <a:gd name="T70" fmla="*/ 98 w 245"/>
                <a:gd name="T71" fmla="*/ 0 h 746"/>
                <a:gd name="T72" fmla="*/ 111 w 245"/>
                <a:gd name="T73" fmla="*/ 6 h 746"/>
                <a:gd name="T74" fmla="*/ 126 w 245"/>
                <a:gd name="T75" fmla="*/ 28 h 746"/>
                <a:gd name="T76" fmla="*/ 142 w 245"/>
                <a:gd name="T77" fmla="*/ 51 h 746"/>
                <a:gd name="T78" fmla="*/ 157 w 245"/>
                <a:gd name="T79" fmla="*/ 79 h 746"/>
                <a:gd name="T80" fmla="*/ 172 w 245"/>
                <a:gd name="T81" fmla="*/ 110 h 746"/>
                <a:gd name="T82" fmla="*/ 187 w 245"/>
                <a:gd name="T83" fmla="*/ 144 h 746"/>
                <a:gd name="T84" fmla="*/ 200 w 245"/>
                <a:gd name="T85" fmla="*/ 178 h 746"/>
                <a:gd name="T86" fmla="*/ 214 w 245"/>
                <a:gd name="T87" fmla="*/ 212 h 746"/>
                <a:gd name="T88" fmla="*/ 228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8" y="246"/>
                  </a:moveTo>
                  <a:lnTo>
                    <a:pt x="237" y="271"/>
                  </a:lnTo>
                  <a:lnTo>
                    <a:pt x="243" y="302"/>
                  </a:lnTo>
                  <a:lnTo>
                    <a:pt x="245" y="336"/>
                  </a:lnTo>
                  <a:lnTo>
                    <a:pt x="243" y="373"/>
                  </a:lnTo>
                  <a:lnTo>
                    <a:pt x="234" y="430"/>
                  </a:lnTo>
                  <a:lnTo>
                    <a:pt x="224" y="486"/>
                  </a:lnTo>
                  <a:lnTo>
                    <a:pt x="210" y="540"/>
                  </a:lnTo>
                  <a:lnTo>
                    <a:pt x="195" y="588"/>
                  </a:lnTo>
                  <a:lnTo>
                    <a:pt x="178" y="636"/>
                  </a:lnTo>
                  <a:lnTo>
                    <a:pt x="160" y="678"/>
                  </a:lnTo>
                  <a:lnTo>
                    <a:pt x="140" y="715"/>
                  </a:lnTo>
                  <a:lnTo>
                    <a:pt x="120" y="746"/>
                  </a:lnTo>
                  <a:lnTo>
                    <a:pt x="105" y="743"/>
                  </a:lnTo>
                  <a:lnTo>
                    <a:pt x="93" y="732"/>
                  </a:lnTo>
                  <a:lnTo>
                    <a:pt x="80" y="715"/>
                  </a:lnTo>
                  <a:lnTo>
                    <a:pt x="68" y="695"/>
                  </a:lnTo>
                  <a:lnTo>
                    <a:pt x="57" y="673"/>
                  </a:lnTo>
                  <a:lnTo>
                    <a:pt x="45" y="650"/>
                  </a:lnTo>
                  <a:lnTo>
                    <a:pt x="34" y="627"/>
                  </a:lnTo>
                  <a:lnTo>
                    <a:pt x="22" y="605"/>
                  </a:lnTo>
                  <a:lnTo>
                    <a:pt x="11"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5" y="3"/>
                  </a:lnTo>
                  <a:lnTo>
                    <a:pt x="98" y="0"/>
                  </a:lnTo>
                  <a:lnTo>
                    <a:pt x="111" y="6"/>
                  </a:lnTo>
                  <a:lnTo>
                    <a:pt x="126" y="28"/>
                  </a:lnTo>
                  <a:lnTo>
                    <a:pt x="142" y="51"/>
                  </a:lnTo>
                  <a:lnTo>
                    <a:pt x="157" y="79"/>
                  </a:lnTo>
                  <a:lnTo>
                    <a:pt x="172" y="110"/>
                  </a:lnTo>
                  <a:lnTo>
                    <a:pt x="187" y="144"/>
                  </a:lnTo>
                  <a:lnTo>
                    <a:pt x="200" y="178"/>
                  </a:lnTo>
                  <a:lnTo>
                    <a:pt x="214" y="212"/>
                  </a:lnTo>
                  <a:lnTo>
                    <a:pt x="228"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24"/>
            <p:cNvSpPr>
              <a:spLocks/>
            </p:cNvSpPr>
            <p:nvPr/>
          </p:nvSpPr>
          <p:spPr bwMode="auto">
            <a:xfrm>
              <a:off x="8690548" y="6558051"/>
              <a:ext cx="129311" cy="91582"/>
            </a:xfrm>
            <a:custGeom>
              <a:avLst/>
              <a:gdLst>
                <a:gd name="T0" fmla="*/ 175 w 187"/>
                <a:gd name="T1" fmla="*/ 82 h 351"/>
                <a:gd name="T2" fmla="*/ 181 w 187"/>
                <a:gd name="T3" fmla="*/ 111 h 351"/>
                <a:gd name="T4" fmla="*/ 186 w 187"/>
                <a:gd name="T5" fmla="*/ 142 h 351"/>
                <a:gd name="T6" fmla="*/ 187 w 187"/>
                <a:gd name="T7" fmla="*/ 176 h 351"/>
                <a:gd name="T8" fmla="*/ 185 w 187"/>
                <a:gd name="T9" fmla="*/ 210 h 351"/>
                <a:gd name="T10" fmla="*/ 183 w 187"/>
                <a:gd name="T11" fmla="*/ 235 h 351"/>
                <a:gd name="T12" fmla="*/ 178 w 187"/>
                <a:gd name="T13" fmla="*/ 258 h 351"/>
                <a:gd name="T14" fmla="*/ 172 w 187"/>
                <a:gd name="T15" fmla="*/ 277 h 351"/>
                <a:gd name="T16" fmla="*/ 166 w 187"/>
                <a:gd name="T17" fmla="*/ 297 h 351"/>
                <a:gd name="T18" fmla="*/ 157 w 187"/>
                <a:gd name="T19" fmla="*/ 314 h 351"/>
                <a:gd name="T20" fmla="*/ 149 w 187"/>
                <a:gd name="T21" fmla="*/ 328 h 351"/>
                <a:gd name="T22" fmla="*/ 140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3 w 187"/>
                <a:gd name="T39" fmla="*/ 212 h 351"/>
                <a:gd name="T40" fmla="*/ 3 w 187"/>
                <a:gd name="T41" fmla="*/ 167 h 351"/>
                <a:gd name="T42" fmla="*/ 0 w 187"/>
                <a:gd name="T43" fmla="*/ 145 h 351"/>
                <a:gd name="T44" fmla="*/ 0 w 187"/>
                <a:gd name="T45" fmla="*/ 119 h 351"/>
                <a:gd name="T46" fmla="*/ 1 w 187"/>
                <a:gd name="T47" fmla="*/ 94 h 351"/>
                <a:gd name="T48" fmla="*/ 5 w 187"/>
                <a:gd name="T49" fmla="*/ 71 h 351"/>
                <a:gd name="T50" fmla="*/ 13 w 187"/>
                <a:gd name="T51" fmla="*/ 51 h 351"/>
                <a:gd name="T52" fmla="*/ 23 w 187"/>
                <a:gd name="T53" fmla="*/ 31 h 351"/>
                <a:gd name="T54" fmla="*/ 32 w 187"/>
                <a:gd name="T55" fmla="*/ 20 h 351"/>
                <a:gd name="T56" fmla="*/ 43 w 187"/>
                <a:gd name="T57" fmla="*/ 9 h 351"/>
                <a:gd name="T58" fmla="*/ 55 w 187"/>
                <a:gd name="T59" fmla="*/ 3 h 351"/>
                <a:gd name="T60" fmla="*/ 65 w 187"/>
                <a:gd name="T61" fmla="*/ 0 h 351"/>
                <a:gd name="T62" fmla="*/ 77 w 187"/>
                <a:gd name="T63" fmla="*/ 0 h 351"/>
                <a:gd name="T64" fmla="*/ 88 w 187"/>
                <a:gd name="T65" fmla="*/ 3 h 351"/>
                <a:gd name="T66" fmla="*/ 100 w 187"/>
                <a:gd name="T67" fmla="*/ 6 h 351"/>
                <a:gd name="T68" fmla="*/ 113 w 187"/>
                <a:gd name="T69" fmla="*/ 15 h 351"/>
                <a:gd name="T70" fmla="*/ 123 w 187"/>
                <a:gd name="T71" fmla="*/ 23 h 351"/>
                <a:gd name="T72" fmla="*/ 135 w 187"/>
                <a:gd name="T73" fmla="*/ 31 h 351"/>
                <a:gd name="T74" fmla="*/ 146 w 187"/>
                <a:gd name="T75" fmla="*/ 43 h 351"/>
                <a:gd name="T76" fmla="*/ 156 w 187"/>
                <a:gd name="T77" fmla="*/ 57 h 351"/>
                <a:gd name="T78" fmla="*/ 166 w 187"/>
                <a:gd name="T79" fmla="*/ 68 h 351"/>
                <a:gd name="T80" fmla="*/ 175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5" y="82"/>
                  </a:moveTo>
                  <a:lnTo>
                    <a:pt x="181" y="111"/>
                  </a:lnTo>
                  <a:lnTo>
                    <a:pt x="186" y="142"/>
                  </a:lnTo>
                  <a:lnTo>
                    <a:pt x="187" y="176"/>
                  </a:lnTo>
                  <a:lnTo>
                    <a:pt x="185" y="210"/>
                  </a:lnTo>
                  <a:lnTo>
                    <a:pt x="183" y="235"/>
                  </a:lnTo>
                  <a:lnTo>
                    <a:pt x="178" y="258"/>
                  </a:lnTo>
                  <a:lnTo>
                    <a:pt x="172" y="277"/>
                  </a:lnTo>
                  <a:lnTo>
                    <a:pt x="166" y="297"/>
                  </a:lnTo>
                  <a:lnTo>
                    <a:pt x="157" y="314"/>
                  </a:lnTo>
                  <a:lnTo>
                    <a:pt x="149" y="328"/>
                  </a:lnTo>
                  <a:lnTo>
                    <a:pt x="140" y="340"/>
                  </a:lnTo>
                  <a:lnTo>
                    <a:pt x="131" y="348"/>
                  </a:lnTo>
                  <a:lnTo>
                    <a:pt x="111" y="351"/>
                  </a:lnTo>
                  <a:lnTo>
                    <a:pt x="92" y="342"/>
                  </a:lnTo>
                  <a:lnTo>
                    <a:pt x="73" y="331"/>
                  </a:lnTo>
                  <a:lnTo>
                    <a:pt x="56" y="311"/>
                  </a:lnTo>
                  <a:lnTo>
                    <a:pt x="40" y="283"/>
                  </a:lnTo>
                  <a:lnTo>
                    <a:pt x="25" y="252"/>
                  </a:lnTo>
                  <a:lnTo>
                    <a:pt x="13" y="212"/>
                  </a:lnTo>
                  <a:lnTo>
                    <a:pt x="3" y="167"/>
                  </a:lnTo>
                  <a:lnTo>
                    <a:pt x="0" y="145"/>
                  </a:lnTo>
                  <a:lnTo>
                    <a:pt x="0" y="119"/>
                  </a:lnTo>
                  <a:lnTo>
                    <a:pt x="1" y="94"/>
                  </a:lnTo>
                  <a:lnTo>
                    <a:pt x="5" y="71"/>
                  </a:lnTo>
                  <a:lnTo>
                    <a:pt x="13" y="51"/>
                  </a:lnTo>
                  <a:lnTo>
                    <a:pt x="23" y="31"/>
                  </a:lnTo>
                  <a:lnTo>
                    <a:pt x="32" y="20"/>
                  </a:lnTo>
                  <a:lnTo>
                    <a:pt x="43" y="9"/>
                  </a:lnTo>
                  <a:lnTo>
                    <a:pt x="55" y="3"/>
                  </a:lnTo>
                  <a:lnTo>
                    <a:pt x="65" y="0"/>
                  </a:lnTo>
                  <a:lnTo>
                    <a:pt x="77" y="0"/>
                  </a:lnTo>
                  <a:lnTo>
                    <a:pt x="88" y="3"/>
                  </a:lnTo>
                  <a:lnTo>
                    <a:pt x="100" y="6"/>
                  </a:lnTo>
                  <a:lnTo>
                    <a:pt x="113" y="15"/>
                  </a:lnTo>
                  <a:lnTo>
                    <a:pt x="123" y="23"/>
                  </a:lnTo>
                  <a:lnTo>
                    <a:pt x="135" y="31"/>
                  </a:lnTo>
                  <a:lnTo>
                    <a:pt x="146" y="43"/>
                  </a:lnTo>
                  <a:lnTo>
                    <a:pt x="156" y="57"/>
                  </a:lnTo>
                  <a:lnTo>
                    <a:pt x="166"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125"/>
            <p:cNvSpPr>
              <a:spLocks/>
            </p:cNvSpPr>
            <p:nvPr/>
          </p:nvSpPr>
          <p:spPr bwMode="auto">
            <a:xfrm>
              <a:off x="8632357" y="6639197"/>
              <a:ext cx="90518" cy="84798"/>
            </a:xfrm>
            <a:custGeom>
              <a:avLst/>
              <a:gdLst>
                <a:gd name="T0" fmla="*/ 121 w 127"/>
                <a:gd name="T1" fmla="*/ 111 h 325"/>
                <a:gd name="T2" fmla="*/ 124 w 127"/>
                <a:gd name="T3" fmla="*/ 144 h 325"/>
                <a:gd name="T4" fmla="*/ 127 w 127"/>
                <a:gd name="T5" fmla="*/ 178 h 325"/>
                <a:gd name="T6" fmla="*/ 126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8 h 325"/>
                <a:gd name="T18" fmla="*/ 95 w 127"/>
                <a:gd name="T19" fmla="*/ 317 h 325"/>
                <a:gd name="T20" fmla="*/ 86 w 127"/>
                <a:gd name="T21" fmla="*/ 323 h 325"/>
                <a:gd name="T22" fmla="*/ 79 w 127"/>
                <a:gd name="T23" fmla="*/ 325 h 325"/>
                <a:gd name="T24" fmla="*/ 70 w 127"/>
                <a:gd name="T25" fmla="*/ 325 h 325"/>
                <a:gd name="T26" fmla="*/ 60 w 127"/>
                <a:gd name="T27" fmla="*/ 323 h 325"/>
                <a:gd name="T28" fmla="*/ 50 w 127"/>
                <a:gd name="T29" fmla="*/ 317 h 325"/>
                <a:gd name="T30" fmla="*/ 41 w 127"/>
                <a:gd name="T31" fmla="*/ 306 h 325"/>
                <a:gd name="T32" fmla="*/ 31 w 127"/>
                <a:gd name="T33" fmla="*/ 291 h 325"/>
                <a:gd name="T34" fmla="*/ 23 w 127"/>
                <a:gd name="T35" fmla="*/ 274 h 325"/>
                <a:gd name="T36" fmla="*/ 15 w 127"/>
                <a:gd name="T37" fmla="*/ 255 h 325"/>
                <a:gd name="T38" fmla="*/ 9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0 w 127"/>
                <a:gd name="T55" fmla="*/ 3 h 325"/>
                <a:gd name="T56" fmla="*/ 41 w 127"/>
                <a:gd name="T57" fmla="*/ 0 h 325"/>
                <a:gd name="T58" fmla="*/ 50 w 127"/>
                <a:gd name="T59" fmla="*/ 3 h 325"/>
                <a:gd name="T60" fmla="*/ 61 w 127"/>
                <a:gd name="T61" fmla="*/ 6 h 325"/>
                <a:gd name="T62" fmla="*/ 71 w 127"/>
                <a:gd name="T63" fmla="*/ 12 h 325"/>
                <a:gd name="T64" fmla="*/ 81 w 127"/>
                <a:gd name="T65" fmla="*/ 17 h 325"/>
                <a:gd name="T66" fmla="*/ 87 w 127"/>
                <a:gd name="T67" fmla="*/ 23 h 325"/>
                <a:gd name="T68" fmla="*/ 93 w 127"/>
                <a:gd name="T69" fmla="*/ 31 h 325"/>
                <a:gd name="T70" fmla="*/ 99 w 127"/>
                <a:gd name="T71" fmla="*/ 43 h 325"/>
                <a:gd name="T72" fmla="*/ 104 w 127"/>
                <a:gd name="T73" fmla="*/ 54 h 325"/>
                <a:gd name="T74" fmla="*/ 108 w 127"/>
                <a:gd name="T75" fmla="*/ 65 h 325"/>
                <a:gd name="T76" fmla="*/ 114 w 127"/>
                <a:gd name="T77" fmla="*/ 79 h 325"/>
                <a:gd name="T78" fmla="*/ 118 w 127"/>
                <a:gd name="T79" fmla="*/ 94 h 325"/>
                <a:gd name="T80" fmla="*/ 121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11"/>
                  </a:moveTo>
                  <a:lnTo>
                    <a:pt x="124" y="144"/>
                  </a:lnTo>
                  <a:lnTo>
                    <a:pt x="127" y="178"/>
                  </a:lnTo>
                  <a:lnTo>
                    <a:pt x="126" y="215"/>
                  </a:lnTo>
                  <a:lnTo>
                    <a:pt x="123" y="246"/>
                  </a:lnTo>
                  <a:lnTo>
                    <a:pt x="119" y="266"/>
                  </a:lnTo>
                  <a:lnTo>
                    <a:pt x="114" y="283"/>
                  </a:lnTo>
                  <a:lnTo>
                    <a:pt x="108" y="297"/>
                  </a:lnTo>
                  <a:lnTo>
                    <a:pt x="102" y="308"/>
                  </a:lnTo>
                  <a:lnTo>
                    <a:pt x="95" y="317"/>
                  </a:lnTo>
                  <a:lnTo>
                    <a:pt x="86" y="323"/>
                  </a:lnTo>
                  <a:lnTo>
                    <a:pt x="79" y="325"/>
                  </a:lnTo>
                  <a:lnTo>
                    <a:pt x="70" y="325"/>
                  </a:lnTo>
                  <a:lnTo>
                    <a:pt x="60" y="323"/>
                  </a:lnTo>
                  <a:lnTo>
                    <a:pt x="50" y="317"/>
                  </a:lnTo>
                  <a:lnTo>
                    <a:pt x="41" y="306"/>
                  </a:lnTo>
                  <a:lnTo>
                    <a:pt x="31" y="291"/>
                  </a:lnTo>
                  <a:lnTo>
                    <a:pt x="23" y="274"/>
                  </a:lnTo>
                  <a:lnTo>
                    <a:pt x="15" y="255"/>
                  </a:lnTo>
                  <a:lnTo>
                    <a:pt x="9" y="232"/>
                  </a:lnTo>
                  <a:lnTo>
                    <a:pt x="5" y="207"/>
                  </a:lnTo>
                  <a:lnTo>
                    <a:pt x="2" y="167"/>
                  </a:lnTo>
                  <a:lnTo>
                    <a:pt x="0" y="128"/>
                  </a:lnTo>
                  <a:lnTo>
                    <a:pt x="2" y="88"/>
                  </a:lnTo>
                  <a:lnTo>
                    <a:pt x="7" y="51"/>
                  </a:lnTo>
                  <a:lnTo>
                    <a:pt x="13" y="29"/>
                  </a:lnTo>
                  <a:lnTo>
                    <a:pt x="22" y="12"/>
                  </a:lnTo>
                  <a:lnTo>
                    <a:pt x="30" y="3"/>
                  </a:lnTo>
                  <a:lnTo>
                    <a:pt x="41" y="0"/>
                  </a:lnTo>
                  <a:lnTo>
                    <a:pt x="50" y="3"/>
                  </a:lnTo>
                  <a:lnTo>
                    <a:pt x="61" y="6"/>
                  </a:lnTo>
                  <a:lnTo>
                    <a:pt x="71" y="12"/>
                  </a:lnTo>
                  <a:lnTo>
                    <a:pt x="81" y="17"/>
                  </a:lnTo>
                  <a:lnTo>
                    <a:pt x="87" y="23"/>
                  </a:lnTo>
                  <a:lnTo>
                    <a:pt x="93" y="31"/>
                  </a:lnTo>
                  <a:lnTo>
                    <a:pt x="99" y="43"/>
                  </a:lnTo>
                  <a:lnTo>
                    <a:pt x="104" y="54"/>
                  </a:lnTo>
                  <a:lnTo>
                    <a:pt x="108"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25" name="Picture 2" descr="rp">
            <a:hlinkClick r:id="rId2"/>
          </p:cNvPr>
          <p:cNvPicPr>
            <a:picLocks noChangeAspect="1" noChangeArrowheads="1"/>
          </p:cNvPicPr>
          <p:nvPr/>
        </p:nvPicPr>
        <p:blipFill>
          <a:blip r:embed="rId3" cstate="print"/>
          <a:srcRect/>
          <a:stretch>
            <a:fillRect/>
          </a:stretch>
        </p:blipFill>
        <p:spPr bwMode="auto">
          <a:xfrm>
            <a:off x="278696" y="338137"/>
            <a:ext cx="1203740" cy="1152525"/>
          </a:xfrm>
          <a:prstGeom prst="rect">
            <a:avLst/>
          </a:prstGeom>
          <a:noFill/>
        </p:spPr>
      </p:pic>
    </p:spTree>
    <p:extLst>
      <p:ext uri="{BB962C8B-B14F-4D97-AF65-F5344CB8AC3E}">
        <p14:creationId xmlns:p14="http://schemas.microsoft.com/office/powerpoint/2010/main" val="1381062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ctrTitle"/>
          </p:nvPr>
        </p:nvSpPr>
        <p:spPr>
          <a:xfrm>
            <a:off x="1143000" y="609600"/>
            <a:ext cx="7467600" cy="1981200"/>
          </a:xfrm>
        </p:spPr>
        <p:txBody>
          <a:bodyPr>
            <a:normAutofit fontScale="90000"/>
          </a:bodyPr>
          <a:lstStyle/>
          <a:p>
            <a:r>
              <a:rPr lang="en-US" altLang="en-US" sz="7200" b="0" dirty="0">
                <a:solidFill>
                  <a:srgbClr val="663300"/>
                </a:solidFill>
                <a:latin typeface="Garamond"/>
                <a:cs typeface="Garamond"/>
              </a:rPr>
              <a:t>Rochelle Park </a:t>
            </a:r>
            <a:br>
              <a:rPr lang="en-US" altLang="en-US" sz="7200" b="0" dirty="0">
                <a:solidFill>
                  <a:srgbClr val="663300"/>
                </a:solidFill>
                <a:latin typeface="Garamond"/>
                <a:cs typeface="Garamond"/>
              </a:rPr>
            </a:br>
            <a:r>
              <a:rPr lang="en-US" altLang="en-US" sz="7200" b="0" dirty="0">
                <a:solidFill>
                  <a:srgbClr val="663300"/>
                </a:solidFill>
                <a:latin typeface="Garamond"/>
                <a:cs typeface="Garamond"/>
              </a:rPr>
              <a:t>School District</a:t>
            </a:r>
          </a:p>
        </p:txBody>
      </p:sp>
      <p:sp>
        <p:nvSpPr>
          <p:cNvPr id="23558" name="Rectangle 6"/>
          <p:cNvSpPr>
            <a:spLocks noGrp="1" noChangeArrowheads="1"/>
          </p:cNvSpPr>
          <p:nvPr>
            <p:ph type="subTitle" idx="1"/>
          </p:nvPr>
        </p:nvSpPr>
        <p:spPr>
          <a:xfrm>
            <a:off x="1219200" y="5181600"/>
            <a:ext cx="7573108" cy="609600"/>
          </a:xfrm>
        </p:spPr>
        <p:txBody>
          <a:bodyPr>
            <a:normAutofit fontScale="77500" lnSpcReduction="20000"/>
          </a:bodyPr>
          <a:lstStyle/>
          <a:p>
            <a:r>
              <a:rPr lang="en-US" altLang="en-US" sz="2800" b="1" dirty="0">
                <a:solidFill>
                  <a:srgbClr val="663300"/>
                </a:solidFill>
              </a:rPr>
              <a:t>Please visit our website </a:t>
            </a:r>
            <a:r>
              <a:rPr lang="en-US" altLang="en-US" sz="2800" b="1" dirty="0">
                <a:solidFill>
                  <a:srgbClr val="663300"/>
                </a:solidFill>
                <a:hlinkClick r:id="rId2"/>
              </a:rPr>
              <a:t>http</a:t>
            </a:r>
            <a:r>
              <a:rPr lang="en-US" altLang="en-US" sz="2800" b="1">
                <a:solidFill>
                  <a:srgbClr val="663300"/>
                </a:solidFill>
                <a:hlinkClick r:id="rId2"/>
              </a:rPr>
              <a:t>://rochellepark.org</a:t>
            </a:r>
            <a:r>
              <a:rPr lang="en-US" altLang="en-US" sz="2800" b="1">
                <a:solidFill>
                  <a:srgbClr val="663300"/>
                </a:solidFill>
              </a:rPr>
              <a:t> </a:t>
            </a:r>
            <a:r>
              <a:rPr lang="en-US" altLang="en-US" sz="2800" b="1" dirty="0">
                <a:solidFill>
                  <a:srgbClr val="663300"/>
                </a:solidFill>
              </a:rPr>
              <a:t>for more updates and information.</a:t>
            </a:r>
          </a:p>
        </p:txBody>
      </p:sp>
      <p:sp>
        <p:nvSpPr>
          <p:cNvPr id="6" name="Rectangle 5"/>
          <p:cNvSpPr txBox="1">
            <a:spLocks noChangeArrowheads="1"/>
          </p:cNvSpPr>
          <p:nvPr/>
        </p:nvSpPr>
        <p:spPr bwMode="auto">
          <a:xfrm>
            <a:off x="990600" y="3124200"/>
            <a:ext cx="732887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800" b="1">
                <a:solidFill>
                  <a:srgbClr val="824100"/>
                </a:solidFill>
                <a:latin typeface="+mj-lt"/>
                <a:ea typeface="+mj-ea"/>
                <a:cs typeface="+mj-cs"/>
              </a:defRPr>
            </a:lvl1pPr>
            <a:lvl2pPr algn="l" rtl="0" eaLnBrk="1" fontAlgn="base" hangingPunct="1">
              <a:spcBef>
                <a:spcPct val="0"/>
              </a:spcBef>
              <a:spcAft>
                <a:spcPct val="0"/>
              </a:spcAft>
              <a:defRPr sz="3600" b="1">
                <a:solidFill>
                  <a:srgbClr val="824100"/>
                </a:solidFill>
                <a:latin typeface="Garamond" pitchFamily="18" charset="0"/>
              </a:defRPr>
            </a:lvl2pPr>
            <a:lvl3pPr algn="l" rtl="0" eaLnBrk="1" fontAlgn="base" hangingPunct="1">
              <a:spcBef>
                <a:spcPct val="0"/>
              </a:spcBef>
              <a:spcAft>
                <a:spcPct val="0"/>
              </a:spcAft>
              <a:defRPr sz="3600" b="1">
                <a:solidFill>
                  <a:srgbClr val="824100"/>
                </a:solidFill>
                <a:latin typeface="Garamond" pitchFamily="18" charset="0"/>
              </a:defRPr>
            </a:lvl3pPr>
            <a:lvl4pPr algn="l" rtl="0" eaLnBrk="1" fontAlgn="base" hangingPunct="1">
              <a:spcBef>
                <a:spcPct val="0"/>
              </a:spcBef>
              <a:spcAft>
                <a:spcPct val="0"/>
              </a:spcAft>
              <a:defRPr sz="3600" b="1">
                <a:solidFill>
                  <a:srgbClr val="824100"/>
                </a:solidFill>
                <a:latin typeface="Garamond" pitchFamily="18" charset="0"/>
              </a:defRPr>
            </a:lvl4pPr>
            <a:lvl5pPr algn="l" rtl="0" eaLnBrk="1" fontAlgn="base" hangingPunct="1">
              <a:spcBef>
                <a:spcPct val="0"/>
              </a:spcBef>
              <a:spcAft>
                <a:spcPct val="0"/>
              </a:spcAft>
              <a:defRPr sz="3600" b="1">
                <a:solidFill>
                  <a:srgbClr val="824100"/>
                </a:solidFill>
                <a:latin typeface="Garamond" pitchFamily="18" charset="0"/>
              </a:defRPr>
            </a:lvl5pPr>
            <a:lvl6pPr marL="457200" algn="l" rtl="0" eaLnBrk="1" fontAlgn="base" hangingPunct="1">
              <a:spcBef>
                <a:spcPct val="0"/>
              </a:spcBef>
              <a:spcAft>
                <a:spcPct val="0"/>
              </a:spcAft>
              <a:defRPr sz="3600" b="1">
                <a:solidFill>
                  <a:srgbClr val="824100"/>
                </a:solidFill>
                <a:latin typeface="Garamond" pitchFamily="18" charset="0"/>
              </a:defRPr>
            </a:lvl6pPr>
            <a:lvl7pPr marL="914400" algn="l" rtl="0" eaLnBrk="1" fontAlgn="base" hangingPunct="1">
              <a:spcBef>
                <a:spcPct val="0"/>
              </a:spcBef>
              <a:spcAft>
                <a:spcPct val="0"/>
              </a:spcAft>
              <a:defRPr sz="3600" b="1">
                <a:solidFill>
                  <a:srgbClr val="824100"/>
                </a:solidFill>
                <a:latin typeface="Garamond" pitchFamily="18" charset="0"/>
              </a:defRPr>
            </a:lvl7pPr>
            <a:lvl8pPr marL="1371600" algn="l" rtl="0" eaLnBrk="1" fontAlgn="base" hangingPunct="1">
              <a:spcBef>
                <a:spcPct val="0"/>
              </a:spcBef>
              <a:spcAft>
                <a:spcPct val="0"/>
              </a:spcAft>
              <a:defRPr sz="3600" b="1">
                <a:solidFill>
                  <a:srgbClr val="824100"/>
                </a:solidFill>
                <a:latin typeface="Garamond" pitchFamily="18" charset="0"/>
              </a:defRPr>
            </a:lvl8pPr>
            <a:lvl9pPr marL="1828800" algn="l" rtl="0" eaLnBrk="1" fontAlgn="base" hangingPunct="1">
              <a:spcBef>
                <a:spcPct val="0"/>
              </a:spcBef>
              <a:spcAft>
                <a:spcPct val="0"/>
              </a:spcAft>
              <a:defRPr sz="3600" b="1">
                <a:solidFill>
                  <a:srgbClr val="824100"/>
                </a:solidFill>
                <a:latin typeface="Garamond" pitchFamily="18" charset="0"/>
              </a:defRPr>
            </a:lvl9pPr>
          </a:lstStyle>
          <a:p>
            <a:r>
              <a:rPr lang="en-US" altLang="en-US" sz="3200" kern="0" dirty="0"/>
              <a:t>2020-2021 Budget Presentation</a:t>
            </a:r>
          </a:p>
          <a:p>
            <a:endParaRPr lang="en-US" altLang="en-US" sz="2400" kern="0" dirty="0"/>
          </a:p>
          <a:p>
            <a:r>
              <a:rPr lang="en-US" altLang="en-US" sz="5400" kern="0" dirty="0"/>
              <a:t>THANK YOU!</a:t>
            </a:r>
          </a:p>
        </p:txBody>
      </p:sp>
      <p:sp>
        <p:nvSpPr>
          <p:cNvPr id="8" name="Rectangle 6"/>
          <p:cNvSpPr txBox="1">
            <a:spLocks noChangeArrowheads="1"/>
          </p:cNvSpPr>
          <p:nvPr/>
        </p:nvSpPr>
        <p:spPr bwMode="auto">
          <a:xfrm>
            <a:off x="900723" y="6200899"/>
            <a:ext cx="757310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60000"/>
              </a:spcBef>
              <a:spcAft>
                <a:spcPct val="0"/>
              </a:spcAft>
              <a:buClr>
                <a:srgbClr val="663300"/>
              </a:buClr>
              <a:buFontTx/>
              <a:buNone/>
              <a:defRPr sz="2000">
                <a:solidFill>
                  <a:srgbClr val="824100"/>
                </a:solidFill>
                <a:latin typeface="+mn-lt"/>
                <a:ea typeface="+mn-ea"/>
                <a:cs typeface="+mn-cs"/>
              </a:defRPr>
            </a:lvl1pPr>
            <a:lvl2pPr marL="889000" indent="-439738" algn="l" rtl="0" eaLnBrk="1" fontAlgn="base" hangingPunct="1">
              <a:spcBef>
                <a:spcPct val="20000"/>
              </a:spcBef>
              <a:spcAft>
                <a:spcPct val="0"/>
              </a:spcAft>
              <a:buClr>
                <a:srgbClr val="663300"/>
              </a:buClr>
              <a:buChar char="•"/>
              <a:defRPr>
                <a:solidFill>
                  <a:srgbClr val="824100"/>
                </a:solidFill>
                <a:latin typeface="+mn-lt"/>
              </a:defRPr>
            </a:lvl2pPr>
            <a:lvl3pPr marL="1293813" indent="-403225" algn="l" rtl="0" eaLnBrk="1" fontAlgn="base" hangingPunct="1">
              <a:spcBef>
                <a:spcPct val="20000"/>
              </a:spcBef>
              <a:spcAft>
                <a:spcPct val="0"/>
              </a:spcAft>
              <a:buClr>
                <a:srgbClr val="663300"/>
              </a:buClr>
              <a:buChar char="•"/>
              <a:defRPr sz="1600">
                <a:solidFill>
                  <a:srgbClr val="824100"/>
                </a:solidFill>
                <a:latin typeface="+mn-lt"/>
              </a:defRPr>
            </a:lvl3pPr>
            <a:lvl4pPr marL="1681163" indent="-385763" algn="l" rtl="0" eaLnBrk="1" fontAlgn="base" hangingPunct="1">
              <a:spcBef>
                <a:spcPct val="20000"/>
              </a:spcBef>
              <a:spcAft>
                <a:spcPct val="0"/>
              </a:spcAft>
              <a:buClr>
                <a:srgbClr val="663300"/>
              </a:buClr>
              <a:buChar char="•"/>
              <a:defRPr sz="1400">
                <a:solidFill>
                  <a:srgbClr val="824100"/>
                </a:solidFill>
                <a:latin typeface="+mn-lt"/>
              </a:defRPr>
            </a:lvl4pPr>
            <a:lvl5pPr marL="2070100" indent="-387350" algn="l" rtl="0" eaLnBrk="1" fontAlgn="base" hangingPunct="1">
              <a:spcBef>
                <a:spcPct val="20000"/>
              </a:spcBef>
              <a:spcAft>
                <a:spcPct val="0"/>
              </a:spcAft>
              <a:buClr>
                <a:srgbClr val="663300"/>
              </a:buClr>
              <a:buChar char="•"/>
              <a:defRPr sz="1400">
                <a:solidFill>
                  <a:srgbClr val="824100"/>
                </a:solidFill>
                <a:latin typeface="+mn-lt"/>
              </a:defRPr>
            </a:lvl5pPr>
            <a:lvl6pPr marL="2527300" indent="-387350" algn="l" rtl="0" eaLnBrk="1" fontAlgn="base" hangingPunct="1">
              <a:spcBef>
                <a:spcPct val="20000"/>
              </a:spcBef>
              <a:spcAft>
                <a:spcPct val="0"/>
              </a:spcAft>
              <a:buClr>
                <a:srgbClr val="663300"/>
              </a:buClr>
              <a:buChar char="•"/>
              <a:defRPr sz="1400">
                <a:solidFill>
                  <a:srgbClr val="824100"/>
                </a:solidFill>
                <a:latin typeface="+mn-lt"/>
              </a:defRPr>
            </a:lvl6pPr>
            <a:lvl7pPr marL="2984500" indent="-387350" algn="l" rtl="0" eaLnBrk="1" fontAlgn="base" hangingPunct="1">
              <a:spcBef>
                <a:spcPct val="20000"/>
              </a:spcBef>
              <a:spcAft>
                <a:spcPct val="0"/>
              </a:spcAft>
              <a:buClr>
                <a:srgbClr val="663300"/>
              </a:buClr>
              <a:buChar char="•"/>
              <a:defRPr sz="1400">
                <a:solidFill>
                  <a:srgbClr val="824100"/>
                </a:solidFill>
                <a:latin typeface="+mn-lt"/>
              </a:defRPr>
            </a:lvl7pPr>
            <a:lvl8pPr marL="3441700" indent="-387350" algn="l" rtl="0" eaLnBrk="1" fontAlgn="base" hangingPunct="1">
              <a:spcBef>
                <a:spcPct val="20000"/>
              </a:spcBef>
              <a:spcAft>
                <a:spcPct val="0"/>
              </a:spcAft>
              <a:buClr>
                <a:srgbClr val="663300"/>
              </a:buClr>
              <a:buChar char="•"/>
              <a:defRPr sz="1400">
                <a:solidFill>
                  <a:srgbClr val="824100"/>
                </a:solidFill>
                <a:latin typeface="+mn-lt"/>
              </a:defRPr>
            </a:lvl8pPr>
            <a:lvl9pPr marL="3898900" indent="-387350" algn="l" rtl="0" eaLnBrk="1" fontAlgn="base" hangingPunct="1">
              <a:spcBef>
                <a:spcPct val="20000"/>
              </a:spcBef>
              <a:spcAft>
                <a:spcPct val="0"/>
              </a:spcAft>
              <a:buClr>
                <a:srgbClr val="663300"/>
              </a:buClr>
              <a:buChar char="•"/>
              <a:defRPr sz="1400">
                <a:solidFill>
                  <a:srgbClr val="824100"/>
                </a:solidFill>
                <a:latin typeface="+mn-lt"/>
              </a:defRPr>
            </a:lvl9pPr>
          </a:lstStyle>
          <a:p>
            <a:r>
              <a:rPr lang="en-US" altLang="en-US" b="1" i="1" kern="0" dirty="0"/>
              <a:t>“Building and Sustaining a Community of Excellence”</a:t>
            </a:r>
          </a:p>
        </p:txBody>
      </p:sp>
    </p:spTree>
    <p:extLst>
      <p:ext uri="{BB962C8B-B14F-4D97-AF65-F5344CB8AC3E}">
        <p14:creationId xmlns:p14="http://schemas.microsoft.com/office/powerpoint/2010/main" val="406965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Grp="1" noChangeArrowheads="1"/>
          </p:cNvSpPr>
          <p:nvPr>
            <p:ph type="title"/>
          </p:nvPr>
        </p:nvSpPr>
        <p:spPr>
          <a:xfrm>
            <a:off x="0" y="1066801"/>
            <a:ext cx="9144000" cy="838199"/>
          </a:xfrm>
        </p:spPr>
        <p:txBody>
          <a:bodyPr>
            <a:normAutofit fontScale="90000"/>
          </a:bodyPr>
          <a:lstStyle/>
          <a:p>
            <a:pPr algn="ctr"/>
            <a:r>
              <a:rPr lang="en-US" altLang="en-US" sz="5400" b="0" dirty="0">
                <a:latin typeface="Garamond"/>
                <a:cs typeface="Garamond"/>
              </a:rPr>
              <a:t>Board of Education</a:t>
            </a:r>
          </a:p>
        </p:txBody>
      </p:sp>
      <p:sp>
        <p:nvSpPr>
          <p:cNvPr id="14341" name="Rectangle 5"/>
          <p:cNvSpPr>
            <a:spLocks noGrp="1" noChangeArrowheads="1"/>
          </p:cNvSpPr>
          <p:nvPr>
            <p:ph idx="1"/>
          </p:nvPr>
        </p:nvSpPr>
        <p:spPr>
          <a:xfrm>
            <a:off x="76200" y="1981200"/>
            <a:ext cx="9067800" cy="3733800"/>
          </a:xfrm>
        </p:spPr>
        <p:txBody>
          <a:bodyPr anchor="ctr">
            <a:noAutofit/>
          </a:bodyPr>
          <a:lstStyle/>
          <a:p>
            <a:pPr marL="0" indent="0" algn="ctr">
              <a:buNone/>
            </a:pPr>
            <a:r>
              <a:rPr lang="en-US" altLang="en-US" sz="2400" dirty="0"/>
              <a:t>Mr. Matthew </a:t>
            </a:r>
            <a:r>
              <a:rPr lang="en-US" altLang="en-US" sz="2400" dirty="0" err="1"/>
              <a:t>Trawinski</a:t>
            </a:r>
            <a:r>
              <a:rPr lang="en-US" altLang="en-US" sz="2400" dirty="0"/>
              <a:t>, P</a:t>
            </a:r>
            <a:r>
              <a:rPr lang="en-US" altLang="en-US" sz="2400" b="1" dirty="0"/>
              <a:t>resident</a:t>
            </a:r>
            <a:r>
              <a:rPr lang="en-US" altLang="en-US" sz="2400" dirty="0"/>
              <a:t/>
            </a:r>
            <a:br>
              <a:rPr lang="en-US" altLang="en-US" sz="2400" dirty="0"/>
            </a:br>
            <a:r>
              <a:rPr lang="en-US" altLang="en-US" sz="2400" dirty="0"/>
              <a:t>Mr. Scott </a:t>
            </a:r>
            <a:r>
              <a:rPr lang="en-US" altLang="en-US" sz="2400" dirty="0" err="1"/>
              <a:t>Kral</a:t>
            </a:r>
            <a:r>
              <a:rPr lang="en-US" altLang="en-US" sz="2400" dirty="0"/>
              <a:t>, </a:t>
            </a:r>
            <a:r>
              <a:rPr lang="en-US" altLang="en-US" sz="2400" b="1" dirty="0"/>
              <a:t>Vice President </a:t>
            </a:r>
          </a:p>
          <a:p>
            <a:pPr marL="0" indent="0" algn="ctr">
              <a:lnSpc>
                <a:spcPct val="110000"/>
              </a:lnSpc>
              <a:buNone/>
            </a:pPr>
            <a:endParaRPr lang="en-US" altLang="en-US" sz="2400" b="1" dirty="0"/>
          </a:p>
          <a:p>
            <a:pPr marL="0" indent="0" algn="ctr">
              <a:lnSpc>
                <a:spcPct val="110000"/>
              </a:lnSpc>
              <a:spcBef>
                <a:spcPts val="0"/>
              </a:spcBef>
              <a:buNone/>
            </a:pPr>
            <a:r>
              <a:rPr lang="en-US" altLang="en-US" sz="2400" b="1" dirty="0"/>
              <a:t>Board of Education Members</a:t>
            </a:r>
            <a:r>
              <a:rPr lang="en-US" altLang="en-US" sz="2400" dirty="0"/>
              <a:t/>
            </a:r>
            <a:br>
              <a:rPr lang="en-US" altLang="en-US" sz="2400" dirty="0"/>
            </a:br>
            <a:r>
              <a:rPr lang="en-US" altLang="en-US" sz="2400" dirty="0"/>
              <a:t>Mr. Adib Abboud</a:t>
            </a:r>
            <a:br>
              <a:rPr lang="en-US" altLang="en-US" sz="2400" dirty="0"/>
            </a:br>
            <a:r>
              <a:rPr lang="en-US" altLang="en-US" sz="2400" dirty="0"/>
              <a:t>Ms. Christina </a:t>
            </a:r>
            <a:r>
              <a:rPr lang="en-US" altLang="en-US" sz="2400" dirty="0" err="1"/>
              <a:t>Holz</a:t>
            </a:r>
            <a:endParaRPr lang="en-US" altLang="en-US" sz="2400" dirty="0"/>
          </a:p>
          <a:p>
            <a:pPr marL="0" indent="0" algn="ctr">
              <a:lnSpc>
                <a:spcPct val="110000"/>
              </a:lnSpc>
              <a:spcBef>
                <a:spcPts val="0"/>
              </a:spcBef>
              <a:buNone/>
            </a:pPr>
            <a:r>
              <a:rPr lang="en-US" altLang="en-US" sz="2400" dirty="0"/>
              <a:t>Mrs. Teresa Judge </a:t>
            </a:r>
            <a:r>
              <a:rPr lang="en-US" altLang="en-US" sz="2400" dirty="0" err="1"/>
              <a:t>Cravello</a:t>
            </a:r>
            <a:r>
              <a:rPr lang="en-US" altLang="en-US" sz="2400" dirty="0"/>
              <a:t/>
            </a:r>
            <a:br>
              <a:rPr lang="en-US" altLang="en-US" sz="2400" dirty="0"/>
            </a:br>
            <a:r>
              <a:rPr lang="en-US" altLang="en-US" sz="2400" dirty="0"/>
              <a:t>Mr. Gerard Sorrentino</a:t>
            </a:r>
          </a:p>
          <a:p>
            <a:pPr marL="0" indent="0" algn="ctr">
              <a:lnSpc>
                <a:spcPct val="110000"/>
              </a:lnSpc>
              <a:spcBef>
                <a:spcPts val="0"/>
              </a:spcBef>
              <a:buNone/>
            </a:pPr>
            <a:r>
              <a:rPr lang="en-US" altLang="en-US" sz="2400" dirty="0"/>
              <a:t>Ms. Layla Wuthrick</a:t>
            </a:r>
          </a:p>
        </p:txBody>
      </p:sp>
      <p:grpSp>
        <p:nvGrpSpPr>
          <p:cNvPr id="8" name="Group 7"/>
          <p:cNvGrpSpPr/>
          <p:nvPr/>
        </p:nvGrpSpPr>
        <p:grpSpPr>
          <a:xfrm>
            <a:off x="5638800" y="6130405"/>
            <a:ext cx="3200456" cy="633511"/>
            <a:chOff x="5638800" y="6130405"/>
            <a:chExt cx="3200456" cy="633511"/>
          </a:xfrm>
        </p:grpSpPr>
        <p:sp>
          <p:nvSpPr>
            <p:cNvPr id="9" name="AutoShape 4"/>
            <p:cNvSpPr>
              <a:spLocks noChangeAspect="1" noChangeArrowheads="1" noTextEdit="1"/>
            </p:cNvSpPr>
            <p:nvPr/>
          </p:nvSpPr>
          <p:spPr bwMode="auto">
            <a:xfrm>
              <a:off x="5638800" y="6130405"/>
              <a:ext cx="3200456" cy="63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6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6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7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7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7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7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6"/>
            <p:cNvSpPr>
              <a:spLocks/>
            </p:cNvSpPr>
            <p:nvPr/>
          </p:nvSpPr>
          <p:spPr bwMode="auto">
            <a:xfrm>
              <a:off x="5735783" y="6133275"/>
              <a:ext cx="84053" cy="109846"/>
            </a:xfrm>
            <a:custGeom>
              <a:avLst/>
              <a:gdLst>
                <a:gd name="T0" fmla="*/ 115 w 117"/>
                <a:gd name="T1" fmla="*/ 99 h 421"/>
                <a:gd name="T2" fmla="*/ 117 w 117"/>
                <a:gd name="T3" fmla="*/ 144 h 421"/>
                <a:gd name="T4" fmla="*/ 116 w 117"/>
                <a:gd name="T5" fmla="*/ 190 h 421"/>
                <a:gd name="T6" fmla="*/ 114 w 117"/>
                <a:gd name="T7" fmla="*/ 232 h 421"/>
                <a:gd name="T8" fmla="*/ 109 w 117"/>
                <a:gd name="T9" fmla="*/ 274 h 421"/>
                <a:gd name="T10" fmla="*/ 101 w 117"/>
                <a:gd name="T11" fmla="*/ 314 h 421"/>
                <a:gd name="T12" fmla="*/ 92 w 117"/>
                <a:gd name="T13" fmla="*/ 348 h 421"/>
                <a:gd name="T14" fmla="*/ 81 w 117"/>
                <a:gd name="T15" fmla="*/ 382 h 421"/>
                <a:gd name="T16" fmla="*/ 68 w 117"/>
                <a:gd name="T17" fmla="*/ 410 h 421"/>
                <a:gd name="T18" fmla="*/ 62 w 117"/>
                <a:gd name="T19" fmla="*/ 416 h 421"/>
                <a:gd name="T20" fmla="*/ 58 w 117"/>
                <a:gd name="T21" fmla="*/ 419 h 421"/>
                <a:gd name="T22" fmla="*/ 52 w 117"/>
                <a:gd name="T23" fmla="*/ 421 h 421"/>
                <a:gd name="T24" fmla="*/ 47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5 w 117"/>
                <a:gd name="T39" fmla="*/ 351 h 421"/>
                <a:gd name="T40" fmla="*/ 2 w 117"/>
                <a:gd name="T41" fmla="*/ 328 h 421"/>
                <a:gd name="T42" fmla="*/ 0 w 117"/>
                <a:gd name="T43" fmla="*/ 283 h 421"/>
                <a:gd name="T44" fmla="*/ 0 w 117"/>
                <a:gd name="T45" fmla="*/ 241 h 421"/>
                <a:gd name="T46" fmla="*/ 3 w 117"/>
                <a:gd name="T47" fmla="*/ 198 h 421"/>
                <a:gd name="T48" fmla="*/ 8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8 w 117"/>
                <a:gd name="T65" fmla="*/ 3 h 421"/>
                <a:gd name="T66" fmla="*/ 72 w 117"/>
                <a:gd name="T67" fmla="*/ 0 h 421"/>
                <a:gd name="T68" fmla="*/ 76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4" y="232"/>
                  </a:lnTo>
                  <a:lnTo>
                    <a:pt x="109" y="274"/>
                  </a:lnTo>
                  <a:lnTo>
                    <a:pt x="101" y="314"/>
                  </a:lnTo>
                  <a:lnTo>
                    <a:pt x="92" y="348"/>
                  </a:lnTo>
                  <a:lnTo>
                    <a:pt x="81" y="382"/>
                  </a:lnTo>
                  <a:lnTo>
                    <a:pt x="68" y="410"/>
                  </a:lnTo>
                  <a:lnTo>
                    <a:pt x="62" y="416"/>
                  </a:lnTo>
                  <a:lnTo>
                    <a:pt x="58" y="419"/>
                  </a:lnTo>
                  <a:lnTo>
                    <a:pt x="52" y="421"/>
                  </a:lnTo>
                  <a:lnTo>
                    <a:pt x="47" y="421"/>
                  </a:lnTo>
                  <a:lnTo>
                    <a:pt x="41" y="419"/>
                  </a:lnTo>
                  <a:lnTo>
                    <a:pt x="36" y="416"/>
                  </a:lnTo>
                  <a:lnTo>
                    <a:pt x="31" y="413"/>
                  </a:lnTo>
                  <a:lnTo>
                    <a:pt x="25" y="410"/>
                  </a:lnTo>
                  <a:lnTo>
                    <a:pt x="17" y="393"/>
                  </a:lnTo>
                  <a:lnTo>
                    <a:pt x="11" y="373"/>
                  </a:lnTo>
                  <a:lnTo>
                    <a:pt x="5" y="351"/>
                  </a:lnTo>
                  <a:lnTo>
                    <a:pt x="2" y="328"/>
                  </a:lnTo>
                  <a:lnTo>
                    <a:pt x="0" y="283"/>
                  </a:lnTo>
                  <a:lnTo>
                    <a:pt x="0" y="241"/>
                  </a:lnTo>
                  <a:lnTo>
                    <a:pt x="3" y="198"/>
                  </a:lnTo>
                  <a:lnTo>
                    <a:pt x="8" y="156"/>
                  </a:lnTo>
                  <a:lnTo>
                    <a:pt x="15" y="116"/>
                  </a:lnTo>
                  <a:lnTo>
                    <a:pt x="24" y="82"/>
                  </a:lnTo>
                  <a:lnTo>
                    <a:pt x="36" y="48"/>
                  </a:lnTo>
                  <a:lnTo>
                    <a:pt x="50" y="20"/>
                  </a:lnTo>
                  <a:lnTo>
                    <a:pt x="54" y="17"/>
                  </a:lnTo>
                  <a:lnTo>
                    <a:pt x="58" y="12"/>
                  </a:lnTo>
                  <a:lnTo>
                    <a:pt x="62" y="9"/>
                  </a:lnTo>
                  <a:lnTo>
                    <a:pt x="68" y="3"/>
                  </a:lnTo>
                  <a:lnTo>
                    <a:pt x="72" y="0"/>
                  </a:lnTo>
                  <a:lnTo>
                    <a:pt x="76"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7"/>
            <p:cNvSpPr>
              <a:spLocks/>
            </p:cNvSpPr>
            <p:nvPr/>
          </p:nvSpPr>
          <p:spPr bwMode="auto">
            <a:xfrm>
              <a:off x="582630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8 w 150"/>
                <a:gd name="T31" fmla="*/ 399 h 407"/>
                <a:gd name="T32" fmla="*/ 18 w 150"/>
                <a:gd name="T33" fmla="*/ 388 h 407"/>
                <a:gd name="T34" fmla="*/ 7 w 150"/>
                <a:gd name="T35" fmla="*/ 342 h 407"/>
                <a:gd name="T36" fmla="*/ 1 w 150"/>
                <a:gd name="T37" fmla="*/ 289 h 407"/>
                <a:gd name="T38" fmla="*/ 0 w 150"/>
                <a:gd name="T39" fmla="*/ 235 h 407"/>
                <a:gd name="T40" fmla="*/ 5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7 w 150"/>
                <a:gd name="T63" fmla="*/ 34 h 407"/>
                <a:gd name="T64" fmla="*/ 126 w 150"/>
                <a:gd name="T65" fmla="*/ 54 h 407"/>
                <a:gd name="T66" fmla="*/ 133 w 150"/>
                <a:gd name="T67" fmla="*/ 74 h 407"/>
                <a:gd name="T68" fmla="*/ 140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8" y="399"/>
                  </a:lnTo>
                  <a:lnTo>
                    <a:pt x="18" y="388"/>
                  </a:lnTo>
                  <a:lnTo>
                    <a:pt x="7" y="342"/>
                  </a:lnTo>
                  <a:lnTo>
                    <a:pt x="1" y="289"/>
                  </a:lnTo>
                  <a:lnTo>
                    <a:pt x="0" y="235"/>
                  </a:lnTo>
                  <a:lnTo>
                    <a:pt x="5" y="184"/>
                  </a:lnTo>
                  <a:lnTo>
                    <a:pt x="14" y="153"/>
                  </a:lnTo>
                  <a:lnTo>
                    <a:pt x="23" y="125"/>
                  </a:lnTo>
                  <a:lnTo>
                    <a:pt x="34" y="102"/>
                  </a:lnTo>
                  <a:lnTo>
                    <a:pt x="44" y="80"/>
                  </a:lnTo>
                  <a:lnTo>
                    <a:pt x="56" y="60"/>
                  </a:lnTo>
                  <a:lnTo>
                    <a:pt x="68" y="40"/>
                  </a:lnTo>
                  <a:lnTo>
                    <a:pt x="79" y="20"/>
                  </a:lnTo>
                  <a:lnTo>
                    <a:pt x="90" y="0"/>
                  </a:lnTo>
                  <a:lnTo>
                    <a:pt x="99" y="6"/>
                  </a:lnTo>
                  <a:lnTo>
                    <a:pt x="109" y="20"/>
                  </a:lnTo>
                  <a:lnTo>
                    <a:pt x="117" y="34"/>
                  </a:lnTo>
                  <a:lnTo>
                    <a:pt x="126" y="54"/>
                  </a:lnTo>
                  <a:lnTo>
                    <a:pt x="133" y="74"/>
                  </a:lnTo>
                  <a:lnTo>
                    <a:pt x="140"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8"/>
            <p:cNvSpPr>
              <a:spLocks/>
            </p:cNvSpPr>
            <p:nvPr/>
          </p:nvSpPr>
          <p:spPr bwMode="auto">
            <a:xfrm>
              <a:off x="5645265" y="6255907"/>
              <a:ext cx="193967" cy="194646"/>
            </a:xfrm>
            <a:custGeom>
              <a:avLst/>
              <a:gdLst>
                <a:gd name="T0" fmla="*/ 256 w 263"/>
                <a:gd name="T1" fmla="*/ 234 h 746"/>
                <a:gd name="T2" fmla="*/ 262 w 263"/>
                <a:gd name="T3" fmla="*/ 271 h 746"/>
                <a:gd name="T4" fmla="*/ 263 w 263"/>
                <a:gd name="T5" fmla="*/ 308 h 746"/>
                <a:gd name="T6" fmla="*/ 260 w 263"/>
                <a:gd name="T7" fmla="*/ 342 h 746"/>
                <a:gd name="T8" fmla="*/ 255 w 263"/>
                <a:gd name="T9" fmla="*/ 375 h 746"/>
                <a:gd name="T10" fmla="*/ 249 w 263"/>
                <a:gd name="T11" fmla="*/ 407 h 746"/>
                <a:gd name="T12" fmla="*/ 242 w 263"/>
                <a:gd name="T13" fmla="*/ 440 h 746"/>
                <a:gd name="T14" fmla="*/ 234 w 263"/>
                <a:gd name="T15" fmla="*/ 472 h 746"/>
                <a:gd name="T16" fmla="*/ 228 w 263"/>
                <a:gd name="T17" fmla="*/ 503 h 746"/>
                <a:gd name="T18" fmla="*/ 225 w 263"/>
                <a:gd name="T19" fmla="*/ 537 h 746"/>
                <a:gd name="T20" fmla="*/ 223 w 263"/>
                <a:gd name="T21" fmla="*/ 570 h 746"/>
                <a:gd name="T22" fmla="*/ 219 w 263"/>
                <a:gd name="T23" fmla="*/ 607 h 746"/>
                <a:gd name="T24" fmla="*/ 216 w 263"/>
                <a:gd name="T25" fmla="*/ 641 h 746"/>
                <a:gd name="T26" fmla="*/ 212 w 263"/>
                <a:gd name="T27" fmla="*/ 672 h 746"/>
                <a:gd name="T28" fmla="*/ 205 w 263"/>
                <a:gd name="T29" fmla="*/ 703 h 746"/>
                <a:gd name="T30" fmla="*/ 196 w 263"/>
                <a:gd name="T31" fmla="*/ 726 h 746"/>
                <a:gd name="T32" fmla="*/ 185 w 263"/>
                <a:gd name="T33" fmla="*/ 746 h 746"/>
                <a:gd name="T34" fmla="*/ 168 w 263"/>
                <a:gd name="T35" fmla="*/ 743 h 746"/>
                <a:gd name="T36" fmla="*/ 152 w 263"/>
                <a:gd name="T37" fmla="*/ 734 h 746"/>
                <a:gd name="T38" fmla="*/ 137 w 263"/>
                <a:gd name="T39" fmla="*/ 717 h 746"/>
                <a:gd name="T40" fmla="*/ 122 w 263"/>
                <a:gd name="T41" fmla="*/ 695 h 746"/>
                <a:gd name="T42" fmla="*/ 108 w 263"/>
                <a:gd name="T43" fmla="*/ 667 h 746"/>
                <a:gd name="T44" fmla="*/ 96 w 263"/>
                <a:gd name="T45" fmla="*/ 638 h 746"/>
                <a:gd name="T46" fmla="*/ 83 w 263"/>
                <a:gd name="T47" fmla="*/ 607 h 746"/>
                <a:gd name="T48" fmla="*/ 70 w 263"/>
                <a:gd name="T49" fmla="*/ 573 h 746"/>
                <a:gd name="T50" fmla="*/ 56 w 263"/>
                <a:gd name="T51" fmla="*/ 525 h 746"/>
                <a:gd name="T52" fmla="*/ 41 w 263"/>
                <a:gd name="T53" fmla="*/ 477 h 746"/>
                <a:gd name="T54" fmla="*/ 28 w 263"/>
                <a:gd name="T55" fmla="*/ 429 h 746"/>
                <a:gd name="T56" fmla="*/ 17 w 263"/>
                <a:gd name="T57" fmla="*/ 375 h 746"/>
                <a:gd name="T58" fmla="*/ 7 w 263"/>
                <a:gd name="T59" fmla="*/ 325 h 746"/>
                <a:gd name="T60" fmla="*/ 2 w 263"/>
                <a:gd name="T61" fmla="*/ 268 h 746"/>
                <a:gd name="T62" fmla="*/ 0 w 263"/>
                <a:gd name="T63" fmla="*/ 209 h 746"/>
                <a:gd name="T64" fmla="*/ 3 w 263"/>
                <a:gd name="T65" fmla="*/ 146 h 746"/>
                <a:gd name="T66" fmla="*/ 14 w 263"/>
                <a:gd name="T67" fmla="*/ 113 h 746"/>
                <a:gd name="T68" fmla="*/ 27 w 263"/>
                <a:gd name="T69" fmla="*/ 79 h 746"/>
                <a:gd name="T70" fmla="*/ 41 w 263"/>
                <a:gd name="T71" fmla="*/ 50 h 746"/>
                <a:gd name="T72" fmla="*/ 56 w 263"/>
                <a:gd name="T73" fmla="*/ 28 h 746"/>
                <a:gd name="T74" fmla="*/ 71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4 w 263"/>
                <a:gd name="T95" fmla="*/ 189 h 746"/>
                <a:gd name="T96" fmla="*/ 256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6" y="234"/>
                  </a:moveTo>
                  <a:lnTo>
                    <a:pt x="262" y="271"/>
                  </a:lnTo>
                  <a:lnTo>
                    <a:pt x="263" y="308"/>
                  </a:lnTo>
                  <a:lnTo>
                    <a:pt x="260" y="342"/>
                  </a:lnTo>
                  <a:lnTo>
                    <a:pt x="255" y="375"/>
                  </a:lnTo>
                  <a:lnTo>
                    <a:pt x="249" y="407"/>
                  </a:lnTo>
                  <a:lnTo>
                    <a:pt x="242" y="440"/>
                  </a:lnTo>
                  <a:lnTo>
                    <a:pt x="234" y="472"/>
                  </a:lnTo>
                  <a:lnTo>
                    <a:pt x="228" y="503"/>
                  </a:lnTo>
                  <a:lnTo>
                    <a:pt x="225" y="537"/>
                  </a:lnTo>
                  <a:lnTo>
                    <a:pt x="223" y="570"/>
                  </a:lnTo>
                  <a:lnTo>
                    <a:pt x="219" y="607"/>
                  </a:lnTo>
                  <a:lnTo>
                    <a:pt x="216" y="641"/>
                  </a:lnTo>
                  <a:lnTo>
                    <a:pt x="212" y="672"/>
                  </a:lnTo>
                  <a:lnTo>
                    <a:pt x="205" y="703"/>
                  </a:lnTo>
                  <a:lnTo>
                    <a:pt x="196" y="726"/>
                  </a:lnTo>
                  <a:lnTo>
                    <a:pt x="185" y="746"/>
                  </a:lnTo>
                  <a:lnTo>
                    <a:pt x="168" y="743"/>
                  </a:lnTo>
                  <a:lnTo>
                    <a:pt x="152" y="734"/>
                  </a:lnTo>
                  <a:lnTo>
                    <a:pt x="137" y="717"/>
                  </a:lnTo>
                  <a:lnTo>
                    <a:pt x="122" y="695"/>
                  </a:lnTo>
                  <a:lnTo>
                    <a:pt x="108" y="667"/>
                  </a:lnTo>
                  <a:lnTo>
                    <a:pt x="96" y="638"/>
                  </a:lnTo>
                  <a:lnTo>
                    <a:pt x="83" y="607"/>
                  </a:lnTo>
                  <a:lnTo>
                    <a:pt x="70" y="573"/>
                  </a:lnTo>
                  <a:lnTo>
                    <a:pt x="56" y="525"/>
                  </a:lnTo>
                  <a:lnTo>
                    <a:pt x="41" y="477"/>
                  </a:lnTo>
                  <a:lnTo>
                    <a:pt x="28" y="429"/>
                  </a:lnTo>
                  <a:lnTo>
                    <a:pt x="17" y="375"/>
                  </a:lnTo>
                  <a:lnTo>
                    <a:pt x="7" y="325"/>
                  </a:lnTo>
                  <a:lnTo>
                    <a:pt x="2" y="268"/>
                  </a:lnTo>
                  <a:lnTo>
                    <a:pt x="0" y="209"/>
                  </a:lnTo>
                  <a:lnTo>
                    <a:pt x="3" y="146"/>
                  </a:lnTo>
                  <a:lnTo>
                    <a:pt x="14" y="113"/>
                  </a:lnTo>
                  <a:lnTo>
                    <a:pt x="27" y="79"/>
                  </a:lnTo>
                  <a:lnTo>
                    <a:pt x="41" y="50"/>
                  </a:lnTo>
                  <a:lnTo>
                    <a:pt x="56" y="28"/>
                  </a:lnTo>
                  <a:lnTo>
                    <a:pt x="71" y="11"/>
                  </a:lnTo>
                  <a:lnTo>
                    <a:pt x="87" y="2"/>
                  </a:lnTo>
                  <a:lnTo>
                    <a:pt x="105" y="0"/>
                  </a:lnTo>
                  <a:lnTo>
                    <a:pt x="123"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99"/>
            <p:cNvSpPr>
              <a:spLocks/>
            </p:cNvSpPr>
            <p:nvPr/>
          </p:nvSpPr>
          <p:spPr bwMode="auto">
            <a:xfrm>
              <a:off x="5865095" y="6266083"/>
              <a:ext cx="122846" cy="98888"/>
            </a:xfrm>
            <a:custGeom>
              <a:avLst/>
              <a:gdLst>
                <a:gd name="T0" fmla="*/ 158 w 175"/>
                <a:gd name="T1" fmla="*/ 28 h 379"/>
                <a:gd name="T2" fmla="*/ 169 w 175"/>
                <a:gd name="T3" fmla="*/ 68 h 379"/>
                <a:gd name="T4" fmla="*/ 174 w 175"/>
                <a:gd name="T5" fmla="*/ 113 h 379"/>
                <a:gd name="T6" fmla="*/ 175 w 175"/>
                <a:gd name="T7" fmla="*/ 164 h 379"/>
                <a:gd name="T8" fmla="*/ 172 w 175"/>
                <a:gd name="T9" fmla="*/ 212 h 379"/>
                <a:gd name="T10" fmla="*/ 169 w 175"/>
                <a:gd name="T11" fmla="*/ 240 h 379"/>
                <a:gd name="T12" fmla="*/ 163 w 175"/>
                <a:gd name="T13" fmla="*/ 266 h 379"/>
                <a:gd name="T14" fmla="*/ 156 w 175"/>
                <a:gd name="T15" fmla="*/ 291 h 379"/>
                <a:gd name="T16" fmla="*/ 149 w 175"/>
                <a:gd name="T17" fmla="*/ 311 h 379"/>
                <a:gd name="T18" fmla="*/ 139 w 175"/>
                <a:gd name="T19" fmla="*/ 331 h 379"/>
                <a:gd name="T20" fmla="*/ 130 w 175"/>
                <a:gd name="T21" fmla="*/ 348 h 379"/>
                <a:gd name="T22" fmla="*/ 120 w 175"/>
                <a:gd name="T23" fmla="*/ 362 h 379"/>
                <a:gd name="T24" fmla="*/ 110 w 175"/>
                <a:gd name="T25" fmla="*/ 370 h 379"/>
                <a:gd name="T26" fmla="*/ 97 w 175"/>
                <a:gd name="T27" fmla="*/ 376 h 379"/>
                <a:gd name="T28" fmla="*/ 85 w 175"/>
                <a:gd name="T29" fmla="*/ 379 h 379"/>
                <a:gd name="T30" fmla="*/ 73 w 175"/>
                <a:gd name="T31" fmla="*/ 376 h 379"/>
                <a:gd name="T32" fmla="*/ 61 w 175"/>
                <a:gd name="T33" fmla="*/ 373 h 379"/>
                <a:gd name="T34" fmla="*/ 49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4" y="113"/>
                  </a:lnTo>
                  <a:lnTo>
                    <a:pt x="175" y="164"/>
                  </a:lnTo>
                  <a:lnTo>
                    <a:pt x="172" y="212"/>
                  </a:lnTo>
                  <a:lnTo>
                    <a:pt x="169" y="240"/>
                  </a:lnTo>
                  <a:lnTo>
                    <a:pt x="163" y="266"/>
                  </a:lnTo>
                  <a:lnTo>
                    <a:pt x="156" y="291"/>
                  </a:lnTo>
                  <a:lnTo>
                    <a:pt x="149" y="311"/>
                  </a:lnTo>
                  <a:lnTo>
                    <a:pt x="139" y="331"/>
                  </a:lnTo>
                  <a:lnTo>
                    <a:pt x="130" y="348"/>
                  </a:lnTo>
                  <a:lnTo>
                    <a:pt x="120" y="362"/>
                  </a:lnTo>
                  <a:lnTo>
                    <a:pt x="110" y="370"/>
                  </a:lnTo>
                  <a:lnTo>
                    <a:pt x="97" y="376"/>
                  </a:lnTo>
                  <a:lnTo>
                    <a:pt x="85" y="379"/>
                  </a:lnTo>
                  <a:lnTo>
                    <a:pt x="73" y="376"/>
                  </a:lnTo>
                  <a:lnTo>
                    <a:pt x="61" y="373"/>
                  </a:lnTo>
                  <a:lnTo>
                    <a:pt x="49"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3"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0"/>
            <p:cNvSpPr>
              <a:spLocks/>
            </p:cNvSpPr>
            <p:nvPr/>
          </p:nvSpPr>
          <p:spPr bwMode="auto">
            <a:xfrm>
              <a:off x="6356478" y="6357665"/>
              <a:ext cx="122846" cy="113500"/>
            </a:xfrm>
            <a:custGeom>
              <a:avLst/>
              <a:gdLst>
                <a:gd name="T0" fmla="*/ 169 w 171"/>
                <a:gd name="T1" fmla="*/ 79 h 435"/>
                <a:gd name="T2" fmla="*/ 171 w 171"/>
                <a:gd name="T3" fmla="*/ 141 h 435"/>
                <a:gd name="T4" fmla="*/ 167 w 171"/>
                <a:gd name="T5" fmla="*/ 200 h 435"/>
                <a:gd name="T6" fmla="*/ 158 w 171"/>
                <a:gd name="T7" fmla="*/ 257 h 435"/>
                <a:gd name="T8" fmla="*/ 145 w 171"/>
                <a:gd name="T9" fmla="*/ 308 h 435"/>
                <a:gd name="T10" fmla="*/ 134 w 171"/>
                <a:gd name="T11" fmla="*/ 342 h 435"/>
                <a:gd name="T12" fmla="*/ 121 w 171"/>
                <a:gd name="T13" fmla="*/ 370 h 435"/>
                <a:gd name="T14" fmla="*/ 107 w 171"/>
                <a:gd name="T15" fmla="*/ 392 h 435"/>
                <a:gd name="T16" fmla="*/ 93 w 171"/>
                <a:gd name="T17" fmla="*/ 409 h 435"/>
                <a:gd name="T18" fmla="*/ 77 w 171"/>
                <a:gd name="T19" fmla="*/ 424 h 435"/>
                <a:gd name="T20" fmla="*/ 61 w 171"/>
                <a:gd name="T21" fmla="*/ 432 h 435"/>
                <a:gd name="T22" fmla="*/ 44 w 171"/>
                <a:gd name="T23" fmla="*/ 435 h 435"/>
                <a:gd name="T24" fmla="*/ 27 w 171"/>
                <a:gd name="T25" fmla="*/ 429 h 435"/>
                <a:gd name="T26" fmla="*/ 20 w 171"/>
                <a:gd name="T27" fmla="*/ 418 h 435"/>
                <a:gd name="T28" fmla="*/ 12 w 171"/>
                <a:gd name="T29" fmla="*/ 404 h 435"/>
                <a:gd name="T30" fmla="*/ 6 w 171"/>
                <a:gd name="T31" fmla="*/ 387 h 435"/>
                <a:gd name="T32" fmla="*/ 2 w 171"/>
                <a:gd name="T33" fmla="*/ 364 h 435"/>
                <a:gd name="T34" fmla="*/ 0 w 171"/>
                <a:gd name="T35" fmla="*/ 325 h 435"/>
                <a:gd name="T36" fmla="*/ 0 w 171"/>
                <a:gd name="T37" fmla="*/ 285 h 435"/>
                <a:gd name="T38" fmla="*/ 2 w 171"/>
                <a:gd name="T39" fmla="*/ 248 h 435"/>
                <a:gd name="T40" fmla="*/ 6 w 171"/>
                <a:gd name="T41" fmla="*/ 214 h 435"/>
                <a:gd name="T42" fmla="*/ 11 w 171"/>
                <a:gd name="T43" fmla="*/ 180 h 435"/>
                <a:gd name="T44" fmla="*/ 19 w 171"/>
                <a:gd name="T45" fmla="*/ 147 h 435"/>
                <a:gd name="T46" fmla="*/ 27 w 171"/>
                <a:gd name="T47" fmla="*/ 115 h 435"/>
                <a:gd name="T48" fmla="*/ 36 w 171"/>
                <a:gd name="T49" fmla="*/ 87 h 435"/>
                <a:gd name="T50" fmla="*/ 46 w 171"/>
                <a:gd name="T51" fmla="*/ 62 h 435"/>
                <a:gd name="T52" fmla="*/ 59 w 171"/>
                <a:gd name="T53" fmla="*/ 42 h 435"/>
                <a:gd name="T54" fmla="*/ 70 w 171"/>
                <a:gd name="T55" fmla="*/ 25 h 435"/>
                <a:gd name="T56" fmla="*/ 83 w 171"/>
                <a:gd name="T57" fmla="*/ 11 h 435"/>
                <a:gd name="T58" fmla="*/ 97 w 171"/>
                <a:gd name="T59" fmla="*/ 2 h 435"/>
                <a:gd name="T60" fmla="*/ 111 w 171"/>
                <a:gd name="T61" fmla="*/ 0 h 435"/>
                <a:gd name="T62" fmla="*/ 124 w 171"/>
                <a:gd name="T63" fmla="*/ 0 h 435"/>
                <a:gd name="T64" fmla="*/ 139 w 171"/>
                <a:gd name="T65" fmla="*/ 8 h 435"/>
                <a:gd name="T66" fmla="*/ 148 w 171"/>
                <a:gd name="T67" fmla="*/ 19 h 435"/>
                <a:gd name="T68" fmla="*/ 157 w 171"/>
                <a:gd name="T69" fmla="*/ 36 h 435"/>
                <a:gd name="T70" fmla="*/ 163 w 171"/>
                <a:gd name="T71" fmla="*/ 56 h 435"/>
                <a:gd name="T72" fmla="*/ 169 w 171"/>
                <a:gd name="T73"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435">
                  <a:moveTo>
                    <a:pt x="169" y="79"/>
                  </a:moveTo>
                  <a:lnTo>
                    <a:pt x="171" y="141"/>
                  </a:lnTo>
                  <a:lnTo>
                    <a:pt x="167" y="200"/>
                  </a:lnTo>
                  <a:lnTo>
                    <a:pt x="158" y="257"/>
                  </a:lnTo>
                  <a:lnTo>
                    <a:pt x="145"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0" y="25"/>
                  </a:lnTo>
                  <a:lnTo>
                    <a:pt x="83" y="11"/>
                  </a:lnTo>
                  <a:lnTo>
                    <a:pt x="97" y="2"/>
                  </a:lnTo>
                  <a:lnTo>
                    <a:pt x="111" y="0"/>
                  </a:lnTo>
                  <a:lnTo>
                    <a:pt x="124" y="0"/>
                  </a:lnTo>
                  <a:lnTo>
                    <a:pt x="139" y="8"/>
                  </a:lnTo>
                  <a:lnTo>
                    <a:pt x="148" y="19"/>
                  </a:lnTo>
                  <a:lnTo>
                    <a:pt x="157" y="36"/>
                  </a:lnTo>
                  <a:lnTo>
                    <a:pt x="163" y="56"/>
                  </a:lnTo>
                  <a:lnTo>
                    <a:pt x="169"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1"/>
            <p:cNvSpPr>
              <a:spLocks/>
            </p:cNvSpPr>
            <p:nvPr/>
          </p:nvSpPr>
          <p:spPr bwMode="auto">
            <a:xfrm>
              <a:off x="5832767" y="6378278"/>
              <a:ext cx="103449" cy="81668"/>
            </a:xfrm>
            <a:custGeom>
              <a:avLst/>
              <a:gdLst>
                <a:gd name="T0" fmla="*/ 143 w 151"/>
                <a:gd name="T1" fmla="*/ 62 h 313"/>
                <a:gd name="T2" fmla="*/ 151 w 151"/>
                <a:gd name="T3" fmla="*/ 110 h 313"/>
                <a:gd name="T4" fmla="*/ 151 w 151"/>
                <a:gd name="T5" fmla="*/ 164 h 313"/>
                <a:gd name="T6" fmla="*/ 147 w 151"/>
                <a:gd name="T7" fmla="*/ 217 h 313"/>
                <a:gd name="T8" fmla="*/ 141 w 151"/>
                <a:gd name="T9" fmla="*/ 265 h 313"/>
                <a:gd name="T10" fmla="*/ 131 w 151"/>
                <a:gd name="T11" fmla="*/ 288 h 313"/>
                <a:gd name="T12" fmla="*/ 120 w 151"/>
                <a:gd name="T13" fmla="*/ 302 h 313"/>
                <a:gd name="T14" fmla="*/ 108 w 151"/>
                <a:gd name="T15" fmla="*/ 311 h 313"/>
                <a:gd name="T16" fmla="*/ 95 w 151"/>
                <a:gd name="T17" fmla="*/ 313 h 313"/>
                <a:gd name="T18" fmla="*/ 83 w 151"/>
                <a:gd name="T19" fmla="*/ 313 h 313"/>
                <a:gd name="T20" fmla="*/ 70 w 151"/>
                <a:gd name="T21" fmla="*/ 311 h 313"/>
                <a:gd name="T22" fmla="*/ 58 w 151"/>
                <a:gd name="T23" fmla="*/ 302 h 313"/>
                <a:gd name="T24" fmla="*/ 47 w 151"/>
                <a:gd name="T25" fmla="*/ 294 h 313"/>
                <a:gd name="T26" fmla="*/ 38 w 151"/>
                <a:gd name="T27" fmla="*/ 280 h 313"/>
                <a:gd name="T28" fmla="*/ 30 w 151"/>
                <a:gd name="T29" fmla="*/ 265 h 313"/>
                <a:gd name="T30" fmla="*/ 23 w 151"/>
                <a:gd name="T31" fmla="*/ 246 h 313"/>
                <a:gd name="T32" fmla="*/ 16 w 151"/>
                <a:gd name="T33" fmla="*/ 226 h 313"/>
                <a:gd name="T34" fmla="*/ 11 w 151"/>
                <a:gd name="T35" fmla="*/ 203 h 313"/>
                <a:gd name="T36" fmla="*/ 6 w 151"/>
                <a:gd name="T37" fmla="*/ 181 h 313"/>
                <a:gd name="T38" fmla="*/ 2 w 151"/>
                <a:gd name="T39" fmla="*/ 158 h 313"/>
                <a:gd name="T40" fmla="*/ 0 w 151"/>
                <a:gd name="T41" fmla="*/ 133 h 313"/>
                <a:gd name="T42" fmla="*/ 1 w 151"/>
                <a:gd name="T43" fmla="*/ 104 h 313"/>
                <a:gd name="T44" fmla="*/ 4 w 151"/>
                <a:gd name="T45" fmla="*/ 79 h 313"/>
                <a:gd name="T46" fmla="*/ 8 w 151"/>
                <a:gd name="T47" fmla="*/ 56 h 313"/>
                <a:gd name="T48" fmla="*/ 14 w 151"/>
                <a:gd name="T49" fmla="*/ 36 h 313"/>
                <a:gd name="T50" fmla="*/ 29 w 151"/>
                <a:gd name="T51" fmla="*/ 17 h 313"/>
                <a:gd name="T52" fmla="*/ 45 w 151"/>
                <a:gd name="T53" fmla="*/ 5 h 313"/>
                <a:gd name="T54" fmla="*/ 62 w 151"/>
                <a:gd name="T55" fmla="*/ 0 h 313"/>
                <a:gd name="T56" fmla="*/ 80 w 151"/>
                <a:gd name="T57" fmla="*/ 3 h 313"/>
                <a:gd name="T58" fmla="*/ 97 w 151"/>
                <a:gd name="T59" fmla="*/ 8 h 313"/>
                <a:gd name="T60" fmla="*/ 113 w 151"/>
                <a:gd name="T61" fmla="*/ 22 h 313"/>
                <a:gd name="T62" fmla="*/ 129 w 151"/>
                <a:gd name="T63" fmla="*/ 39 h 313"/>
                <a:gd name="T64" fmla="*/ 143 w 151"/>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313">
                  <a:moveTo>
                    <a:pt x="143" y="62"/>
                  </a:moveTo>
                  <a:lnTo>
                    <a:pt x="151" y="110"/>
                  </a:lnTo>
                  <a:lnTo>
                    <a:pt x="151" y="164"/>
                  </a:lnTo>
                  <a:lnTo>
                    <a:pt x="147"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3" y="246"/>
                  </a:lnTo>
                  <a:lnTo>
                    <a:pt x="16" y="226"/>
                  </a:lnTo>
                  <a:lnTo>
                    <a:pt x="11" y="203"/>
                  </a:lnTo>
                  <a:lnTo>
                    <a:pt x="6" y="181"/>
                  </a:lnTo>
                  <a:lnTo>
                    <a:pt x="2" y="158"/>
                  </a:lnTo>
                  <a:lnTo>
                    <a:pt x="0" y="133"/>
                  </a:lnTo>
                  <a:lnTo>
                    <a:pt x="1" y="104"/>
                  </a:lnTo>
                  <a:lnTo>
                    <a:pt x="4" y="79"/>
                  </a:lnTo>
                  <a:lnTo>
                    <a:pt x="8" y="56"/>
                  </a:lnTo>
                  <a:lnTo>
                    <a:pt x="14" y="36"/>
                  </a:lnTo>
                  <a:lnTo>
                    <a:pt x="29" y="17"/>
                  </a:lnTo>
                  <a:lnTo>
                    <a:pt x="45" y="5"/>
                  </a:lnTo>
                  <a:lnTo>
                    <a:pt x="62" y="0"/>
                  </a:lnTo>
                  <a:lnTo>
                    <a:pt x="80" y="3"/>
                  </a:lnTo>
                  <a:lnTo>
                    <a:pt x="97" y="8"/>
                  </a:lnTo>
                  <a:lnTo>
                    <a:pt x="113"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2"/>
            <p:cNvSpPr>
              <a:spLocks/>
            </p:cNvSpPr>
            <p:nvPr/>
          </p:nvSpPr>
          <p:spPr bwMode="auto">
            <a:xfrm>
              <a:off x="6440531" y="6445334"/>
              <a:ext cx="135777" cy="93670"/>
            </a:xfrm>
            <a:custGeom>
              <a:avLst/>
              <a:gdLst>
                <a:gd name="T0" fmla="*/ 173 w 189"/>
                <a:gd name="T1" fmla="*/ 25 h 359"/>
                <a:gd name="T2" fmla="*/ 181 w 189"/>
                <a:gd name="T3" fmla="*/ 71 h 359"/>
                <a:gd name="T4" fmla="*/ 187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3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2 w 189"/>
                <a:gd name="T33" fmla="*/ 155 h 359"/>
                <a:gd name="T34" fmla="*/ 13 w 189"/>
                <a:gd name="T35" fmla="*/ 121 h 359"/>
                <a:gd name="T36" fmla="*/ 24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2 w 189"/>
                <a:gd name="T57" fmla="*/ 3 h 359"/>
                <a:gd name="T58" fmla="*/ 150 w 189"/>
                <a:gd name="T59" fmla="*/ 8 h 359"/>
                <a:gd name="T60" fmla="*/ 158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1" y="71"/>
                  </a:lnTo>
                  <a:lnTo>
                    <a:pt x="187" y="119"/>
                  </a:lnTo>
                  <a:lnTo>
                    <a:pt x="189" y="167"/>
                  </a:lnTo>
                  <a:lnTo>
                    <a:pt x="186" y="215"/>
                  </a:lnTo>
                  <a:lnTo>
                    <a:pt x="168" y="257"/>
                  </a:lnTo>
                  <a:lnTo>
                    <a:pt x="149" y="291"/>
                  </a:lnTo>
                  <a:lnTo>
                    <a:pt x="129" y="319"/>
                  </a:lnTo>
                  <a:lnTo>
                    <a:pt x="108" y="339"/>
                  </a:lnTo>
                  <a:lnTo>
                    <a:pt x="86" y="353"/>
                  </a:lnTo>
                  <a:lnTo>
                    <a:pt x="63" y="359"/>
                  </a:lnTo>
                  <a:lnTo>
                    <a:pt x="41" y="356"/>
                  </a:lnTo>
                  <a:lnTo>
                    <a:pt x="18" y="348"/>
                  </a:lnTo>
                  <a:lnTo>
                    <a:pt x="3" y="311"/>
                  </a:lnTo>
                  <a:lnTo>
                    <a:pt x="0" y="260"/>
                  </a:lnTo>
                  <a:lnTo>
                    <a:pt x="2" y="206"/>
                  </a:lnTo>
                  <a:lnTo>
                    <a:pt x="2" y="155"/>
                  </a:lnTo>
                  <a:lnTo>
                    <a:pt x="13" y="121"/>
                  </a:lnTo>
                  <a:lnTo>
                    <a:pt x="24" y="93"/>
                  </a:lnTo>
                  <a:lnTo>
                    <a:pt x="37" y="71"/>
                  </a:lnTo>
                  <a:lnTo>
                    <a:pt x="51" y="51"/>
                  </a:lnTo>
                  <a:lnTo>
                    <a:pt x="65" y="37"/>
                  </a:lnTo>
                  <a:lnTo>
                    <a:pt x="79" y="23"/>
                  </a:lnTo>
                  <a:lnTo>
                    <a:pt x="94" y="11"/>
                  </a:lnTo>
                  <a:lnTo>
                    <a:pt x="109" y="0"/>
                  </a:lnTo>
                  <a:lnTo>
                    <a:pt x="117" y="0"/>
                  </a:lnTo>
                  <a:lnTo>
                    <a:pt x="126" y="0"/>
                  </a:lnTo>
                  <a:lnTo>
                    <a:pt x="134" y="0"/>
                  </a:lnTo>
                  <a:lnTo>
                    <a:pt x="142"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3"/>
            <p:cNvSpPr>
              <a:spLocks/>
            </p:cNvSpPr>
            <p:nvPr/>
          </p:nvSpPr>
          <p:spPr bwMode="auto">
            <a:xfrm>
              <a:off x="6253029" y="6462294"/>
              <a:ext cx="174571" cy="194646"/>
            </a:xfrm>
            <a:custGeom>
              <a:avLst/>
              <a:gdLst>
                <a:gd name="T0" fmla="*/ 227 w 244"/>
                <a:gd name="T1" fmla="*/ 246 h 746"/>
                <a:gd name="T2" fmla="*/ 238 w 244"/>
                <a:gd name="T3" fmla="*/ 271 h 746"/>
                <a:gd name="T4" fmla="*/ 243 w 244"/>
                <a:gd name="T5" fmla="*/ 302 h 746"/>
                <a:gd name="T6" fmla="*/ 244 w 244"/>
                <a:gd name="T7" fmla="*/ 336 h 746"/>
                <a:gd name="T8" fmla="*/ 242 w 244"/>
                <a:gd name="T9" fmla="*/ 373 h 746"/>
                <a:gd name="T10" fmla="*/ 233 w 244"/>
                <a:gd name="T11" fmla="*/ 430 h 746"/>
                <a:gd name="T12" fmla="*/ 223 w 244"/>
                <a:gd name="T13" fmla="*/ 486 h 746"/>
                <a:gd name="T14" fmla="*/ 209 w 244"/>
                <a:gd name="T15" fmla="*/ 540 h 746"/>
                <a:gd name="T16" fmla="*/ 194 w 244"/>
                <a:gd name="T17" fmla="*/ 588 h 746"/>
                <a:gd name="T18" fmla="*/ 177 w 244"/>
                <a:gd name="T19" fmla="*/ 636 h 746"/>
                <a:gd name="T20" fmla="*/ 159 w 244"/>
                <a:gd name="T21" fmla="*/ 678 h 746"/>
                <a:gd name="T22" fmla="*/ 140 w 244"/>
                <a:gd name="T23" fmla="*/ 715 h 746"/>
                <a:gd name="T24" fmla="*/ 120 w 244"/>
                <a:gd name="T25" fmla="*/ 746 h 746"/>
                <a:gd name="T26" fmla="*/ 106 w 244"/>
                <a:gd name="T27" fmla="*/ 743 h 746"/>
                <a:gd name="T28" fmla="*/ 93 w 244"/>
                <a:gd name="T29" fmla="*/ 732 h 746"/>
                <a:gd name="T30" fmla="*/ 79 w 244"/>
                <a:gd name="T31" fmla="*/ 715 h 746"/>
                <a:gd name="T32" fmla="*/ 67 w 244"/>
                <a:gd name="T33" fmla="*/ 695 h 746"/>
                <a:gd name="T34" fmla="*/ 56 w 244"/>
                <a:gd name="T35" fmla="*/ 673 h 746"/>
                <a:gd name="T36" fmla="*/ 44 w 244"/>
                <a:gd name="T37" fmla="*/ 650 h 746"/>
                <a:gd name="T38" fmla="*/ 33 w 244"/>
                <a:gd name="T39" fmla="*/ 627 h 746"/>
                <a:gd name="T40" fmla="*/ 21 w 244"/>
                <a:gd name="T41" fmla="*/ 605 h 746"/>
                <a:gd name="T42" fmla="*/ 10 w 244"/>
                <a:gd name="T43" fmla="*/ 551 h 746"/>
                <a:gd name="T44" fmla="*/ 3 w 244"/>
                <a:gd name="T45" fmla="*/ 492 h 746"/>
                <a:gd name="T46" fmla="*/ 0 w 244"/>
                <a:gd name="T47" fmla="*/ 430 h 746"/>
                <a:gd name="T48" fmla="*/ 0 w 244"/>
                <a:gd name="T49" fmla="*/ 367 h 746"/>
                <a:gd name="T50" fmla="*/ 2 w 244"/>
                <a:gd name="T51" fmla="*/ 302 h 746"/>
                <a:gd name="T52" fmla="*/ 7 w 244"/>
                <a:gd name="T53" fmla="*/ 240 h 746"/>
                <a:gd name="T54" fmla="*/ 16 w 244"/>
                <a:gd name="T55" fmla="*/ 181 h 746"/>
                <a:gd name="T56" fmla="*/ 26 w 244"/>
                <a:gd name="T57" fmla="*/ 130 h 746"/>
                <a:gd name="T58" fmla="*/ 34 w 244"/>
                <a:gd name="T59" fmla="*/ 102 h 746"/>
                <a:gd name="T60" fmla="*/ 42 w 244"/>
                <a:gd name="T61" fmla="*/ 73 h 746"/>
                <a:gd name="T62" fmla="*/ 52 w 244"/>
                <a:gd name="T63" fmla="*/ 48 h 746"/>
                <a:gd name="T64" fmla="*/ 62 w 244"/>
                <a:gd name="T65" fmla="*/ 28 h 746"/>
                <a:gd name="T66" fmla="*/ 73 w 244"/>
                <a:gd name="T67" fmla="*/ 14 h 746"/>
                <a:gd name="T68" fmla="*/ 84 w 244"/>
                <a:gd name="T69" fmla="*/ 3 h 746"/>
                <a:gd name="T70" fmla="*/ 97 w 244"/>
                <a:gd name="T71" fmla="*/ 0 h 746"/>
                <a:gd name="T72" fmla="*/ 111 w 244"/>
                <a:gd name="T73" fmla="*/ 6 h 746"/>
                <a:gd name="T74" fmla="*/ 127 w 244"/>
                <a:gd name="T75" fmla="*/ 28 h 746"/>
                <a:gd name="T76" fmla="*/ 143 w 244"/>
                <a:gd name="T77" fmla="*/ 51 h 746"/>
                <a:gd name="T78" fmla="*/ 157 w 244"/>
                <a:gd name="T79" fmla="*/ 79 h 746"/>
                <a:gd name="T80" fmla="*/ 172 w 244"/>
                <a:gd name="T81" fmla="*/ 110 h 746"/>
                <a:gd name="T82" fmla="*/ 186 w 244"/>
                <a:gd name="T83" fmla="*/ 144 h 746"/>
                <a:gd name="T84" fmla="*/ 200 w 244"/>
                <a:gd name="T85" fmla="*/ 178 h 746"/>
                <a:gd name="T86" fmla="*/ 213 w 244"/>
                <a:gd name="T87" fmla="*/ 212 h 746"/>
                <a:gd name="T88" fmla="*/ 227 w 244"/>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746">
                  <a:moveTo>
                    <a:pt x="227" y="246"/>
                  </a:moveTo>
                  <a:lnTo>
                    <a:pt x="238" y="271"/>
                  </a:lnTo>
                  <a:lnTo>
                    <a:pt x="243" y="302"/>
                  </a:lnTo>
                  <a:lnTo>
                    <a:pt x="244" y="336"/>
                  </a:lnTo>
                  <a:lnTo>
                    <a:pt x="242" y="373"/>
                  </a:lnTo>
                  <a:lnTo>
                    <a:pt x="233" y="430"/>
                  </a:lnTo>
                  <a:lnTo>
                    <a:pt x="223" y="486"/>
                  </a:lnTo>
                  <a:lnTo>
                    <a:pt x="209" y="540"/>
                  </a:lnTo>
                  <a:lnTo>
                    <a:pt x="194" y="588"/>
                  </a:lnTo>
                  <a:lnTo>
                    <a:pt x="177" y="636"/>
                  </a:lnTo>
                  <a:lnTo>
                    <a:pt x="159" y="678"/>
                  </a:lnTo>
                  <a:lnTo>
                    <a:pt x="140" y="715"/>
                  </a:lnTo>
                  <a:lnTo>
                    <a:pt x="120" y="746"/>
                  </a:lnTo>
                  <a:lnTo>
                    <a:pt x="106" y="743"/>
                  </a:lnTo>
                  <a:lnTo>
                    <a:pt x="93" y="732"/>
                  </a:lnTo>
                  <a:lnTo>
                    <a:pt x="79" y="715"/>
                  </a:lnTo>
                  <a:lnTo>
                    <a:pt x="67" y="695"/>
                  </a:lnTo>
                  <a:lnTo>
                    <a:pt x="56" y="673"/>
                  </a:lnTo>
                  <a:lnTo>
                    <a:pt x="44" y="650"/>
                  </a:lnTo>
                  <a:lnTo>
                    <a:pt x="33" y="627"/>
                  </a:lnTo>
                  <a:lnTo>
                    <a:pt x="21" y="605"/>
                  </a:lnTo>
                  <a:lnTo>
                    <a:pt x="10" y="551"/>
                  </a:lnTo>
                  <a:lnTo>
                    <a:pt x="3" y="492"/>
                  </a:lnTo>
                  <a:lnTo>
                    <a:pt x="0" y="430"/>
                  </a:lnTo>
                  <a:lnTo>
                    <a:pt x="0" y="367"/>
                  </a:lnTo>
                  <a:lnTo>
                    <a:pt x="2" y="302"/>
                  </a:lnTo>
                  <a:lnTo>
                    <a:pt x="7" y="240"/>
                  </a:lnTo>
                  <a:lnTo>
                    <a:pt x="16" y="181"/>
                  </a:lnTo>
                  <a:lnTo>
                    <a:pt x="26" y="130"/>
                  </a:lnTo>
                  <a:lnTo>
                    <a:pt x="34" y="102"/>
                  </a:lnTo>
                  <a:lnTo>
                    <a:pt x="42" y="73"/>
                  </a:lnTo>
                  <a:lnTo>
                    <a:pt x="52" y="48"/>
                  </a:lnTo>
                  <a:lnTo>
                    <a:pt x="62" y="28"/>
                  </a:lnTo>
                  <a:lnTo>
                    <a:pt x="73" y="14"/>
                  </a:lnTo>
                  <a:lnTo>
                    <a:pt x="84" y="3"/>
                  </a:lnTo>
                  <a:lnTo>
                    <a:pt x="97"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4"/>
            <p:cNvSpPr>
              <a:spLocks/>
            </p:cNvSpPr>
            <p:nvPr/>
          </p:nvSpPr>
          <p:spPr bwMode="auto">
            <a:xfrm>
              <a:off x="6453462" y="6558051"/>
              <a:ext cx="135777" cy="91582"/>
            </a:xfrm>
            <a:custGeom>
              <a:avLst/>
              <a:gdLst>
                <a:gd name="T0" fmla="*/ 175 w 188"/>
                <a:gd name="T1" fmla="*/ 82 h 351"/>
                <a:gd name="T2" fmla="*/ 182 w 188"/>
                <a:gd name="T3" fmla="*/ 111 h 351"/>
                <a:gd name="T4" fmla="*/ 186 w 188"/>
                <a:gd name="T5" fmla="*/ 142 h 351"/>
                <a:gd name="T6" fmla="*/ 188 w 188"/>
                <a:gd name="T7" fmla="*/ 176 h 351"/>
                <a:gd name="T8" fmla="*/ 186 w 188"/>
                <a:gd name="T9" fmla="*/ 210 h 351"/>
                <a:gd name="T10" fmla="*/ 184 w 188"/>
                <a:gd name="T11" fmla="*/ 235 h 351"/>
                <a:gd name="T12" fmla="*/ 178 w 188"/>
                <a:gd name="T13" fmla="*/ 258 h 351"/>
                <a:gd name="T14" fmla="*/ 173 w 188"/>
                <a:gd name="T15" fmla="*/ 277 h 351"/>
                <a:gd name="T16" fmla="*/ 166 w 188"/>
                <a:gd name="T17" fmla="*/ 297 h 351"/>
                <a:gd name="T18" fmla="*/ 158 w 188"/>
                <a:gd name="T19" fmla="*/ 314 h 351"/>
                <a:gd name="T20" fmla="*/ 150 w 188"/>
                <a:gd name="T21" fmla="*/ 328 h 351"/>
                <a:gd name="T22" fmla="*/ 140 w 188"/>
                <a:gd name="T23" fmla="*/ 340 h 351"/>
                <a:gd name="T24" fmla="*/ 132 w 188"/>
                <a:gd name="T25" fmla="*/ 348 h 351"/>
                <a:gd name="T26" fmla="*/ 112 w 188"/>
                <a:gd name="T27" fmla="*/ 351 h 351"/>
                <a:gd name="T28" fmla="*/ 92 w 188"/>
                <a:gd name="T29" fmla="*/ 342 h 351"/>
                <a:gd name="T30" fmla="*/ 74 w 188"/>
                <a:gd name="T31" fmla="*/ 331 h 351"/>
                <a:gd name="T32" fmla="*/ 57 w 188"/>
                <a:gd name="T33" fmla="*/ 311 h 351"/>
                <a:gd name="T34" fmla="*/ 41 w 188"/>
                <a:gd name="T35" fmla="*/ 283 h 351"/>
                <a:gd name="T36" fmla="*/ 26 w 188"/>
                <a:gd name="T37" fmla="*/ 252 h 351"/>
                <a:gd name="T38" fmla="*/ 15 w 188"/>
                <a:gd name="T39" fmla="*/ 212 h 351"/>
                <a:gd name="T40" fmla="*/ 4 w 188"/>
                <a:gd name="T41" fmla="*/ 167 h 351"/>
                <a:gd name="T42" fmla="*/ 1 w 188"/>
                <a:gd name="T43" fmla="*/ 145 h 351"/>
                <a:gd name="T44" fmla="*/ 0 w 188"/>
                <a:gd name="T45" fmla="*/ 119 h 351"/>
                <a:gd name="T46" fmla="*/ 2 w 188"/>
                <a:gd name="T47" fmla="*/ 94 h 351"/>
                <a:gd name="T48" fmla="*/ 5 w 188"/>
                <a:gd name="T49" fmla="*/ 71 h 351"/>
                <a:gd name="T50" fmla="*/ 14 w 188"/>
                <a:gd name="T51" fmla="*/ 51 h 351"/>
                <a:gd name="T52" fmla="*/ 23 w 188"/>
                <a:gd name="T53" fmla="*/ 31 h 351"/>
                <a:gd name="T54" fmla="*/ 33 w 188"/>
                <a:gd name="T55" fmla="*/ 20 h 351"/>
                <a:gd name="T56" fmla="*/ 43 w 188"/>
                <a:gd name="T57" fmla="*/ 9 h 351"/>
                <a:gd name="T58" fmla="*/ 55 w 188"/>
                <a:gd name="T59" fmla="*/ 3 h 351"/>
                <a:gd name="T60" fmla="*/ 66 w 188"/>
                <a:gd name="T61" fmla="*/ 0 h 351"/>
                <a:gd name="T62" fmla="*/ 78 w 188"/>
                <a:gd name="T63" fmla="*/ 0 h 351"/>
                <a:gd name="T64" fmla="*/ 90 w 188"/>
                <a:gd name="T65" fmla="*/ 3 h 351"/>
                <a:gd name="T66" fmla="*/ 101 w 188"/>
                <a:gd name="T67" fmla="*/ 6 h 351"/>
                <a:gd name="T68" fmla="*/ 113 w 188"/>
                <a:gd name="T69" fmla="*/ 15 h 351"/>
                <a:gd name="T70" fmla="*/ 125 w 188"/>
                <a:gd name="T71" fmla="*/ 23 h 351"/>
                <a:gd name="T72" fmla="*/ 135 w 188"/>
                <a:gd name="T73" fmla="*/ 31 h 351"/>
                <a:gd name="T74" fmla="*/ 147 w 188"/>
                <a:gd name="T75" fmla="*/ 43 h 351"/>
                <a:gd name="T76" fmla="*/ 156 w 188"/>
                <a:gd name="T77" fmla="*/ 57 h 351"/>
                <a:gd name="T78" fmla="*/ 167 w 188"/>
                <a:gd name="T79" fmla="*/ 68 h 351"/>
                <a:gd name="T80" fmla="*/ 175 w 188"/>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51">
                  <a:moveTo>
                    <a:pt x="175" y="82"/>
                  </a:moveTo>
                  <a:lnTo>
                    <a:pt x="182" y="111"/>
                  </a:lnTo>
                  <a:lnTo>
                    <a:pt x="186" y="142"/>
                  </a:lnTo>
                  <a:lnTo>
                    <a:pt x="188" y="176"/>
                  </a:lnTo>
                  <a:lnTo>
                    <a:pt x="186" y="210"/>
                  </a:lnTo>
                  <a:lnTo>
                    <a:pt x="184" y="235"/>
                  </a:lnTo>
                  <a:lnTo>
                    <a:pt x="178" y="258"/>
                  </a:lnTo>
                  <a:lnTo>
                    <a:pt x="173" y="277"/>
                  </a:lnTo>
                  <a:lnTo>
                    <a:pt x="166" y="297"/>
                  </a:lnTo>
                  <a:lnTo>
                    <a:pt x="158" y="314"/>
                  </a:lnTo>
                  <a:lnTo>
                    <a:pt x="150" y="328"/>
                  </a:lnTo>
                  <a:lnTo>
                    <a:pt x="140" y="340"/>
                  </a:lnTo>
                  <a:lnTo>
                    <a:pt x="132" y="348"/>
                  </a:lnTo>
                  <a:lnTo>
                    <a:pt x="112" y="351"/>
                  </a:lnTo>
                  <a:lnTo>
                    <a:pt x="92" y="342"/>
                  </a:lnTo>
                  <a:lnTo>
                    <a:pt x="74" y="331"/>
                  </a:lnTo>
                  <a:lnTo>
                    <a:pt x="57" y="311"/>
                  </a:lnTo>
                  <a:lnTo>
                    <a:pt x="41" y="283"/>
                  </a:lnTo>
                  <a:lnTo>
                    <a:pt x="26" y="252"/>
                  </a:lnTo>
                  <a:lnTo>
                    <a:pt x="15" y="212"/>
                  </a:lnTo>
                  <a:lnTo>
                    <a:pt x="4" y="167"/>
                  </a:lnTo>
                  <a:lnTo>
                    <a:pt x="1" y="145"/>
                  </a:lnTo>
                  <a:lnTo>
                    <a:pt x="0" y="119"/>
                  </a:lnTo>
                  <a:lnTo>
                    <a:pt x="2" y="94"/>
                  </a:lnTo>
                  <a:lnTo>
                    <a:pt x="5" y="71"/>
                  </a:lnTo>
                  <a:lnTo>
                    <a:pt x="14" y="51"/>
                  </a:lnTo>
                  <a:lnTo>
                    <a:pt x="23" y="31"/>
                  </a:lnTo>
                  <a:lnTo>
                    <a:pt x="33" y="20"/>
                  </a:lnTo>
                  <a:lnTo>
                    <a:pt x="43" y="9"/>
                  </a:lnTo>
                  <a:lnTo>
                    <a:pt x="55" y="3"/>
                  </a:lnTo>
                  <a:lnTo>
                    <a:pt x="66" y="0"/>
                  </a:lnTo>
                  <a:lnTo>
                    <a:pt x="78" y="0"/>
                  </a:lnTo>
                  <a:lnTo>
                    <a:pt x="90" y="3"/>
                  </a:lnTo>
                  <a:lnTo>
                    <a:pt x="101" y="6"/>
                  </a:lnTo>
                  <a:lnTo>
                    <a:pt x="113" y="15"/>
                  </a:lnTo>
                  <a:lnTo>
                    <a:pt x="125" y="23"/>
                  </a:lnTo>
                  <a:lnTo>
                    <a:pt x="135" y="31"/>
                  </a:lnTo>
                  <a:lnTo>
                    <a:pt x="147" y="43"/>
                  </a:lnTo>
                  <a:lnTo>
                    <a:pt x="156" y="57"/>
                  </a:lnTo>
                  <a:lnTo>
                    <a:pt x="167"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5"/>
            <p:cNvSpPr>
              <a:spLocks/>
            </p:cNvSpPr>
            <p:nvPr/>
          </p:nvSpPr>
          <p:spPr bwMode="auto">
            <a:xfrm>
              <a:off x="6395271" y="6639197"/>
              <a:ext cx="90518" cy="84798"/>
            </a:xfrm>
            <a:custGeom>
              <a:avLst/>
              <a:gdLst>
                <a:gd name="T0" fmla="*/ 122 w 127"/>
                <a:gd name="T1" fmla="*/ 111 h 325"/>
                <a:gd name="T2" fmla="*/ 125 w 127"/>
                <a:gd name="T3" fmla="*/ 144 h 325"/>
                <a:gd name="T4" fmla="*/ 127 w 127"/>
                <a:gd name="T5" fmla="*/ 178 h 325"/>
                <a:gd name="T6" fmla="*/ 127 w 127"/>
                <a:gd name="T7" fmla="*/ 215 h 325"/>
                <a:gd name="T8" fmla="*/ 123 w 127"/>
                <a:gd name="T9" fmla="*/ 246 h 325"/>
                <a:gd name="T10" fmla="*/ 119 w 127"/>
                <a:gd name="T11" fmla="*/ 266 h 325"/>
                <a:gd name="T12" fmla="*/ 115 w 127"/>
                <a:gd name="T13" fmla="*/ 283 h 325"/>
                <a:gd name="T14" fmla="*/ 108 w 127"/>
                <a:gd name="T15" fmla="*/ 297 h 325"/>
                <a:gd name="T16" fmla="*/ 102 w 127"/>
                <a:gd name="T17" fmla="*/ 308 h 325"/>
                <a:gd name="T18" fmla="*/ 95 w 127"/>
                <a:gd name="T19" fmla="*/ 317 h 325"/>
                <a:gd name="T20" fmla="*/ 87 w 127"/>
                <a:gd name="T21" fmla="*/ 323 h 325"/>
                <a:gd name="T22" fmla="*/ 80 w 127"/>
                <a:gd name="T23" fmla="*/ 325 h 325"/>
                <a:gd name="T24" fmla="*/ 71 w 127"/>
                <a:gd name="T25" fmla="*/ 325 h 325"/>
                <a:gd name="T26" fmla="*/ 61 w 127"/>
                <a:gd name="T27" fmla="*/ 323 h 325"/>
                <a:gd name="T28" fmla="*/ 50 w 127"/>
                <a:gd name="T29" fmla="*/ 317 h 325"/>
                <a:gd name="T30" fmla="*/ 41 w 127"/>
                <a:gd name="T31" fmla="*/ 306 h 325"/>
                <a:gd name="T32" fmla="*/ 32 w 127"/>
                <a:gd name="T33" fmla="*/ 291 h 325"/>
                <a:gd name="T34" fmla="*/ 24 w 127"/>
                <a:gd name="T35" fmla="*/ 274 h 325"/>
                <a:gd name="T36" fmla="*/ 17 w 127"/>
                <a:gd name="T37" fmla="*/ 255 h 325"/>
                <a:gd name="T38" fmla="*/ 10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1 w 127"/>
                <a:gd name="T55" fmla="*/ 3 h 325"/>
                <a:gd name="T56" fmla="*/ 41 w 127"/>
                <a:gd name="T57" fmla="*/ 0 h 325"/>
                <a:gd name="T58" fmla="*/ 51 w 127"/>
                <a:gd name="T59" fmla="*/ 3 h 325"/>
                <a:gd name="T60" fmla="*/ 62 w 127"/>
                <a:gd name="T61" fmla="*/ 6 h 325"/>
                <a:gd name="T62" fmla="*/ 73 w 127"/>
                <a:gd name="T63" fmla="*/ 12 h 325"/>
                <a:gd name="T64" fmla="*/ 82 w 127"/>
                <a:gd name="T65" fmla="*/ 17 h 325"/>
                <a:gd name="T66" fmla="*/ 88 w 127"/>
                <a:gd name="T67" fmla="*/ 23 h 325"/>
                <a:gd name="T68" fmla="*/ 94 w 127"/>
                <a:gd name="T69" fmla="*/ 31 h 325"/>
                <a:gd name="T70" fmla="*/ 100 w 127"/>
                <a:gd name="T71" fmla="*/ 43 h 325"/>
                <a:gd name="T72" fmla="*/ 105 w 127"/>
                <a:gd name="T73" fmla="*/ 54 h 325"/>
                <a:gd name="T74" fmla="*/ 110 w 127"/>
                <a:gd name="T75" fmla="*/ 65 h 325"/>
                <a:gd name="T76" fmla="*/ 115 w 127"/>
                <a:gd name="T77" fmla="*/ 79 h 325"/>
                <a:gd name="T78" fmla="*/ 119 w 127"/>
                <a:gd name="T79" fmla="*/ 94 h 325"/>
                <a:gd name="T80" fmla="*/ 122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2" y="111"/>
                  </a:moveTo>
                  <a:lnTo>
                    <a:pt x="125" y="144"/>
                  </a:lnTo>
                  <a:lnTo>
                    <a:pt x="127" y="178"/>
                  </a:lnTo>
                  <a:lnTo>
                    <a:pt x="127" y="215"/>
                  </a:lnTo>
                  <a:lnTo>
                    <a:pt x="123" y="246"/>
                  </a:lnTo>
                  <a:lnTo>
                    <a:pt x="119" y="266"/>
                  </a:lnTo>
                  <a:lnTo>
                    <a:pt x="115" y="283"/>
                  </a:lnTo>
                  <a:lnTo>
                    <a:pt x="108" y="297"/>
                  </a:lnTo>
                  <a:lnTo>
                    <a:pt x="102" y="308"/>
                  </a:lnTo>
                  <a:lnTo>
                    <a:pt x="95" y="317"/>
                  </a:lnTo>
                  <a:lnTo>
                    <a:pt x="87" y="323"/>
                  </a:lnTo>
                  <a:lnTo>
                    <a:pt x="80" y="325"/>
                  </a:lnTo>
                  <a:lnTo>
                    <a:pt x="71" y="325"/>
                  </a:lnTo>
                  <a:lnTo>
                    <a:pt x="61" y="323"/>
                  </a:lnTo>
                  <a:lnTo>
                    <a:pt x="50" y="317"/>
                  </a:lnTo>
                  <a:lnTo>
                    <a:pt x="41" y="306"/>
                  </a:lnTo>
                  <a:lnTo>
                    <a:pt x="32" y="291"/>
                  </a:lnTo>
                  <a:lnTo>
                    <a:pt x="24" y="274"/>
                  </a:lnTo>
                  <a:lnTo>
                    <a:pt x="17" y="255"/>
                  </a:lnTo>
                  <a:lnTo>
                    <a:pt x="10" y="232"/>
                  </a:lnTo>
                  <a:lnTo>
                    <a:pt x="5" y="207"/>
                  </a:lnTo>
                  <a:lnTo>
                    <a:pt x="2" y="167"/>
                  </a:lnTo>
                  <a:lnTo>
                    <a:pt x="0" y="128"/>
                  </a:lnTo>
                  <a:lnTo>
                    <a:pt x="2" y="88"/>
                  </a:lnTo>
                  <a:lnTo>
                    <a:pt x="7" y="51"/>
                  </a:lnTo>
                  <a:lnTo>
                    <a:pt x="13" y="29"/>
                  </a:lnTo>
                  <a:lnTo>
                    <a:pt x="22" y="12"/>
                  </a:lnTo>
                  <a:lnTo>
                    <a:pt x="31" y="3"/>
                  </a:lnTo>
                  <a:lnTo>
                    <a:pt x="41" y="0"/>
                  </a:lnTo>
                  <a:lnTo>
                    <a:pt x="51" y="3"/>
                  </a:lnTo>
                  <a:lnTo>
                    <a:pt x="62" y="6"/>
                  </a:lnTo>
                  <a:lnTo>
                    <a:pt x="73" y="12"/>
                  </a:lnTo>
                  <a:lnTo>
                    <a:pt x="82" y="17"/>
                  </a:lnTo>
                  <a:lnTo>
                    <a:pt x="88" y="23"/>
                  </a:lnTo>
                  <a:lnTo>
                    <a:pt x="94" y="31"/>
                  </a:lnTo>
                  <a:lnTo>
                    <a:pt x="100" y="43"/>
                  </a:lnTo>
                  <a:lnTo>
                    <a:pt x="105" y="54"/>
                  </a:lnTo>
                  <a:lnTo>
                    <a:pt x="110" y="65"/>
                  </a:lnTo>
                  <a:lnTo>
                    <a:pt x="115" y="79"/>
                  </a:lnTo>
                  <a:lnTo>
                    <a:pt x="119" y="94"/>
                  </a:lnTo>
                  <a:lnTo>
                    <a:pt x="122"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6"/>
            <p:cNvSpPr>
              <a:spLocks/>
            </p:cNvSpPr>
            <p:nvPr/>
          </p:nvSpPr>
          <p:spPr bwMode="auto">
            <a:xfrm>
              <a:off x="6873723" y="6133275"/>
              <a:ext cx="84053" cy="109846"/>
            </a:xfrm>
            <a:custGeom>
              <a:avLst/>
              <a:gdLst>
                <a:gd name="T0" fmla="*/ 115 w 117"/>
                <a:gd name="T1" fmla="*/ 99 h 421"/>
                <a:gd name="T2" fmla="*/ 117 w 117"/>
                <a:gd name="T3" fmla="*/ 144 h 421"/>
                <a:gd name="T4" fmla="*/ 117 w 117"/>
                <a:gd name="T5" fmla="*/ 190 h 421"/>
                <a:gd name="T6" fmla="*/ 114 w 117"/>
                <a:gd name="T7" fmla="*/ 232 h 421"/>
                <a:gd name="T8" fmla="*/ 109 w 117"/>
                <a:gd name="T9" fmla="*/ 274 h 421"/>
                <a:gd name="T10" fmla="*/ 103 w 117"/>
                <a:gd name="T11" fmla="*/ 314 h 421"/>
                <a:gd name="T12" fmla="*/ 93 w 117"/>
                <a:gd name="T13" fmla="*/ 348 h 421"/>
                <a:gd name="T14" fmla="*/ 81 w 117"/>
                <a:gd name="T15" fmla="*/ 382 h 421"/>
                <a:gd name="T16" fmla="*/ 68 w 117"/>
                <a:gd name="T17" fmla="*/ 410 h 421"/>
                <a:gd name="T18" fmla="*/ 64 w 117"/>
                <a:gd name="T19" fmla="*/ 416 h 421"/>
                <a:gd name="T20" fmla="*/ 58 w 117"/>
                <a:gd name="T21" fmla="*/ 419 h 421"/>
                <a:gd name="T22" fmla="*/ 53 w 117"/>
                <a:gd name="T23" fmla="*/ 421 h 421"/>
                <a:gd name="T24" fmla="*/ 48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6 w 117"/>
                <a:gd name="T39" fmla="*/ 351 h 421"/>
                <a:gd name="T40" fmla="*/ 2 w 117"/>
                <a:gd name="T41" fmla="*/ 328 h 421"/>
                <a:gd name="T42" fmla="*/ 0 w 117"/>
                <a:gd name="T43" fmla="*/ 283 h 421"/>
                <a:gd name="T44" fmla="*/ 0 w 117"/>
                <a:gd name="T45" fmla="*/ 241 h 421"/>
                <a:gd name="T46" fmla="*/ 3 w 117"/>
                <a:gd name="T47" fmla="*/ 198 h 421"/>
                <a:gd name="T48" fmla="*/ 9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4 w 117"/>
                <a:gd name="T63" fmla="*/ 9 h 421"/>
                <a:gd name="T64" fmla="*/ 68 w 117"/>
                <a:gd name="T65" fmla="*/ 3 h 421"/>
                <a:gd name="T66" fmla="*/ 72 w 117"/>
                <a:gd name="T67" fmla="*/ 0 h 421"/>
                <a:gd name="T68" fmla="*/ 77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7" y="190"/>
                  </a:lnTo>
                  <a:lnTo>
                    <a:pt x="114" y="232"/>
                  </a:lnTo>
                  <a:lnTo>
                    <a:pt x="109" y="274"/>
                  </a:lnTo>
                  <a:lnTo>
                    <a:pt x="103" y="314"/>
                  </a:lnTo>
                  <a:lnTo>
                    <a:pt x="93" y="348"/>
                  </a:lnTo>
                  <a:lnTo>
                    <a:pt x="81" y="382"/>
                  </a:lnTo>
                  <a:lnTo>
                    <a:pt x="68" y="410"/>
                  </a:lnTo>
                  <a:lnTo>
                    <a:pt x="64" y="416"/>
                  </a:lnTo>
                  <a:lnTo>
                    <a:pt x="58" y="419"/>
                  </a:lnTo>
                  <a:lnTo>
                    <a:pt x="53" y="421"/>
                  </a:lnTo>
                  <a:lnTo>
                    <a:pt x="48" y="421"/>
                  </a:lnTo>
                  <a:lnTo>
                    <a:pt x="41" y="419"/>
                  </a:lnTo>
                  <a:lnTo>
                    <a:pt x="36" y="416"/>
                  </a:lnTo>
                  <a:lnTo>
                    <a:pt x="31" y="413"/>
                  </a:lnTo>
                  <a:lnTo>
                    <a:pt x="25" y="410"/>
                  </a:lnTo>
                  <a:lnTo>
                    <a:pt x="17" y="393"/>
                  </a:lnTo>
                  <a:lnTo>
                    <a:pt x="11" y="373"/>
                  </a:lnTo>
                  <a:lnTo>
                    <a:pt x="6" y="351"/>
                  </a:lnTo>
                  <a:lnTo>
                    <a:pt x="2" y="328"/>
                  </a:lnTo>
                  <a:lnTo>
                    <a:pt x="0" y="283"/>
                  </a:lnTo>
                  <a:lnTo>
                    <a:pt x="0" y="241"/>
                  </a:lnTo>
                  <a:lnTo>
                    <a:pt x="3" y="198"/>
                  </a:lnTo>
                  <a:lnTo>
                    <a:pt x="9" y="156"/>
                  </a:lnTo>
                  <a:lnTo>
                    <a:pt x="15" y="116"/>
                  </a:lnTo>
                  <a:lnTo>
                    <a:pt x="24" y="82"/>
                  </a:lnTo>
                  <a:lnTo>
                    <a:pt x="36" y="48"/>
                  </a:lnTo>
                  <a:lnTo>
                    <a:pt x="50" y="20"/>
                  </a:lnTo>
                  <a:lnTo>
                    <a:pt x="54" y="17"/>
                  </a:lnTo>
                  <a:lnTo>
                    <a:pt x="58" y="12"/>
                  </a:lnTo>
                  <a:lnTo>
                    <a:pt x="64" y="9"/>
                  </a:lnTo>
                  <a:lnTo>
                    <a:pt x="68" y="3"/>
                  </a:lnTo>
                  <a:lnTo>
                    <a:pt x="72" y="0"/>
                  </a:lnTo>
                  <a:lnTo>
                    <a:pt x="77"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7"/>
            <p:cNvSpPr>
              <a:spLocks/>
            </p:cNvSpPr>
            <p:nvPr/>
          </p:nvSpPr>
          <p:spPr bwMode="auto">
            <a:xfrm>
              <a:off x="696424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9 w 150"/>
                <a:gd name="T31" fmla="*/ 399 h 407"/>
                <a:gd name="T32" fmla="*/ 18 w 150"/>
                <a:gd name="T33" fmla="*/ 388 h 407"/>
                <a:gd name="T34" fmla="*/ 7 w 150"/>
                <a:gd name="T35" fmla="*/ 342 h 407"/>
                <a:gd name="T36" fmla="*/ 1 w 150"/>
                <a:gd name="T37" fmla="*/ 289 h 407"/>
                <a:gd name="T38" fmla="*/ 0 w 150"/>
                <a:gd name="T39" fmla="*/ 235 h 407"/>
                <a:gd name="T40" fmla="*/ 6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8 w 150"/>
                <a:gd name="T63" fmla="*/ 34 h 407"/>
                <a:gd name="T64" fmla="*/ 127 w 150"/>
                <a:gd name="T65" fmla="*/ 54 h 407"/>
                <a:gd name="T66" fmla="*/ 134 w 150"/>
                <a:gd name="T67" fmla="*/ 74 h 407"/>
                <a:gd name="T68" fmla="*/ 141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9" y="399"/>
                  </a:lnTo>
                  <a:lnTo>
                    <a:pt x="18" y="388"/>
                  </a:lnTo>
                  <a:lnTo>
                    <a:pt x="7" y="342"/>
                  </a:lnTo>
                  <a:lnTo>
                    <a:pt x="1" y="289"/>
                  </a:lnTo>
                  <a:lnTo>
                    <a:pt x="0" y="235"/>
                  </a:lnTo>
                  <a:lnTo>
                    <a:pt x="6" y="184"/>
                  </a:lnTo>
                  <a:lnTo>
                    <a:pt x="14" y="153"/>
                  </a:lnTo>
                  <a:lnTo>
                    <a:pt x="23" y="125"/>
                  </a:lnTo>
                  <a:lnTo>
                    <a:pt x="34" y="102"/>
                  </a:lnTo>
                  <a:lnTo>
                    <a:pt x="44" y="80"/>
                  </a:lnTo>
                  <a:lnTo>
                    <a:pt x="56" y="60"/>
                  </a:lnTo>
                  <a:lnTo>
                    <a:pt x="68" y="40"/>
                  </a:lnTo>
                  <a:lnTo>
                    <a:pt x="79" y="20"/>
                  </a:lnTo>
                  <a:lnTo>
                    <a:pt x="90" y="0"/>
                  </a:lnTo>
                  <a:lnTo>
                    <a:pt x="99" y="6"/>
                  </a:lnTo>
                  <a:lnTo>
                    <a:pt x="109" y="20"/>
                  </a:lnTo>
                  <a:lnTo>
                    <a:pt x="118" y="34"/>
                  </a:lnTo>
                  <a:lnTo>
                    <a:pt x="127" y="54"/>
                  </a:lnTo>
                  <a:lnTo>
                    <a:pt x="134" y="74"/>
                  </a:lnTo>
                  <a:lnTo>
                    <a:pt x="141"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08"/>
            <p:cNvSpPr>
              <a:spLocks/>
            </p:cNvSpPr>
            <p:nvPr/>
          </p:nvSpPr>
          <p:spPr bwMode="auto">
            <a:xfrm>
              <a:off x="6789671" y="6255907"/>
              <a:ext cx="187501" cy="194646"/>
            </a:xfrm>
            <a:custGeom>
              <a:avLst/>
              <a:gdLst>
                <a:gd name="T0" fmla="*/ 258 w 263"/>
                <a:gd name="T1" fmla="*/ 234 h 746"/>
                <a:gd name="T2" fmla="*/ 263 w 263"/>
                <a:gd name="T3" fmla="*/ 271 h 746"/>
                <a:gd name="T4" fmla="*/ 263 w 263"/>
                <a:gd name="T5" fmla="*/ 308 h 746"/>
                <a:gd name="T6" fmla="*/ 261 w 263"/>
                <a:gd name="T7" fmla="*/ 342 h 746"/>
                <a:gd name="T8" fmla="*/ 255 w 263"/>
                <a:gd name="T9" fmla="*/ 375 h 746"/>
                <a:gd name="T10" fmla="*/ 249 w 263"/>
                <a:gd name="T11" fmla="*/ 407 h 746"/>
                <a:gd name="T12" fmla="*/ 242 w 263"/>
                <a:gd name="T13" fmla="*/ 440 h 746"/>
                <a:gd name="T14" fmla="*/ 235 w 263"/>
                <a:gd name="T15" fmla="*/ 472 h 746"/>
                <a:gd name="T16" fmla="*/ 229 w 263"/>
                <a:gd name="T17" fmla="*/ 503 h 746"/>
                <a:gd name="T18" fmla="*/ 226 w 263"/>
                <a:gd name="T19" fmla="*/ 537 h 746"/>
                <a:gd name="T20" fmla="*/ 223 w 263"/>
                <a:gd name="T21" fmla="*/ 570 h 746"/>
                <a:gd name="T22" fmla="*/ 221 w 263"/>
                <a:gd name="T23" fmla="*/ 607 h 746"/>
                <a:gd name="T24" fmla="*/ 217 w 263"/>
                <a:gd name="T25" fmla="*/ 641 h 746"/>
                <a:gd name="T26" fmla="*/ 212 w 263"/>
                <a:gd name="T27" fmla="*/ 672 h 746"/>
                <a:gd name="T28" fmla="*/ 206 w 263"/>
                <a:gd name="T29" fmla="*/ 703 h 746"/>
                <a:gd name="T30" fmla="*/ 197 w 263"/>
                <a:gd name="T31" fmla="*/ 726 h 746"/>
                <a:gd name="T32" fmla="*/ 186 w 263"/>
                <a:gd name="T33" fmla="*/ 746 h 746"/>
                <a:gd name="T34" fmla="*/ 169 w 263"/>
                <a:gd name="T35" fmla="*/ 743 h 746"/>
                <a:gd name="T36" fmla="*/ 152 w 263"/>
                <a:gd name="T37" fmla="*/ 734 h 746"/>
                <a:gd name="T38" fmla="*/ 137 w 263"/>
                <a:gd name="T39" fmla="*/ 717 h 746"/>
                <a:gd name="T40" fmla="*/ 123 w 263"/>
                <a:gd name="T41" fmla="*/ 695 h 746"/>
                <a:gd name="T42" fmla="*/ 110 w 263"/>
                <a:gd name="T43" fmla="*/ 667 h 746"/>
                <a:gd name="T44" fmla="*/ 96 w 263"/>
                <a:gd name="T45" fmla="*/ 638 h 746"/>
                <a:gd name="T46" fmla="*/ 83 w 263"/>
                <a:gd name="T47" fmla="*/ 607 h 746"/>
                <a:gd name="T48" fmla="*/ 71 w 263"/>
                <a:gd name="T49" fmla="*/ 573 h 746"/>
                <a:gd name="T50" fmla="*/ 56 w 263"/>
                <a:gd name="T51" fmla="*/ 525 h 746"/>
                <a:gd name="T52" fmla="*/ 42 w 263"/>
                <a:gd name="T53" fmla="*/ 477 h 746"/>
                <a:gd name="T54" fmla="*/ 28 w 263"/>
                <a:gd name="T55" fmla="*/ 429 h 746"/>
                <a:gd name="T56" fmla="*/ 17 w 263"/>
                <a:gd name="T57" fmla="*/ 375 h 746"/>
                <a:gd name="T58" fmla="*/ 8 w 263"/>
                <a:gd name="T59" fmla="*/ 325 h 746"/>
                <a:gd name="T60" fmla="*/ 2 w 263"/>
                <a:gd name="T61" fmla="*/ 268 h 746"/>
                <a:gd name="T62" fmla="*/ 0 w 263"/>
                <a:gd name="T63" fmla="*/ 209 h 746"/>
                <a:gd name="T64" fmla="*/ 3 w 263"/>
                <a:gd name="T65" fmla="*/ 146 h 746"/>
                <a:gd name="T66" fmla="*/ 15 w 263"/>
                <a:gd name="T67" fmla="*/ 113 h 746"/>
                <a:gd name="T68" fmla="*/ 27 w 263"/>
                <a:gd name="T69" fmla="*/ 79 h 746"/>
                <a:gd name="T70" fmla="*/ 41 w 263"/>
                <a:gd name="T71" fmla="*/ 50 h 746"/>
                <a:gd name="T72" fmla="*/ 56 w 263"/>
                <a:gd name="T73" fmla="*/ 28 h 746"/>
                <a:gd name="T74" fmla="*/ 72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5 w 263"/>
                <a:gd name="T95" fmla="*/ 189 h 746"/>
                <a:gd name="T96" fmla="*/ 258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8" y="234"/>
                  </a:moveTo>
                  <a:lnTo>
                    <a:pt x="263" y="271"/>
                  </a:lnTo>
                  <a:lnTo>
                    <a:pt x="263" y="308"/>
                  </a:lnTo>
                  <a:lnTo>
                    <a:pt x="261" y="342"/>
                  </a:lnTo>
                  <a:lnTo>
                    <a:pt x="255" y="375"/>
                  </a:lnTo>
                  <a:lnTo>
                    <a:pt x="249" y="407"/>
                  </a:lnTo>
                  <a:lnTo>
                    <a:pt x="242" y="440"/>
                  </a:lnTo>
                  <a:lnTo>
                    <a:pt x="235" y="472"/>
                  </a:lnTo>
                  <a:lnTo>
                    <a:pt x="229" y="503"/>
                  </a:lnTo>
                  <a:lnTo>
                    <a:pt x="226" y="537"/>
                  </a:lnTo>
                  <a:lnTo>
                    <a:pt x="223" y="570"/>
                  </a:lnTo>
                  <a:lnTo>
                    <a:pt x="221" y="607"/>
                  </a:lnTo>
                  <a:lnTo>
                    <a:pt x="217" y="641"/>
                  </a:lnTo>
                  <a:lnTo>
                    <a:pt x="212" y="672"/>
                  </a:lnTo>
                  <a:lnTo>
                    <a:pt x="206" y="703"/>
                  </a:lnTo>
                  <a:lnTo>
                    <a:pt x="197" y="726"/>
                  </a:lnTo>
                  <a:lnTo>
                    <a:pt x="186" y="746"/>
                  </a:lnTo>
                  <a:lnTo>
                    <a:pt x="169" y="743"/>
                  </a:lnTo>
                  <a:lnTo>
                    <a:pt x="152" y="734"/>
                  </a:lnTo>
                  <a:lnTo>
                    <a:pt x="137" y="717"/>
                  </a:lnTo>
                  <a:lnTo>
                    <a:pt x="123" y="695"/>
                  </a:lnTo>
                  <a:lnTo>
                    <a:pt x="110" y="667"/>
                  </a:lnTo>
                  <a:lnTo>
                    <a:pt x="96" y="638"/>
                  </a:lnTo>
                  <a:lnTo>
                    <a:pt x="83" y="607"/>
                  </a:lnTo>
                  <a:lnTo>
                    <a:pt x="71" y="573"/>
                  </a:lnTo>
                  <a:lnTo>
                    <a:pt x="56" y="525"/>
                  </a:lnTo>
                  <a:lnTo>
                    <a:pt x="42" y="477"/>
                  </a:lnTo>
                  <a:lnTo>
                    <a:pt x="28" y="429"/>
                  </a:lnTo>
                  <a:lnTo>
                    <a:pt x="17" y="375"/>
                  </a:lnTo>
                  <a:lnTo>
                    <a:pt x="8" y="325"/>
                  </a:lnTo>
                  <a:lnTo>
                    <a:pt x="2" y="268"/>
                  </a:lnTo>
                  <a:lnTo>
                    <a:pt x="0" y="209"/>
                  </a:lnTo>
                  <a:lnTo>
                    <a:pt x="3" y="146"/>
                  </a:lnTo>
                  <a:lnTo>
                    <a:pt x="15" y="113"/>
                  </a:lnTo>
                  <a:lnTo>
                    <a:pt x="27" y="79"/>
                  </a:lnTo>
                  <a:lnTo>
                    <a:pt x="41" y="50"/>
                  </a:lnTo>
                  <a:lnTo>
                    <a:pt x="56" y="28"/>
                  </a:lnTo>
                  <a:lnTo>
                    <a:pt x="72" y="11"/>
                  </a:lnTo>
                  <a:lnTo>
                    <a:pt x="87" y="2"/>
                  </a:lnTo>
                  <a:lnTo>
                    <a:pt x="105" y="0"/>
                  </a:lnTo>
                  <a:lnTo>
                    <a:pt x="123" y="11"/>
                  </a:lnTo>
                  <a:lnTo>
                    <a:pt x="142" y="25"/>
                  </a:lnTo>
                  <a:lnTo>
                    <a:pt x="161" y="42"/>
                  </a:lnTo>
                  <a:lnTo>
                    <a:pt x="179" y="65"/>
                  </a:lnTo>
                  <a:lnTo>
                    <a:pt x="197" y="87"/>
                  </a:lnTo>
                  <a:lnTo>
                    <a:pt x="214" y="118"/>
                  </a:lnTo>
                  <a:lnTo>
                    <a:pt x="230" y="149"/>
                  </a:lnTo>
                  <a:lnTo>
                    <a:pt x="245" y="189"/>
                  </a:lnTo>
                  <a:lnTo>
                    <a:pt x="258"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09"/>
            <p:cNvSpPr>
              <a:spLocks/>
            </p:cNvSpPr>
            <p:nvPr/>
          </p:nvSpPr>
          <p:spPr bwMode="auto">
            <a:xfrm>
              <a:off x="7003034" y="6266083"/>
              <a:ext cx="122846" cy="98888"/>
            </a:xfrm>
            <a:custGeom>
              <a:avLst/>
              <a:gdLst>
                <a:gd name="T0" fmla="*/ 158 w 175"/>
                <a:gd name="T1" fmla="*/ 28 h 379"/>
                <a:gd name="T2" fmla="*/ 169 w 175"/>
                <a:gd name="T3" fmla="*/ 68 h 379"/>
                <a:gd name="T4" fmla="*/ 175 w 175"/>
                <a:gd name="T5" fmla="*/ 113 h 379"/>
                <a:gd name="T6" fmla="*/ 175 w 175"/>
                <a:gd name="T7" fmla="*/ 164 h 379"/>
                <a:gd name="T8" fmla="*/ 172 w 175"/>
                <a:gd name="T9" fmla="*/ 212 h 379"/>
                <a:gd name="T10" fmla="*/ 169 w 175"/>
                <a:gd name="T11" fmla="*/ 240 h 379"/>
                <a:gd name="T12" fmla="*/ 164 w 175"/>
                <a:gd name="T13" fmla="*/ 266 h 379"/>
                <a:gd name="T14" fmla="*/ 156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1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4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5" y="113"/>
                  </a:lnTo>
                  <a:lnTo>
                    <a:pt x="175" y="164"/>
                  </a:lnTo>
                  <a:lnTo>
                    <a:pt x="172" y="212"/>
                  </a:lnTo>
                  <a:lnTo>
                    <a:pt x="169" y="240"/>
                  </a:lnTo>
                  <a:lnTo>
                    <a:pt x="164" y="266"/>
                  </a:lnTo>
                  <a:lnTo>
                    <a:pt x="156" y="291"/>
                  </a:lnTo>
                  <a:lnTo>
                    <a:pt x="149" y="311"/>
                  </a:lnTo>
                  <a:lnTo>
                    <a:pt x="140" y="331"/>
                  </a:lnTo>
                  <a:lnTo>
                    <a:pt x="131" y="348"/>
                  </a:lnTo>
                  <a:lnTo>
                    <a:pt x="120" y="362"/>
                  </a:lnTo>
                  <a:lnTo>
                    <a:pt x="110" y="370"/>
                  </a:lnTo>
                  <a:lnTo>
                    <a:pt x="98" y="376"/>
                  </a:lnTo>
                  <a:lnTo>
                    <a:pt x="85" y="379"/>
                  </a:lnTo>
                  <a:lnTo>
                    <a:pt x="74" y="376"/>
                  </a:lnTo>
                  <a:lnTo>
                    <a:pt x="61"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4"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0"/>
            <p:cNvSpPr>
              <a:spLocks/>
            </p:cNvSpPr>
            <p:nvPr/>
          </p:nvSpPr>
          <p:spPr bwMode="auto">
            <a:xfrm>
              <a:off x="7494418" y="6357665"/>
              <a:ext cx="122846" cy="113500"/>
            </a:xfrm>
            <a:custGeom>
              <a:avLst/>
              <a:gdLst>
                <a:gd name="T0" fmla="*/ 170 w 172"/>
                <a:gd name="T1" fmla="*/ 79 h 435"/>
                <a:gd name="T2" fmla="*/ 172 w 172"/>
                <a:gd name="T3" fmla="*/ 110 h 435"/>
                <a:gd name="T4" fmla="*/ 172 w 172"/>
                <a:gd name="T5" fmla="*/ 141 h 435"/>
                <a:gd name="T6" fmla="*/ 171 w 172"/>
                <a:gd name="T7" fmla="*/ 172 h 435"/>
                <a:gd name="T8" fmla="*/ 168 w 172"/>
                <a:gd name="T9" fmla="*/ 200 h 435"/>
                <a:gd name="T10" fmla="*/ 164 w 172"/>
                <a:gd name="T11" fmla="*/ 229 h 435"/>
                <a:gd name="T12" fmla="*/ 158 w 172"/>
                <a:gd name="T13" fmla="*/ 257 h 435"/>
                <a:gd name="T14" fmla="*/ 152 w 172"/>
                <a:gd name="T15" fmla="*/ 282 h 435"/>
                <a:gd name="T16" fmla="*/ 146 w 172"/>
                <a:gd name="T17" fmla="*/ 308 h 435"/>
                <a:gd name="T18" fmla="*/ 134 w 172"/>
                <a:gd name="T19" fmla="*/ 342 h 435"/>
                <a:gd name="T20" fmla="*/ 121 w 172"/>
                <a:gd name="T21" fmla="*/ 370 h 435"/>
                <a:gd name="T22" fmla="*/ 107 w 172"/>
                <a:gd name="T23" fmla="*/ 392 h 435"/>
                <a:gd name="T24" fmla="*/ 93 w 172"/>
                <a:gd name="T25" fmla="*/ 409 h 435"/>
                <a:gd name="T26" fmla="*/ 77 w 172"/>
                <a:gd name="T27" fmla="*/ 424 h 435"/>
                <a:gd name="T28" fmla="*/ 61 w 172"/>
                <a:gd name="T29" fmla="*/ 432 h 435"/>
                <a:gd name="T30" fmla="*/ 44 w 172"/>
                <a:gd name="T31" fmla="*/ 435 h 435"/>
                <a:gd name="T32" fmla="*/ 27 w 172"/>
                <a:gd name="T33" fmla="*/ 429 h 435"/>
                <a:gd name="T34" fmla="*/ 20 w 172"/>
                <a:gd name="T35" fmla="*/ 418 h 435"/>
                <a:gd name="T36" fmla="*/ 12 w 172"/>
                <a:gd name="T37" fmla="*/ 404 h 435"/>
                <a:gd name="T38" fmla="*/ 6 w 172"/>
                <a:gd name="T39" fmla="*/ 387 h 435"/>
                <a:gd name="T40" fmla="*/ 2 w 172"/>
                <a:gd name="T41" fmla="*/ 364 h 435"/>
                <a:gd name="T42" fmla="*/ 0 w 172"/>
                <a:gd name="T43" fmla="*/ 325 h 435"/>
                <a:gd name="T44" fmla="*/ 0 w 172"/>
                <a:gd name="T45" fmla="*/ 285 h 435"/>
                <a:gd name="T46" fmla="*/ 2 w 172"/>
                <a:gd name="T47" fmla="*/ 248 h 435"/>
                <a:gd name="T48" fmla="*/ 6 w 172"/>
                <a:gd name="T49" fmla="*/ 214 h 435"/>
                <a:gd name="T50" fmla="*/ 11 w 172"/>
                <a:gd name="T51" fmla="*/ 180 h 435"/>
                <a:gd name="T52" fmla="*/ 19 w 172"/>
                <a:gd name="T53" fmla="*/ 147 h 435"/>
                <a:gd name="T54" fmla="*/ 27 w 172"/>
                <a:gd name="T55" fmla="*/ 115 h 435"/>
                <a:gd name="T56" fmla="*/ 36 w 172"/>
                <a:gd name="T57" fmla="*/ 87 h 435"/>
                <a:gd name="T58" fmla="*/ 46 w 172"/>
                <a:gd name="T59" fmla="*/ 62 h 435"/>
                <a:gd name="T60" fmla="*/ 59 w 172"/>
                <a:gd name="T61" fmla="*/ 42 h 435"/>
                <a:gd name="T62" fmla="*/ 71 w 172"/>
                <a:gd name="T63" fmla="*/ 25 h 435"/>
                <a:gd name="T64" fmla="*/ 83 w 172"/>
                <a:gd name="T65" fmla="*/ 11 h 435"/>
                <a:gd name="T66" fmla="*/ 97 w 172"/>
                <a:gd name="T67" fmla="*/ 2 h 435"/>
                <a:gd name="T68" fmla="*/ 111 w 172"/>
                <a:gd name="T69" fmla="*/ 0 h 435"/>
                <a:gd name="T70" fmla="*/ 124 w 172"/>
                <a:gd name="T71" fmla="*/ 0 h 435"/>
                <a:gd name="T72" fmla="*/ 139 w 172"/>
                <a:gd name="T73" fmla="*/ 8 h 435"/>
                <a:gd name="T74" fmla="*/ 149 w 172"/>
                <a:gd name="T75" fmla="*/ 19 h 435"/>
                <a:gd name="T76" fmla="*/ 157 w 172"/>
                <a:gd name="T77" fmla="*/ 36 h 435"/>
                <a:gd name="T78" fmla="*/ 165 w 172"/>
                <a:gd name="T79" fmla="*/ 56 h 435"/>
                <a:gd name="T80" fmla="*/ 170 w 172"/>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5">
                  <a:moveTo>
                    <a:pt x="170" y="79"/>
                  </a:moveTo>
                  <a:lnTo>
                    <a:pt x="172" y="110"/>
                  </a:lnTo>
                  <a:lnTo>
                    <a:pt x="172" y="141"/>
                  </a:lnTo>
                  <a:lnTo>
                    <a:pt x="171" y="172"/>
                  </a:lnTo>
                  <a:lnTo>
                    <a:pt x="168" y="200"/>
                  </a:lnTo>
                  <a:lnTo>
                    <a:pt x="164" y="229"/>
                  </a:lnTo>
                  <a:lnTo>
                    <a:pt x="158" y="257"/>
                  </a:lnTo>
                  <a:lnTo>
                    <a:pt x="152" y="282"/>
                  </a:lnTo>
                  <a:lnTo>
                    <a:pt x="146"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1" y="25"/>
                  </a:lnTo>
                  <a:lnTo>
                    <a:pt x="83" y="11"/>
                  </a:lnTo>
                  <a:lnTo>
                    <a:pt x="97" y="2"/>
                  </a:lnTo>
                  <a:lnTo>
                    <a:pt x="111" y="0"/>
                  </a:lnTo>
                  <a:lnTo>
                    <a:pt x="124" y="0"/>
                  </a:lnTo>
                  <a:lnTo>
                    <a:pt x="139" y="8"/>
                  </a:lnTo>
                  <a:lnTo>
                    <a:pt x="149" y="19"/>
                  </a:lnTo>
                  <a:lnTo>
                    <a:pt x="157" y="36"/>
                  </a:lnTo>
                  <a:lnTo>
                    <a:pt x="165" y="56"/>
                  </a:lnTo>
                  <a:lnTo>
                    <a:pt x="170"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1"/>
            <p:cNvSpPr>
              <a:spLocks/>
            </p:cNvSpPr>
            <p:nvPr/>
          </p:nvSpPr>
          <p:spPr bwMode="auto">
            <a:xfrm>
              <a:off x="6970707" y="6378278"/>
              <a:ext cx="109915" cy="81668"/>
            </a:xfrm>
            <a:custGeom>
              <a:avLst/>
              <a:gdLst>
                <a:gd name="T0" fmla="*/ 143 w 152"/>
                <a:gd name="T1" fmla="*/ 62 h 313"/>
                <a:gd name="T2" fmla="*/ 152 w 152"/>
                <a:gd name="T3" fmla="*/ 110 h 313"/>
                <a:gd name="T4" fmla="*/ 152 w 152"/>
                <a:gd name="T5" fmla="*/ 164 h 313"/>
                <a:gd name="T6" fmla="*/ 147 w 152"/>
                <a:gd name="T7" fmla="*/ 217 h 313"/>
                <a:gd name="T8" fmla="*/ 141 w 152"/>
                <a:gd name="T9" fmla="*/ 265 h 313"/>
                <a:gd name="T10" fmla="*/ 131 w 152"/>
                <a:gd name="T11" fmla="*/ 288 h 313"/>
                <a:gd name="T12" fmla="*/ 120 w 152"/>
                <a:gd name="T13" fmla="*/ 302 h 313"/>
                <a:gd name="T14" fmla="*/ 108 w 152"/>
                <a:gd name="T15" fmla="*/ 311 h 313"/>
                <a:gd name="T16" fmla="*/ 96 w 152"/>
                <a:gd name="T17" fmla="*/ 313 h 313"/>
                <a:gd name="T18" fmla="*/ 83 w 152"/>
                <a:gd name="T19" fmla="*/ 313 h 313"/>
                <a:gd name="T20" fmla="*/ 70 w 152"/>
                <a:gd name="T21" fmla="*/ 311 h 313"/>
                <a:gd name="T22" fmla="*/ 59 w 152"/>
                <a:gd name="T23" fmla="*/ 302 h 313"/>
                <a:gd name="T24" fmla="*/ 47 w 152"/>
                <a:gd name="T25" fmla="*/ 294 h 313"/>
                <a:gd name="T26" fmla="*/ 38 w 152"/>
                <a:gd name="T27" fmla="*/ 280 h 313"/>
                <a:gd name="T28" fmla="*/ 30 w 152"/>
                <a:gd name="T29" fmla="*/ 265 h 313"/>
                <a:gd name="T30" fmla="*/ 23 w 152"/>
                <a:gd name="T31" fmla="*/ 246 h 313"/>
                <a:gd name="T32" fmla="*/ 16 w 152"/>
                <a:gd name="T33" fmla="*/ 226 h 313"/>
                <a:gd name="T34" fmla="*/ 11 w 152"/>
                <a:gd name="T35" fmla="*/ 203 h 313"/>
                <a:gd name="T36" fmla="*/ 6 w 152"/>
                <a:gd name="T37" fmla="*/ 181 h 313"/>
                <a:gd name="T38" fmla="*/ 3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1 w 152"/>
                <a:gd name="T57" fmla="*/ 3 h 313"/>
                <a:gd name="T58" fmla="*/ 98 w 152"/>
                <a:gd name="T59" fmla="*/ 8 h 313"/>
                <a:gd name="T60" fmla="*/ 115 w 152"/>
                <a:gd name="T61" fmla="*/ 22 h 313"/>
                <a:gd name="T62" fmla="*/ 129 w 152"/>
                <a:gd name="T63" fmla="*/ 39 h 313"/>
                <a:gd name="T64" fmla="*/ 143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3" y="62"/>
                  </a:moveTo>
                  <a:lnTo>
                    <a:pt x="152" y="110"/>
                  </a:lnTo>
                  <a:lnTo>
                    <a:pt x="152" y="164"/>
                  </a:lnTo>
                  <a:lnTo>
                    <a:pt x="147" y="217"/>
                  </a:lnTo>
                  <a:lnTo>
                    <a:pt x="141" y="265"/>
                  </a:lnTo>
                  <a:lnTo>
                    <a:pt x="131" y="288"/>
                  </a:lnTo>
                  <a:lnTo>
                    <a:pt x="120" y="302"/>
                  </a:lnTo>
                  <a:lnTo>
                    <a:pt x="108" y="311"/>
                  </a:lnTo>
                  <a:lnTo>
                    <a:pt x="96" y="313"/>
                  </a:lnTo>
                  <a:lnTo>
                    <a:pt x="83" y="313"/>
                  </a:lnTo>
                  <a:lnTo>
                    <a:pt x="70" y="311"/>
                  </a:lnTo>
                  <a:lnTo>
                    <a:pt x="59" y="302"/>
                  </a:lnTo>
                  <a:lnTo>
                    <a:pt x="47" y="294"/>
                  </a:lnTo>
                  <a:lnTo>
                    <a:pt x="38" y="280"/>
                  </a:lnTo>
                  <a:lnTo>
                    <a:pt x="30" y="265"/>
                  </a:lnTo>
                  <a:lnTo>
                    <a:pt x="23" y="246"/>
                  </a:lnTo>
                  <a:lnTo>
                    <a:pt x="16" y="226"/>
                  </a:lnTo>
                  <a:lnTo>
                    <a:pt x="11" y="203"/>
                  </a:lnTo>
                  <a:lnTo>
                    <a:pt x="6" y="181"/>
                  </a:lnTo>
                  <a:lnTo>
                    <a:pt x="3" y="158"/>
                  </a:lnTo>
                  <a:lnTo>
                    <a:pt x="0" y="133"/>
                  </a:lnTo>
                  <a:lnTo>
                    <a:pt x="1" y="104"/>
                  </a:lnTo>
                  <a:lnTo>
                    <a:pt x="4" y="79"/>
                  </a:lnTo>
                  <a:lnTo>
                    <a:pt x="8" y="56"/>
                  </a:lnTo>
                  <a:lnTo>
                    <a:pt x="14" y="36"/>
                  </a:lnTo>
                  <a:lnTo>
                    <a:pt x="29" y="17"/>
                  </a:lnTo>
                  <a:lnTo>
                    <a:pt x="46" y="5"/>
                  </a:lnTo>
                  <a:lnTo>
                    <a:pt x="63" y="0"/>
                  </a:lnTo>
                  <a:lnTo>
                    <a:pt x="81" y="3"/>
                  </a:lnTo>
                  <a:lnTo>
                    <a:pt x="98" y="8"/>
                  </a:lnTo>
                  <a:lnTo>
                    <a:pt x="115"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12"/>
            <p:cNvSpPr>
              <a:spLocks/>
            </p:cNvSpPr>
            <p:nvPr/>
          </p:nvSpPr>
          <p:spPr bwMode="auto">
            <a:xfrm>
              <a:off x="7584936" y="6445334"/>
              <a:ext cx="135777" cy="93670"/>
            </a:xfrm>
            <a:custGeom>
              <a:avLst/>
              <a:gdLst>
                <a:gd name="T0" fmla="*/ 173 w 189"/>
                <a:gd name="T1" fmla="*/ 25 h 359"/>
                <a:gd name="T2" fmla="*/ 182 w 189"/>
                <a:gd name="T3" fmla="*/ 71 h 359"/>
                <a:gd name="T4" fmla="*/ 188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4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3 w 189"/>
                <a:gd name="T33" fmla="*/ 155 h 359"/>
                <a:gd name="T34" fmla="*/ 14 w 189"/>
                <a:gd name="T35" fmla="*/ 121 h 359"/>
                <a:gd name="T36" fmla="*/ 26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3 w 189"/>
                <a:gd name="T57" fmla="*/ 3 h 359"/>
                <a:gd name="T58" fmla="*/ 150 w 189"/>
                <a:gd name="T59" fmla="*/ 8 h 359"/>
                <a:gd name="T60" fmla="*/ 159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2" y="71"/>
                  </a:lnTo>
                  <a:lnTo>
                    <a:pt x="188" y="119"/>
                  </a:lnTo>
                  <a:lnTo>
                    <a:pt x="189" y="167"/>
                  </a:lnTo>
                  <a:lnTo>
                    <a:pt x="186" y="215"/>
                  </a:lnTo>
                  <a:lnTo>
                    <a:pt x="168" y="257"/>
                  </a:lnTo>
                  <a:lnTo>
                    <a:pt x="149" y="291"/>
                  </a:lnTo>
                  <a:lnTo>
                    <a:pt x="129" y="319"/>
                  </a:lnTo>
                  <a:lnTo>
                    <a:pt x="108" y="339"/>
                  </a:lnTo>
                  <a:lnTo>
                    <a:pt x="86" y="353"/>
                  </a:lnTo>
                  <a:lnTo>
                    <a:pt x="64" y="359"/>
                  </a:lnTo>
                  <a:lnTo>
                    <a:pt x="41" y="356"/>
                  </a:lnTo>
                  <a:lnTo>
                    <a:pt x="18" y="348"/>
                  </a:lnTo>
                  <a:lnTo>
                    <a:pt x="3" y="311"/>
                  </a:lnTo>
                  <a:lnTo>
                    <a:pt x="0" y="260"/>
                  </a:lnTo>
                  <a:lnTo>
                    <a:pt x="2" y="206"/>
                  </a:lnTo>
                  <a:lnTo>
                    <a:pt x="3" y="155"/>
                  </a:lnTo>
                  <a:lnTo>
                    <a:pt x="14" y="121"/>
                  </a:lnTo>
                  <a:lnTo>
                    <a:pt x="26" y="93"/>
                  </a:lnTo>
                  <a:lnTo>
                    <a:pt x="37" y="71"/>
                  </a:lnTo>
                  <a:lnTo>
                    <a:pt x="51" y="51"/>
                  </a:lnTo>
                  <a:lnTo>
                    <a:pt x="65" y="37"/>
                  </a:lnTo>
                  <a:lnTo>
                    <a:pt x="79" y="23"/>
                  </a:lnTo>
                  <a:lnTo>
                    <a:pt x="94" y="11"/>
                  </a:lnTo>
                  <a:lnTo>
                    <a:pt x="109" y="0"/>
                  </a:lnTo>
                  <a:lnTo>
                    <a:pt x="117" y="0"/>
                  </a:lnTo>
                  <a:lnTo>
                    <a:pt x="126" y="0"/>
                  </a:lnTo>
                  <a:lnTo>
                    <a:pt x="134" y="0"/>
                  </a:lnTo>
                  <a:lnTo>
                    <a:pt x="143" y="3"/>
                  </a:lnTo>
                  <a:lnTo>
                    <a:pt x="150" y="8"/>
                  </a:lnTo>
                  <a:lnTo>
                    <a:pt x="159"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13"/>
            <p:cNvSpPr>
              <a:spLocks/>
            </p:cNvSpPr>
            <p:nvPr/>
          </p:nvSpPr>
          <p:spPr bwMode="auto">
            <a:xfrm>
              <a:off x="7390969" y="6462294"/>
              <a:ext cx="174571" cy="194646"/>
            </a:xfrm>
            <a:custGeom>
              <a:avLst/>
              <a:gdLst>
                <a:gd name="T0" fmla="*/ 227 w 245"/>
                <a:gd name="T1" fmla="*/ 246 h 746"/>
                <a:gd name="T2" fmla="*/ 238 w 245"/>
                <a:gd name="T3" fmla="*/ 271 h 746"/>
                <a:gd name="T4" fmla="*/ 243 w 245"/>
                <a:gd name="T5" fmla="*/ 302 h 746"/>
                <a:gd name="T6" fmla="*/ 245 w 245"/>
                <a:gd name="T7" fmla="*/ 336 h 746"/>
                <a:gd name="T8" fmla="*/ 243 w 245"/>
                <a:gd name="T9" fmla="*/ 373 h 746"/>
                <a:gd name="T10" fmla="*/ 235 w 245"/>
                <a:gd name="T11" fmla="*/ 430 h 746"/>
                <a:gd name="T12" fmla="*/ 223 w 245"/>
                <a:gd name="T13" fmla="*/ 486 h 746"/>
                <a:gd name="T14" fmla="*/ 210 w 245"/>
                <a:gd name="T15" fmla="*/ 540 h 746"/>
                <a:gd name="T16" fmla="*/ 194 w 245"/>
                <a:gd name="T17" fmla="*/ 588 h 746"/>
                <a:gd name="T18" fmla="*/ 179 w 245"/>
                <a:gd name="T19" fmla="*/ 636 h 746"/>
                <a:gd name="T20" fmla="*/ 160 w 245"/>
                <a:gd name="T21" fmla="*/ 678 h 746"/>
                <a:gd name="T22" fmla="*/ 140 w 245"/>
                <a:gd name="T23" fmla="*/ 715 h 746"/>
                <a:gd name="T24" fmla="*/ 120 w 245"/>
                <a:gd name="T25" fmla="*/ 746 h 746"/>
                <a:gd name="T26" fmla="*/ 106 w 245"/>
                <a:gd name="T27" fmla="*/ 743 h 746"/>
                <a:gd name="T28" fmla="*/ 93 w 245"/>
                <a:gd name="T29" fmla="*/ 732 h 746"/>
                <a:gd name="T30" fmla="*/ 80 w 245"/>
                <a:gd name="T31" fmla="*/ 715 h 746"/>
                <a:gd name="T32" fmla="*/ 69 w 245"/>
                <a:gd name="T33" fmla="*/ 695 h 746"/>
                <a:gd name="T34" fmla="*/ 57 w 245"/>
                <a:gd name="T35" fmla="*/ 673 h 746"/>
                <a:gd name="T36" fmla="*/ 45 w 245"/>
                <a:gd name="T37" fmla="*/ 650 h 746"/>
                <a:gd name="T38" fmla="*/ 34 w 245"/>
                <a:gd name="T39" fmla="*/ 627 h 746"/>
                <a:gd name="T40" fmla="*/ 22 w 245"/>
                <a:gd name="T41" fmla="*/ 605 h 746"/>
                <a:gd name="T42" fmla="*/ 12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6 w 245"/>
                <a:gd name="T69" fmla="*/ 3 h 746"/>
                <a:gd name="T70" fmla="*/ 98 w 245"/>
                <a:gd name="T71" fmla="*/ 0 h 746"/>
                <a:gd name="T72" fmla="*/ 111 w 245"/>
                <a:gd name="T73" fmla="*/ 6 h 746"/>
                <a:gd name="T74" fmla="*/ 127 w 245"/>
                <a:gd name="T75" fmla="*/ 28 h 746"/>
                <a:gd name="T76" fmla="*/ 143 w 245"/>
                <a:gd name="T77" fmla="*/ 51 h 746"/>
                <a:gd name="T78" fmla="*/ 157 w 245"/>
                <a:gd name="T79" fmla="*/ 79 h 746"/>
                <a:gd name="T80" fmla="*/ 172 w 245"/>
                <a:gd name="T81" fmla="*/ 110 h 746"/>
                <a:gd name="T82" fmla="*/ 186 w 245"/>
                <a:gd name="T83" fmla="*/ 144 h 746"/>
                <a:gd name="T84" fmla="*/ 200 w 245"/>
                <a:gd name="T85" fmla="*/ 178 h 746"/>
                <a:gd name="T86" fmla="*/ 213 w 245"/>
                <a:gd name="T87" fmla="*/ 212 h 746"/>
                <a:gd name="T88" fmla="*/ 227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7" y="246"/>
                  </a:moveTo>
                  <a:lnTo>
                    <a:pt x="238" y="271"/>
                  </a:lnTo>
                  <a:lnTo>
                    <a:pt x="243" y="302"/>
                  </a:lnTo>
                  <a:lnTo>
                    <a:pt x="245" y="336"/>
                  </a:lnTo>
                  <a:lnTo>
                    <a:pt x="243" y="373"/>
                  </a:lnTo>
                  <a:lnTo>
                    <a:pt x="235" y="430"/>
                  </a:lnTo>
                  <a:lnTo>
                    <a:pt x="223" y="486"/>
                  </a:lnTo>
                  <a:lnTo>
                    <a:pt x="210" y="540"/>
                  </a:lnTo>
                  <a:lnTo>
                    <a:pt x="194" y="588"/>
                  </a:lnTo>
                  <a:lnTo>
                    <a:pt x="179" y="636"/>
                  </a:lnTo>
                  <a:lnTo>
                    <a:pt x="160" y="678"/>
                  </a:lnTo>
                  <a:lnTo>
                    <a:pt x="140" y="715"/>
                  </a:lnTo>
                  <a:lnTo>
                    <a:pt x="120" y="746"/>
                  </a:lnTo>
                  <a:lnTo>
                    <a:pt x="106" y="743"/>
                  </a:lnTo>
                  <a:lnTo>
                    <a:pt x="93" y="732"/>
                  </a:lnTo>
                  <a:lnTo>
                    <a:pt x="80" y="715"/>
                  </a:lnTo>
                  <a:lnTo>
                    <a:pt x="69" y="695"/>
                  </a:lnTo>
                  <a:lnTo>
                    <a:pt x="57" y="673"/>
                  </a:lnTo>
                  <a:lnTo>
                    <a:pt x="45" y="650"/>
                  </a:lnTo>
                  <a:lnTo>
                    <a:pt x="34" y="627"/>
                  </a:lnTo>
                  <a:lnTo>
                    <a:pt x="22" y="605"/>
                  </a:lnTo>
                  <a:lnTo>
                    <a:pt x="12"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6" y="3"/>
                  </a:lnTo>
                  <a:lnTo>
                    <a:pt x="98"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4"/>
            <p:cNvSpPr>
              <a:spLocks/>
            </p:cNvSpPr>
            <p:nvPr/>
          </p:nvSpPr>
          <p:spPr bwMode="auto">
            <a:xfrm>
              <a:off x="7591401" y="6558051"/>
              <a:ext cx="135777" cy="91582"/>
            </a:xfrm>
            <a:custGeom>
              <a:avLst/>
              <a:gdLst>
                <a:gd name="T0" fmla="*/ 174 w 187"/>
                <a:gd name="T1" fmla="*/ 82 h 351"/>
                <a:gd name="T2" fmla="*/ 181 w 187"/>
                <a:gd name="T3" fmla="*/ 111 h 351"/>
                <a:gd name="T4" fmla="*/ 185 w 187"/>
                <a:gd name="T5" fmla="*/ 142 h 351"/>
                <a:gd name="T6" fmla="*/ 187 w 187"/>
                <a:gd name="T7" fmla="*/ 176 h 351"/>
                <a:gd name="T8" fmla="*/ 185 w 187"/>
                <a:gd name="T9" fmla="*/ 210 h 351"/>
                <a:gd name="T10" fmla="*/ 183 w 187"/>
                <a:gd name="T11" fmla="*/ 235 h 351"/>
                <a:gd name="T12" fmla="*/ 177 w 187"/>
                <a:gd name="T13" fmla="*/ 258 h 351"/>
                <a:gd name="T14" fmla="*/ 172 w 187"/>
                <a:gd name="T15" fmla="*/ 277 h 351"/>
                <a:gd name="T16" fmla="*/ 165 w 187"/>
                <a:gd name="T17" fmla="*/ 297 h 351"/>
                <a:gd name="T18" fmla="*/ 157 w 187"/>
                <a:gd name="T19" fmla="*/ 314 h 351"/>
                <a:gd name="T20" fmla="*/ 149 w 187"/>
                <a:gd name="T21" fmla="*/ 328 h 351"/>
                <a:gd name="T22" fmla="*/ 139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4 w 187"/>
                <a:gd name="T39" fmla="*/ 212 h 351"/>
                <a:gd name="T40" fmla="*/ 3 w 187"/>
                <a:gd name="T41" fmla="*/ 167 h 351"/>
                <a:gd name="T42" fmla="*/ 0 w 187"/>
                <a:gd name="T43" fmla="*/ 145 h 351"/>
                <a:gd name="T44" fmla="*/ 0 w 187"/>
                <a:gd name="T45" fmla="*/ 119 h 351"/>
                <a:gd name="T46" fmla="*/ 1 w 187"/>
                <a:gd name="T47" fmla="*/ 94 h 351"/>
                <a:gd name="T48" fmla="*/ 4 w 187"/>
                <a:gd name="T49" fmla="*/ 71 h 351"/>
                <a:gd name="T50" fmla="*/ 13 w 187"/>
                <a:gd name="T51" fmla="*/ 51 h 351"/>
                <a:gd name="T52" fmla="*/ 22 w 187"/>
                <a:gd name="T53" fmla="*/ 31 h 351"/>
                <a:gd name="T54" fmla="*/ 33 w 187"/>
                <a:gd name="T55" fmla="*/ 20 h 351"/>
                <a:gd name="T56" fmla="*/ 43 w 187"/>
                <a:gd name="T57" fmla="*/ 9 h 351"/>
                <a:gd name="T58" fmla="*/ 54 w 187"/>
                <a:gd name="T59" fmla="*/ 3 h 351"/>
                <a:gd name="T60" fmla="*/ 65 w 187"/>
                <a:gd name="T61" fmla="*/ 0 h 351"/>
                <a:gd name="T62" fmla="*/ 77 w 187"/>
                <a:gd name="T63" fmla="*/ 0 h 351"/>
                <a:gd name="T64" fmla="*/ 89 w 187"/>
                <a:gd name="T65" fmla="*/ 3 h 351"/>
                <a:gd name="T66" fmla="*/ 100 w 187"/>
                <a:gd name="T67" fmla="*/ 6 h 351"/>
                <a:gd name="T68" fmla="*/ 112 w 187"/>
                <a:gd name="T69" fmla="*/ 15 h 351"/>
                <a:gd name="T70" fmla="*/ 124 w 187"/>
                <a:gd name="T71" fmla="*/ 23 h 351"/>
                <a:gd name="T72" fmla="*/ 135 w 187"/>
                <a:gd name="T73" fmla="*/ 31 h 351"/>
                <a:gd name="T74" fmla="*/ 146 w 187"/>
                <a:gd name="T75" fmla="*/ 43 h 351"/>
                <a:gd name="T76" fmla="*/ 155 w 187"/>
                <a:gd name="T77" fmla="*/ 57 h 351"/>
                <a:gd name="T78" fmla="*/ 166 w 187"/>
                <a:gd name="T79" fmla="*/ 68 h 351"/>
                <a:gd name="T80" fmla="*/ 174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4" y="82"/>
                  </a:moveTo>
                  <a:lnTo>
                    <a:pt x="181" y="111"/>
                  </a:lnTo>
                  <a:lnTo>
                    <a:pt x="185" y="142"/>
                  </a:lnTo>
                  <a:lnTo>
                    <a:pt x="187" y="176"/>
                  </a:lnTo>
                  <a:lnTo>
                    <a:pt x="185" y="210"/>
                  </a:lnTo>
                  <a:lnTo>
                    <a:pt x="183" y="235"/>
                  </a:lnTo>
                  <a:lnTo>
                    <a:pt x="177" y="258"/>
                  </a:lnTo>
                  <a:lnTo>
                    <a:pt x="172" y="277"/>
                  </a:lnTo>
                  <a:lnTo>
                    <a:pt x="165" y="297"/>
                  </a:lnTo>
                  <a:lnTo>
                    <a:pt x="157" y="314"/>
                  </a:lnTo>
                  <a:lnTo>
                    <a:pt x="149" y="328"/>
                  </a:lnTo>
                  <a:lnTo>
                    <a:pt x="139" y="340"/>
                  </a:lnTo>
                  <a:lnTo>
                    <a:pt x="131" y="348"/>
                  </a:lnTo>
                  <a:lnTo>
                    <a:pt x="111" y="351"/>
                  </a:lnTo>
                  <a:lnTo>
                    <a:pt x="92" y="342"/>
                  </a:lnTo>
                  <a:lnTo>
                    <a:pt x="73" y="331"/>
                  </a:lnTo>
                  <a:lnTo>
                    <a:pt x="56" y="311"/>
                  </a:lnTo>
                  <a:lnTo>
                    <a:pt x="40" y="283"/>
                  </a:lnTo>
                  <a:lnTo>
                    <a:pt x="25" y="252"/>
                  </a:lnTo>
                  <a:lnTo>
                    <a:pt x="14" y="212"/>
                  </a:lnTo>
                  <a:lnTo>
                    <a:pt x="3" y="167"/>
                  </a:lnTo>
                  <a:lnTo>
                    <a:pt x="0" y="145"/>
                  </a:lnTo>
                  <a:lnTo>
                    <a:pt x="0" y="119"/>
                  </a:lnTo>
                  <a:lnTo>
                    <a:pt x="1" y="94"/>
                  </a:lnTo>
                  <a:lnTo>
                    <a:pt x="4" y="71"/>
                  </a:lnTo>
                  <a:lnTo>
                    <a:pt x="13" y="51"/>
                  </a:lnTo>
                  <a:lnTo>
                    <a:pt x="22" y="31"/>
                  </a:lnTo>
                  <a:lnTo>
                    <a:pt x="33" y="20"/>
                  </a:lnTo>
                  <a:lnTo>
                    <a:pt x="43" y="9"/>
                  </a:lnTo>
                  <a:lnTo>
                    <a:pt x="54" y="3"/>
                  </a:lnTo>
                  <a:lnTo>
                    <a:pt x="65" y="0"/>
                  </a:lnTo>
                  <a:lnTo>
                    <a:pt x="77" y="0"/>
                  </a:lnTo>
                  <a:lnTo>
                    <a:pt x="89" y="3"/>
                  </a:lnTo>
                  <a:lnTo>
                    <a:pt x="100" y="6"/>
                  </a:lnTo>
                  <a:lnTo>
                    <a:pt x="112" y="15"/>
                  </a:lnTo>
                  <a:lnTo>
                    <a:pt x="124" y="23"/>
                  </a:lnTo>
                  <a:lnTo>
                    <a:pt x="135" y="31"/>
                  </a:lnTo>
                  <a:lnTo>
                    <a:pt x="146" y="43"/>
                  </a:lnTo>
                  <a:lnTo>
                    <a:pt x="155" y="57"/>
                  </a:lnTo>
                  <a:lnTo>
                    <a:pt x="166" y="68"/>
                  </a:lnTo>
                  <a:lnTo>
                    <a:pt x="174"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15"/>
            <p:cNvSpPr>
              <a:spLocks/>
            </p:cNvSpPr>
            <p:nvPr/>
          </p:nvSpPr>
          <p:spPr bwMode="auto">
            <a:xfrm>
              <a:off x="7539677" y="6639197"/>
              <a:ext cx="90518" cy="84798"/>
            </a:xfrm>
            <a:custGeom>
              <a:avLst/>
              <a:gdLst>
                <a:gd name="T0" fmla="*/ 121 w 128"/>
                <a:gd name="T1" fmla="*/ 111 h 325"/>
                <a:gd name="T2" fmla="*/ 124 w 128"/>
                <a:gd name="T3" fmla="*/ 144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8 h 325"/>
                <a:gd name="T18" fmla="*/ 94 w 128"/>
                <a:gd name="T19" fmla="*/ 317 h 325"/>
                <a:gd name="T20" fmla="*/ 86 w 128"/>
                <a:gd name="T21" fmla="*/ 323 h 325"/>
                <a:gd name="T22" fmla="*/ 79 w 128"/>
                <a:gd name="T23" fmla="*/ 325 h 325"/>
                <a:gd name="T24" fmla="*/ 71 w 128"/>
                <a:gd name="T25" fmla="*/ 325 h 325"/>
                <a:gd name="T26" fmla="*/ 60 w 128"/>
                <a:gd name="T27" fmla="*/ 323 h 325"/>
                <a:gd name="T28" fmla="*/ 49 w 128"/>
                <a:gd name="T29" fmla="*/ 317 h 325"/>
                <a:gd name="T30" fmla="*/ 40 w 128"/>
                <a:gd name="T31" fmla="*/ 306 h 325"/>
                <a:gd name="T32" fmla="*/ 31 w 128"/>
                <a:gd name="T33" fmla="*/ 291 h 325"/>
                <a:gd name="T34" fmla="*/ 23 w 128"/>
                <a:gd name="T35" fmla="*/ 274 h 325"/>
                <a:gd name="T36" fmla="*/ 16 w 128"/>
                <a:gd name="T37" fmla="*/ 255 h 325"/>
                <a:gd name="T38" fmla="*/ 9 w 128"/>
                <a:gd name="T39" fmla="*/ 232 h 325"/>
                <a:gd name="T40" fmla="*/ 4 w 128"/>
                <a:gd name="T41" fmla="*/ 207 h 325"/>
                <a:gd name="T42" fmla="*/ 1 w 128"/>
                <a:gd name="T43" fmla="*/ 167 h 325"/>
                <a:gd name="T44" fmla="*/ 0 w 128"/>
                <a:gd name="T45" fmla="*/ 128 h 325"/>
                <a:gd name="T46" fmla="*/ 1 w 128"/>
                <a:gd name="T47" fmla="*/ 88 h 325"/>
                <a:gd name="T48" fmla="*/ 6 w 128"/>
                <a:gd name="T49" fmla="*/ 51 h 325"/>
                <a:gd name="T50" fmla="*/ 14 w 128"/>
                <a:gd name="T51" fmla="*/ 29 h 325"/>
                <a:gd name="T52" fmla="*/ 21 w 128"/>
                <a:gd name="T53" fmla="*/ 12 h 325"/>
                <a:gd name="T54" fmla="*/ 30 w 128"/>
                <a:gd name="T55" fmla="*/ 3 h 325"/>
                <a:gd name="T56" fmla="*/ 41 w 128"/>
                <a:gd name="T57" fmla="*/ 0 h 325"/>
                <a:gd name="T58" fmla="*/ 50 w 128"/>
                <a:gd name="T59" fmla="*/ 3 h 325"/>
                <a:gd name="T60" fmla="*/ 61 w 128"/>
                <a:gd name="T61" fmla="*/ 6 h 325"/>
                <a:gd name="T62" fmla="*/ 72 w 128"/>
                <a:gd name="T63" fmla="*/ 12 h 325"/>
                <a:gd name="T64" fmla="*/ 81 w 128"/>
                <a:gd name="T65" fmla="*/ 17 h 325"/>
                <a:gd name="T66" fmla="*/ 87 w 128"/>
                <a:gd name="T67" fmla="*/ 23 h 325"/>
                <a:gd name="T68" fmla="*/ 93 w 128"/>
                <a:gd name="T69" fmla="*/ 31 h 325"/>
                <a:gd name="T70" fmla="*/ 99 w 128"/>
                <a:gd name="T71" fmla="*/ 43 h 325"/>
                <a:gd name="T72" fmla="*/ 104 w 128"/>
                <a:gd name="T73" fmla="*/ 54 h 325"/>
                <a:gd name="T74" fmla="*/ 109 w 128"/>
                <a:gd name="T75" fmla="*/ 65 h 325"/>
                <a:gd name="T76" fmla="*/ 114 w 128"/>
                <a:gd name="T77" fmla="*/ 79 h 325"/>
                <a:gd name="T78" fmla="*/ 118 w 128"/>
                <a:gd name="T79" fmla="*/ 94 h 325"/>
                <a:gd name="T80" fmla="*/ 121 w 128"/>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11"/>
                  </a:moveTo>
                  <a:lnTo>
                    <a:pt x="124" y="144"/>
                  </a:lnTo>
                  <a:lnTo>
                    <a:pt x="128" y="178"/>
                  </a:lnTo>
                  <a:lnTo>
                    <a:pt x="127" y="215"/>
                  </a:lnTo>
                  <a:lnTo>
                    <a:pt x="123" y="246"/>
                  </a:lnTo>
                  <a:lnTo>
                    <a:pt x="119" y="266"/>
                  </a:lnTo>
                  <a:lnTo>
                    <a:pt x="114" y="283"/>
                  </a:lnTo>
                  <a:lnTo>
                    <a:pt x="108" y="297"/>
                  </a:lnTo>
                  <a:lnTo>
                    <a:pt x="101" y="308"/>
                  </a:lnTo>
                  <a:lnTo>
                    <a:pt x="94" y="317"/>
                  </a:lnTo>
                  <a:lnTo>
                    <a:pt x="86" y="323"/>
                  </a:lnTo>
                  <a:lnTo>
                    <a:pt x="79" y="325"/>
                  </a:lnTo>
                  <a:lnTo>
                    <a:pt x="71" y="325"/>
                  </a:lnTo>
                  <a:lnTo>
                    <a:pt x="60" y="323"/>
                  </a:lnTo>
                  <a:lnTo>
                    <a:pt x="49" y="317"/>
                  </a:lnTo>
                  <a:lnTo>
                    <a:pt x="40" y="306"/>
                  </a:lnTo>
                  <a:lnTo>
                    <a:pt x="31" y="291"/>
                  </a:lnTo>
                  <a:lnTo>
                    <a:pt x="23" y="274"/>
                  </a:lnTo>
                  <a:lnTo>
                    <a:pt x="16" y="255"/>
                  </a:lnTo>
                  <a:lnTo>
                    <a:pt x="9" y="232"/>
                  </a:lnTo>
                  <a:lnTo>
                    <a:pt x="4" y="207"/>
                  </a:lnTo>
                  <a:lnTo>
                    <a:pt x="1" y="167"/>
                  </a:lnTo>
                  <a:lnTo>
                    <a:pt x="0" y="128"/>
                  </a:lnTo>
                  <a:lnTo>
                    <a:pt x="1" y="88"/>
                  </a:lnTo>
                  <a:lnTo>
                    <a:pt x="6" y="51"/>
                  </a:lnTo>
                  <a:lnTo>
                    <a:pt x="14" y="29"/>
                  </a:lnTo>
                  <a:lnTo>
                    <a:pt x="21" y="12"/>
                  </a:lnTo>
                  <a:lnTo>
                    <a:pt x="30" y="3"/>
                  </a:lnTo>
                  <a:lnTo>
                    <a:pt x="41" y="0"/>
                  </a:lnTo>
                  <a:lnTo>
                    <a:pt x="50" y="3"/>
                  </a:lnTo>
                  <a:lnTo>
                    <a:pt x="61" y="6"/>
                  </a:lnTo>
                  <a:lnTo>
                    <a:pt x="72" y="12"/>
                  </a:lnTo>
                  <a:lnTo>
                    <a:pt x="81" y="17"/>
                  </a:lnTo>
                  <a:lnTo>
                    <a:pt x="87" y="23"/>
                  </a:lnTo>
                  <a:lnTo>
                    <a:pt x="93" y="31"/>
                  </a:lnTo>
                  <a:lnTo>
                    <a:pt x="99" y="43"/>
                  </a:lnTo>
                  <a:lnTo>
                    <a:pt x="104" y="54"/>
                  </a:lnTo>
                  <a:lnTo>
                    <a:pt x="109"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16"/>
            <p:cNvSpPr>
              <a:spLocks/>
            </p:cNvSpPr>
            <p:nvPr/>
          </p:nvSpPr>
          <p:spPr bwMode="auto">
            <a:xfrm>
              <a:off x="7966404" y="6133275"/>
              <a:ext cx="84053" cy="109846"/>
            </a:xfrm>
            <a:custGeom>
              <a:avLst/>
              <a:gdLst>
                <a:gd name="T0" fmla="*/ 115 w 117"/>
                <a:gd name="T1" fmla="*/ 99 h 421"/>
                <a:gd name="T2" fmla="*/ 117 w 117"/>
                <a:gd name="T3" fmla="*/ 144 h 421"/>
                <a:gd name="T4" fmla="*/ 116 w 117"/>
                <a:gd name="T5" fmla="*/ 190 h 421"/>
                <a:gd name="T6" fmla="*/ 113 w 117"/>
                <a:gd name="T7" fmla="*/ 232 h 421"/>
                <a:gd name="T8" fmla="*/ 109 w 117"/>
                <a:gd name="T9" fmla="*/ 274 h 421"/>
                <a:gd name="T10" fmla="*/ 101 w 117"/>
                <a:gd name="T11" fmla="*/ 314 h 421"/>
                <a:gd name="T12" fmla="*/ 92 w 117"/>
                <a:gd name="T13" fmla="*/ 348 h 421"/>
                <a:gd name="T14" fmla="*/ 80 w 117"/>
                <a:gd name="T15" fmla="*/ 382 h 421"/>
                <a:gd name="T16" fmla="*/ 66 w 117"/>
                <a:gd name="T17" fmla="*/ 410 h 421"/>
                <a:gd name="T18" fmla="*/ 62 w 117"/>
                <a:gd name="T19" fmla="*/ 416 h 421"/>
                <a:gd name="T20" fmla="*/ 57 w 117"/>
                <a:gd name="T21" fmla="*/ 419 h 421"/>
                <a:gd name="T22" fmla="*/ 52 w 117"/>
                <a:gd name="T23" fmla="*/ 421 h 421"/>
                <a:gd name="T24" fmla="*/ 46 w 117"/>
                <a:gd name="T25" fmla="*/ 421 h 421"/>
                <a:gd name="T26" fmla="*/ 41 w 117"/>
                <a:gd name="T27" fmla="*/ 419 h 421"/>
                <a:gd name="T28" fmla="*/ 36 w 117"/>
                <a:gd name="T29" fmla="*/ 416 h 421"/>
                <a:gd name="T30" fmla="*/ 32 w 117"/>
                <a:gd name="T31" fmla="*/ 413 h 421"/>
                <a:gd name="T32" fmla="*/ 26 w 117"/>
                <a:gd name="T33" fmla="*/ 410 h 421"/>
                <a:gd name="T34" fmla="*/ 18 w 117"/>
                <a:gd name="T35" fmla="*/ 393 h 421"/>
                <a:gd name="T36" fmla="*/ 12 w 117"/>
                <a:gd name="T37" fmla="*/ 373 h 421"/>
                <a:gd name="T38" fmla="*/ 6 w 117"/>
                <a:gd name="T39" fmla="*/ 351 h 421"/>
                <a:gd name="T40" fmla="*/ 2 w 117"/>
                <a:gd name="T41" fmla="*/ 328 h 421"/>
                <a:gd name="T42" fmla="*/ 0 w 117"/>
                <a:gd name="T43" fmla="*/ 283 h 421"/>
                <a:gd name="T44" fmla="*/ 1 w 117"/>
                <a:gd name="T45" fmla="*/ 241 h 421"/>
                <a:gd name="T46" fmla="*/ 3 w 117"/>
                <a:gd name="T47" fmla="*/ 198 h 421"/>
                <a:gd name="T48" fmla="*/ 8 w 117"/>
                <a:gd name="T49" fmla="*/ 156 h 421"/>
                <a:gd name="T50" fmla="*/ 16 w 117"/>
                <a:gd name="T51" fmla="*/ 116 h 421"/>
                <a:gd name="T52" fmla="*/ 25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6 w 117"/>
                <a:gd name="T65" fmla="*/ 3 h 421"/>
                <a:gd name="T66" fmla="*/ 71 w 117"/>
                <a:gd name="T67" fmla="*/ 0 h 421"/>
                <a:gd name="T68" fmla="*/ 76 w 117"/>
                <a:gd name="T69" fmla="*/ 0 h 421"/>
                <a:gd name="T70" fmla="*/ 80 w 117"/>
                <a:gd name="T71" fmla="*/ 3 h 421"/>
                <a:gd name="T72" fmla="*/ 84 w 117"/>
                <a:gd name="T73" fmla="*/ 9 h 421"/>
                <a:gd name="T74" fmla="*/ 94 w 117"/>
                <a:gd name="T75" fmla="*/ 26 h 421"/>
                <a:gd name="T76" fmla="*/ 102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3" y="232"/>
                  </a:lnTo>
                  <a:lnTo>
                    <a:pt x="109" y="274"/>
                  </a:lnTo>
                  <a:lnTo>
                    <a:pt x="101" y="314"/>
                  </a:lnTo>
                  <a:lnTo>
                    <a:pt x="92" y="348"/>
                  </a:lnTo>
                  <a:lnTo>
                    <a:pt x="80" y="382"/>
                  </a:lnTo>
                  <a:lnTo>
                    <a:pt x="66" y="410"/>
                  </a:lnTo>
                  <a:lnTo>
                    <a:pt x="62" y="416"/>
                  </a:lnTo>
                  <a:lnTo>
                    <a:pt x="57" y="419"/>
                  </a:lnTo>
                  <a:lnTo>
                    <a:pt x="52" y="421"/>
                  </a:lnTo>
                  <a:lnTo>
                    <a:pt x="46" y="421"/>
                  </a:lnTo>
                  <a:lnTo>
                    <a:pt x="41" y="419"/>
                  </a:lnTo>
                  <a:lnTo>
                    <a:pt x="36" y="416"/>
                  </a:lnTo>
                  <a:lnTo>
                    <a:pt x="32" y="413"/>
                  </a:lnTo>
                  <a:lnTo>
                    <a:pt x="26" y="410"/>
                  </a:lnTo>
                  <a:lnTo>
                    <a:pt x="18" y="393"/>
                  </a:lnTo>
                  <a:lnTo>
                    <a:pt x="12" y="373"/>
                  </a:lnTo>
                  <a:lnTo>
                    <a:pt x="6" y="351"/>
                  </a:lnTo>
                  <a:lnTo>
                    <a:pt x="2" y="328"/>
                  </a:lnTo>
                  <a:lnTo>
                    <a:pt x="0" y="283"/>
                  </a:lnTo>
                  <a:lnTo>
                    <a:pt x="1" y="241"/>
                  </a:lnTo>
                  <a:lnTo>
                    <a:pt x="3" y="198"/>
                  </a:lnTo>
                  <a:lnTo>
                    <a:pt x="8" y="156"/>
                  </a:lnTo>
                  <a:lnTo>
                    <a:pt x="16" y="116"/>
                  </a:lnTo>
                  <a:lnTo>
                    <a:pt x="25" y="82"/>
                  </a:lnTo>
                  <a:lnTo>
                    <a:pt x="36" y="48"/>
                  </a:lnTo>
                  <a:lnTo>
                    <a:pt x="50" y="20"/>
                  </a:lnTo>
                  <a:lnTo>
                    <a:pt x="54" y="17"/>
                  </a:lnTo>
                  <a:lnTo>
                    <a:pt x="58" y="12"/>
                  </a:lnTo>
                  <a:lnTo>
                    <a:pt x="62" y="9"/>
                  </a:lnTo>
                  <a:lnTo>
                    <a:pt x="66" y="3"/>
                  </a:lnTo>
                  <a:lnTo>
                    <a:pt x="71" y="0"/>
                  </a:lnTo>
                  <a:lnTo>
                    <a:pt x="76" y="0"/>
                  </a:lnTo>
                  <a:lnTo>
                    <a:pt x="80" y="3"/>
                  </a:lnTo>
                  <a:lnTo>
                    <a:pt x="84" y="9"/>
                  </a:lnTo>
                  <a:lnTo>
                    <a:pt x="94" y="26"/>
                  </a:lnTo>
                  <a:lnTo>
                    <a:pt x="102"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17"/>
            <p:cNvSpPr>
              <a:spLocks/>
            </p:cNvSpPr>
            <p:nvPr/>
          </p:nvSpPr>
          <p:spPr bwMode="auto">
            <a:xfrm>
              <a:off x="8063388" y="6170848"/>
              <a:ext cx="103449" cy="106194"/>
            </a:xfrm>
            <a:custGeom>
              <a:avLst/>
              <a:gdLst>
                <a:gd name="T0" fmla="*/ 150 w 150"/>
                <a:gd name="T1" fmla="*/ 145 h 407"/>
                <a:gd name="T2" fmla="*/ 150 w 150"/>
                <a:gd name="T3" fmla="*/ 176 h 407"/>
                <a:gd name="T4" fmla="*/ 147 w 150"/>
                <a:gd name="T5" fmla="*/ 207 h 407"/>
                <a:gd name="T6" fmla="*/ 142 w 150"/>
                <a:gd name="T7" fmla="*/ 238 h 407"/>
                <a:gd name="T8" fmla="*/ 136 w 150"/>
                <a:gd name="T9" fmla="*/ 266 h 407"/>
                <a:gd name="T10" fmla="*/ 128 w 150"/>
                <a:gd name="T11" fmla="*/ 292 h 407"/>
                <a:gd name="T12" fmla="*/ 118 w 150"/>
                <a:gd name="T13" fmla="*/ 314 h 407"/>
                <a:gd name="T14" fmla="*/ 109 w 150"/>
                <a:gd name="T15" fmla="*/ 337 h 407"/>
                <a:gd name="T16" fmla="*/ 99 w 150"/>
                <a:gd name="T17" fmla="*/ 357 h 407"/>
                <a:gd name="T18" fmla="*/ 90 w 150"/>
                <a:gd name="T19" fmla="*/ 371 h 407"/>
                <a:gd name="T20" fmla="*/ 80 w 150"/>
                <a:gd name="T21" fmla="*/ 385 h 407"/>
                <a:gd name="T22" fmla="*/ 70 w 150"/>
                <a:gd name="T23" fmla="*/ 396 h 407"/>
                <a:gd name="T24" fmla="*/ 59 w 150"/>
                <a:gd name="T25" fmla="*/ 405 h 407"/>
                <a:gd name="T26" fmla="*/ 48 w 150"/>
                <a:gd name="T27" fmla="*/ 407 h 407"/>
                <a:gd name="T28" fmla="*/ 38 w 150"/>
                <a:gd name="T29" fmla="*/ 407 h 407"/>
                <a:gd name="T30" fmla="*/ 27 w 150"/>
                <a:gd name="T31" fmla="*/ 399 h 407"/>
                <a:gd name="T32" fmla="*/ 17 w 150"/>
                <a:gd name="T33" fmla="*/ 388 h 407"/>
                <a:gd name="T34" fmla="*/ 6 w 150"/>
                <a:gd name="T35" fmla="*/ 342 h 407"/>
                <a:gd name="T36" fmla="*/ 0 w 150"/>
                <a:gd name="T37" fmla="*/ 289 h 407"/>
                <a:gd name="T38" fmla="*/ 0 w 150"/>
                <a:gd name="T39" fmla="*/ 235 h 407"/>
                <a:gd name="T40" fmla="*/ 5 w 150"/>
                <a:gd name="T41" fmla="*/ 184 h 407"/>
                <a:gd name="T42" fmla="*/ 13 w 150"/>
                <a:gd name="T43" fmla="*/ 153 h 407"/>
                <a:gd name="T44" fmla="*/ 22 w 150"/>
                <a:gd name="T45" fmla="*/ 125 h 407"/>
                <a:gd name="T46" fmla="*/ 33 w 150"/>
                <a:gd name="T47" fmla="*/ 102 h 407"/>
                <a:gd name="T48" fmla="*/ 43 w 150"/>
                <a:gd name="T49" fmla="*/ 80 h 407"/>
                <a:gd name="T50" fmla="*/ 55 w 150"/>
                <a:gd name="T51" fmla="*/ 60 h 407"/>
                <a:gd name="T52" fmla="*/ 66 w 150"/>
                <a:gd name="T53" fmla="*/ 40 h 407"/>
                <a:gd name="T54" fmla="*/ 78 w 150"/>
                <a:gd name="T55" fmla="*/ 20 h 407"/>
                <a:gd name="T56" fmla="*/ 89 w 150"/>
                <a:gd name="T57" fmla="*/ 0 h 407"/>
                <a:gd name="T58" fmla="*/ 98 w 150"/>
                <a:gd name="T59" fmla="*/ 6 h 407"/>
                <a:gd name="T60" fmla="*/ 108 w 150"/>
                <a:gd name="T61" fmla="*/ 20 h 407"/>
                <a:gd name="T62" fmla="*/ 117 w 150"/>
                <a:gd name="T63" fmla="*/ 34 h 407"/>
                <a:gd name="T64" fmla="*/ 126 w 150"/>
                <a:gd name="T65" fmla="*/ 54 h 407"/>
                <a:gd name="T66" fmla="*/ 133 w 150"/>
                <a:gd name="T67" fmla="*/ 74 h 407"/>
                <a:gd name="T68" fmla="*/ 139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7" y="207"/>
                  </a:lnTo>
                  <a:lnTo>
                    <a:pt x="142" y="238"/>
                  </a:lnTo>
                  <a:lnTo>
                    <a:pt x="136" y="266"/>
                  </a:lnTo>
                  <a:lnTo>
                    <a:pt x="128" y="292"/>
                  </a:lnTo>
                  <a:lnTo>
                    <a:pt x="118" y="314"/>
                  </a:lnTo>
                  <a:lnTo>
                    <a:pt x="109" y="337"/>
                  </a:lnTo>
                  <a:lnTo>
                    <a:pt x="99" y="357"/>
                  </a:lnTo>
                  <a:lnTo>
                    <a:pt x="90" y="371"/>
                  </a:lnTo>
                  <a:lnTo>
                    <a:pt x="80" y="385"/>
                  </a:lnTo>
                  <a:lnTo>
                    <a:pt x="70" y="396"/>
                  </a:lnTo>
                  <a:lnTo>
                    <a:pt x="59" y="405"/>
                  </a:lnTo>
                  <a:lnTo>
                    <a:pt x="48" y="407"/>
                  </a:lnTo>
                  <a:lnTo>
                    <a:pt x="38" y="407"/>
                  </a:lnTo>
                  <a:lnTo>
                    <a:pt x="27" y="399"/>
                  </a:lnTo>
                  <a:lnTo>
                    <a:pt x="17" y="388"/>
                  </a:lnTo>
                  <a:lnTo>
                    <a:pt x="6" y="342"/>
                  </a:lnTo>
                  <a:lnTo>
                    <a:pt x="0" y="289"/>
                  </a:lnTo>
                  <a:lnTo>
                    <a:pt x="0" y="235"/>
                  </a:lnTo>
                  <a:lnTo>
                    <a:pt x="5" y="184"/>
                  </a:lnTo>
                  <a:lnTo>
                    <a:pt x="13" y="153"/>
                  </a:lnTo>
                  <a:lnTo>
                    <a:pt x="22" y="125"/>
                  </a:lnTo>
                  <a:lnTo>
                    <a:pt x="33" y="102"/>
                  </a:lnTo>
                  <a:lnTo>
                    <a:pt x="43" y="80"/>
                  </a:lnTo>
                  <a:lnTo>
                    <a:pt x="55" y="60"/>
                  </a:lnTo>
                  <a:lnTo>
                    <a:pt x="66" y="40"/>
                  </a:lnTo>
                  <a:lnTo>
                    <a:pt x="78" y="20"/>
                  </a:lnTo>
                  <a:lnTo>
                    <a:pt x="89" y="0"/>
                  </a:lnTo>
                  <a:lnTo>
                    <a:pt x="98" y="6"/>
                  </a:lnTo>
                  <a:lnTo>
                    <a:pt x="108" y="20"/>
                  </a:lnTo>
                  <a:lnTo>
                    <a:pt x="117" y="34"/>
                  </a:lnTo>
                  <a:lnTo>
                    <a:pt x="126" y="54"/>
                  </a:lnTo>
                  <a:lnTo>
                    <a:pt x="133" y="74"/>
                  </a:lnTo>
                  <a:lnTo>
                    <a:pt x="139"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18"/>
            <p:cNvSpPr>
              <a:spLocks/>
            </p:cNvSpPr>
            <p:nvPr/>
          </p:nvSpPr>
          <p:spPr bwMode="auto">
            <a:xfrm>
              <a:off x="7882352" y="6255907"/>
              <a:ext cx="187501" cy="194646"/>
            </a:xfrm>
            <a:custGeom>
              <a:avLst/>
              <a:gdLst>
                <a:gd name="T0" fmla="*/ 256 w 262"/>
                <a:gd name="T1" fmla="*/ 234 h 746"/>
                <a:gd name="T2" fmla="*/ 262 w 262"/>
                <a:gd name="T3" fmla="*/ 271 h 746"/>
                <a:gd name="T4" fmla="*/ 262 w 262"/>
                <a:gd name="T5" fmla="*/ 308 h 746"/>
                <a:gd name="T6" fmla="*/ 259 w 262"/>
                <a:gd name="T7" fmla="*/ 342 h 746"/>
                <a:gd name="T8" fmla="*/ 254 w 262"/>
                <a:gd name="T9" fmla="*/ 375 h 746"/>
                <a:gd name="T10" fmla="*/ 248 w 262"/>
                <a:gd name="T11" fmla="*/ 407 h 746"/>
                <a:gd name="T12" fmla="*/ 240 w 262"/>
                <a:gd name="T13" fmla="*/ 440 h 746"/>
                <a:gd name="T14" fmla="*/ 234 w 262"/>
                <a:gd name="T15" fmla="*/ 472 h 746"/>
                <a:gd name="T16" fmla="*/ 228 w 262"/>
                <a:gd name="T17" fmla="*/ 503 h 746"/>
                <a:gd name="T18" fmla="*/ 225 w 262"/>
                <a:gd name="T19" fmla="*/ 537 h 746"/>
                <a:gd name="T20" fmla="*/ 221 w 262"/>
                <a:gd name="T21" fmla="*/ 570 h 746"/>
                <a:gd name="T22" fmla="*/ 219 w 262"/>
                <a:gd name="T23" fmla="*/ 607 h 746"/>
                <a:gd name="T24" fmla="*/ 216 w 262"/>
                <a:gd name="T25" fmla="*/ 641 h 746"/>
                <a:gd name="T26" fmla="*/ 211 w 262"/>
                <a:gd name="T27" fmla="*/ 672 h 746"/>
                <a:gd name="T28" fmla="*/ 205 w 262"/>
                <a:gd name="T29" fmla="*/ 703 h 746"/>
                <a:gd name="T30" fmla="*/ 196 w 262"/>
                <a:gd name="T31" fmla="*/ 726 h 746"/>
                <a:gd name="T32" fmla="*/ 184 w 262"/>
                <a:gd name="T33" fmla="*/ 746 h 746"/>
                <a:gd name="T34" fmla="*/ 168 w 262"/>
                <a:gd name="T35" fmla="*/ 743 h 746"/>
                <a:gd name="T36" fmla="*/ 152 w 262"/>
                <a:gd name="T37" fmla="*/ 734 h 746"/>
                <a:gd name="T38" fmla="*/ 137 w 262"/>
                <a:gd name="T39" fmla="*/ 717 h 746"/>
                <a:gd name="T40" fmla="*/ 123 w 262"/>
                <a:gd name="T41" fmla="*/ 695 h 746"/>
                <a:gd name="T42" fmla="*/ 109 w 262"/>
                <a:gd name="T43" fmla="*/ 667 h 746"/>
                <a:gd name="T44" fmla="*/ 96 w 262"/>
                <a:gd name="T45" fmla="*/ 638 h 746"/>
                <a:gd name="T46" fmla="*/ 83 w 262"/>
                <a:gd name="T47" fmla="*/ 607 h 746"/>
                <a:gd name="T48" fmla="*/ 70 w 262"/>
                <a:gd name="T49" fmla="*/ 573 h 746"/>
                <a:gd name="T50" fmla="*/ 56 w 262"/>
                <a:gd name="T51" fmla="*/ 525 h 746"/>
                <a:gd name="T52" fmla="*/ 42 w 262"/>
                <a:gd name="T53" fmla="*/ 477 h 746"/>
                <a:gd name="T54" fmla="*/ 28 w 262"/>
                <a:gd name="T55" fmla="*/ 429 h 746"/>
                <a:gd name="T56" fmla="*/ 16 w 262"/>
                <a:gd name="T57" fmla="*/ 375 h 746"/>
                <a:gd name="T58" fmla="*/ 8 w 262"/>
                <a:gd name="T59" fmla="*/ 325 h 746"/>
                <a:gd name="T60" fmla="*/ 2 w 262"/>
                <a:gd name="T61" fmla="*/ 268 h 746"/>
                <a:gd name="T62" fmla="*/ 0 w 262"/>
                <a:gd name="T63" fmla="*/ 209 h 746"/>
                <a:gd name="T64" fmla="*/ 3 w 262"/>
                <a:gd name="T65" fmla="*/ 146 h 746"/>
                <a:gd name="T66" fmla="*/ 14 w 262"/>
                <a:gd name="T67" fmla="*/ 113 h 746"/>
                <a:gd name="T68" fmla="*/ 28 w 262"/>
                <a:gd name="T69" fmla="*/ 79 h 746"/>
                <a:gd name="T70" fmla="*/ 42 w 262"/>
                <a:gd name="T71" fmla="*/ 50 h 746"/>
                <a:gd name="T72" fmla="*/ 57 w 262"/>
                <a:gd name="T73" fmla="*/ 28 h 746"/>
                <a:gd name="T74" fmla="*/ 72 w 262"/>
                <a:gd name="T75" fmla="*/ 11 h 746"/>
                <a:gd name="T76" fmla="*/ 88 w 262"/>
                <a:gd name="T77" fmla="*/ 2 h 746"/>
                <a:gd name="T78" fmla="*/ 106 w 262"/>
                <a:gd name="T79" fmla="*/ 0 h 746"/>
                <a:gd name="T80" fmla="*/ 124 w 262"/>
                <a:gd name="T81" fmla="*/ 11 h 746"/>
                <a:gd name="T82" fmla="*/ 142 w 262"/>
                <a:gd name="T83" fmla="*/ 25 h 746"/>
                <a:gd name="T84" fmla="*/ 161 w 262"/>
                <a:gd name="T85" fmla="*/ 42 h 746"/>
                <a:gd name="T86" fmla="*/ 179 w 262"/>
                <a:gd name="T87" fmla="*/ 65 h 746"/>
                <a:gd name="T88" fmla="*/ 197 w 262"/>
                <a:gd name="T89" fmla="*/ 87 h 746"/>
                <a:gd name="T90" fmla="*/ 214 w 262"/>
                <a:gd name="T91" fmla="*/ 118 h 746"/>
                <a:gd name="T92" fmla="*/ 230 w 262"/>
                <a:gd name="T93" fmla="*/ 149 h 746"/>
                <a:gd name="T94" fmla="*/ 244 w 262"/>
                <a:gd name="T95" fmla="*/ 189 h 746"/>
                <a:gd name="T96" fmla="*/ 256 w 262"/>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 h="746">
                  <a:moveTo>
                    <a:pt x="256" y="234"/>
                  </a:moveTo>
                  <a:lnTo>
                    <a:pt x="262" y="271"/>
                  </a:lnTo>
                  <a:lnTo>
                    <a:pt x="262" y="308"/>
                  </a:lnTo>
                  <a:lnTo>
                    <a:pt x="259" y="342"/>
                  </a:lnTo>
                  <a:lnTo>
                    <a:pt x="254" y="375"/>
                  </a:lnTo>
                  <a:lnTo>
                    <a:pt x="248" y="407"/>
                  </a:lnTo>
                  <a:lnTo>
                    <a:pt x="240" y="440"/>
                  </a:lnTo>
                  <a:lnTo>
                    <a:pt x="234" y="472"/>
                  </a:lnTo>
                  <a:lnTo>
                    <a:pt x="228" y="503"/>
                  </a:lnTo>
                  <a:lnTo>
                    <a:pt x="225" y="537"/>
                  </a:lnTo>
                  <a:lnTo>
                    <a:pt x="221" y="570"/>
                  </a:lnTo>
                  <a:lnTo>
                    <a:pt x="219" y="607"/>
                  </a:lnTo>
                  <a:lnTo>
                    <a:pt x="216" y="641"/>
                  </a:lnTo>
                  <a:lnTo>
                    <a:pt x="211" y="672"/>
                  </a:lnTo>
                  <a:lnTo>
                    <a:pt x="205" y="703"/>
                  </a:lnTo>
                  <a:lnTo>
                    <a:pt x="196" y="726"/>
                  </a:lnTo>
                  <a:lnTo>
                    <a:pt x="184" y="746"/>
                  </a:lnTo>
                  <a:lnTo>
                    <a:pt x="168" y="743"/>
                  </a:lnTo>
                  <a:lnTo>
                    <a:pt x="152" y="734"/>
                  </a:lnTo>
                  <a:lnTo>
                    <a:pt x="137" y="717"/>
                  </a:lnTo>
                  <a:lnTo>
                    <a:pt x="123" y="695"/>
                  </a:lnTo>
                  <a:lnTo>
                    <a:pt x="109" y="667"/>
                  </a:lnTo>
                  <a:lnTo>
                    <a:pt x="96" y="638"/>
                  </a:lnTo>
                  <a:lnTo>
                    <a:pt x="83" y="607"/>
                  </a:lnTo>
                  <a:lnTo>
                    <a:pt x="70" y="573"/>
                  </a:lnTo>
                  <a:lnTo>
                    <a:pt x="56" y="525"/>
                  </a:lnTo>
                  <a:lnTo>
                    <a:pt x="42" y="477"/>
                  </a:lnTo>
                  <a:lnTo>
                    <a:pt x="28" y="429"/>
                  </a:lnTo>
                  <a:lnTo>
                    <a:pt x="16" y="375"/>
                  </a:lnTo>
                  <a:lnTo>
                    <a:pt x="8" y="325"/>
                  </a:lnTo>
                  <a:lnTo>
                    <a:pt x="2" y="268"/>
                  </a:lnTo>
                  <a:lnTo>
                    <a:pt x="0" y="209"/>
                  </a:lnTo>
                  <a:lnTo>
                    <a:pt x="3" y="146"/>
                  </a:lnTo>
                  <a:lnTo>
                    <a:pt x="14" y="113"/>
                  </a:lnTo>
                  <a:lnTo>
                    <a:pt x="28" y="79"/>
                  </a:lnTo>
                  <a:lnTo>
                    <a:pt x="42" y="50"/>
                  </a:lnTo>
                  <a:lnTo>
                    <a:pt x="57" y="28"/>
                  </a:lnTo>
                  <a:lnTo>
                    <a:pt x="72" y="11"/>
                  </a:lnTo>
                  <a:lnTo>
                    <a:pt x="88" y="2"/>
                  </a:lnTo>
                  <a:lnTo>
                    <a:pt x="106" y="0"/>
                  </a:lnTo>
                  <a:lnTo>
                    <a:pt x="124"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19"/>
            <p:cNvSpPr>
              <a:spLocks/>
            </p:cNvSpPr>
            <p:nvPr/>
          </p:nvSpPr>
          <p:spPr bwMode="auto">
            <a:xfrm>
              <a:off x="8095715" y="6266083"/>
              <a:ext cx="129311" cy="98888"/>
            </a:xfrm>
            <a:custGeom>
              <a:avLst/>
              <a:gdLst>
                <a:gd name="T0" fmla="*/ 159 w 175"/>
                <a:gd name="T1" fmla="*/ 28 h 379"/>
                <a:gd name="T2" fmla="*/ 170 w 175"/>
                <a:gd name="T3" fmla="*/ 68 h 379"/>
                <a:gd name="T4" fmla="*/ 175 w 175"/>
                <a:gd name="T5" fmla="*/ 113 h 379"/>
                <a:gd name="T6" fmla="*/ 175 w 175"/>
                <a:gd name="T7" fmla="*/ 164 h 379"/>
                <a:gd name="T8" fmla="*/ 173 w 175"/>
                <a:gd name="T9" fmla="*/ 212 h 379"/>
                <a:gd name="T10" fmla="*/ 169 w 175"/>
                <a:gd name="T11" fmla="*/ 240 h 379"/>
                <a:gd name="T12" fmla="*/ 163 w 175"/>
                <a:gd name="T13" fmla="*/ 266 h 379"/>
                <a:gd name="T14" fmla="*/ 157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2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0 w 175"/>
                <a:gd name="T57" fmla="*/ 48 h 379"/>
                <a:gd name="T58" fmla="*/ 67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40 w 175"/>
                <a:gd name="T73" fmla="*/ 3 h 379"/>
                <a:gd name="T74" fmla="*/ 144 w 175"/>
                <a:gd name="T75" fmla="*/ 6 h 379"/>
                <a:gd name="T76" fmla="*/ 150 w 175"/>
                <a:gd name="T77" fmla="*/ 11 h 379"/>
                <a:gd name="T78" fmla="*/ 155 w 175"/>
                <a:gd name="T79" fmla="*/ 20 h 379"/>
                <a:gd name="T80" fmla="*/ 159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9" y="28"/>
                  </a:moveTo>
                  <a:lnTo>
                    <a:pt x="170" y="68"/>
                  </a:lnTo>
                  <a:lnTo>
                    <a:pt x="175" y="113"/>
                  </a:lnTo>
                  <a:lnTo>
                    <a:pt x="175" y="164"/>
                  </a:lnTo>
                  <a:lnTo>
                    <a:pt x="173" y="212"/>
                  </a:lnTo>
                  <a:lnTo>
                    <a:pt x="169" y="240"/>
                  </a:lnTo>
                  <a:lnTo>
                    <a:pt x="163" y="266"/>
                  </a:lnTo>
                  <a:lnTo>
                    <a:pt x="157" y="291"/>
                  </a:lnTo>
                  <a:lnTo>
                    <a:pt x="149" y="311"/>
                  </a:lnTo>
                  <a:lnTo>
                    <a:pt x="140" y="331"/>
                  </a:lnTo>
                  <a:lnTo>
                    <a:pt x="131" y="348"/>
                  </a:lnTo>
                  <a:lnTo>
                    <a:pt x="120" y="362"/>
                  </a:lnTo>
                  <a:lnTo>
                    <a:pt x="110" y="370"/>
                  </a:lnTo>
                  <a:lnTo>
                    <a:pt x="98" y="376"/>
                  </a:lnTo>
                  <a:lnTo>
                    <a:pt x="85" y="379"/>
                  </a:lnTo>
                  <a:lnTo>
                    <a:pt x="74" y="376"/>
                  </a:lnTo>
                  <a:lnTo>
                    <a:pt x="62"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0" y="48"/>
                  </a:lnTo>
                  <a:lnTo>
                    <a:pt x="67" y="31"/>
                  </a:lnTo>
                  <a:lnTo>
                    <a:pt x="83" y="20"/>
                  </a:lnTo>
                  <a:lnTo>
                    <a:pt x="100" y="9"/>
                  </a:lnTo>
                  <a:lnTo>
                    <a:pt x="117" y="0"/>
                  </a:lnTo>
                  <a:lnTo>
                    <a:pt x="123" y="0"/>
                  </a:lnTo>
                  <a:lnTo>
                    <a:pt x="129" y="0"/>
                  </a:lnTo>
                  <a:lnTo>
                    <a:pt x="134" y="0"/>
                  </a:lnTo>
                  <a:lnTo>
                    <a:pt x="140" y="3"/>
                  </a:lnTo>
                  <a:lnTo>
                    <a:pt x="144" y="6"/>
                  </a:lnTo>
                  <a:lnTo>
                    <a:pt x="150" y="11"/>
                  </a:lnTo>
                  <a:lnTo>
                    <a:pt x="155" y="20"/>
                  </a:lnTo>
                  <a:lnTo>
                    <a:pt x="159"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0"/>
            <p:cNvSpPr>
              <a:spLocks/>
            </p:cNvSpPr>
            <p:nvPr/>
          </p:nvSpPr>
          <p:spPr bwMode="auto">
            <a:xfrm>
              <a:off x="8593564" y="6357665"/>
              <a:ext cx="122846" cy="113500"/>
            </a:xfrm>
            <a:custGeom>
              <a:avLst/>
              <a:gdLst>
                <a:gd name="T0" fmla="*/ 171 w 173"/>
                <a:gd name="T1" fmla="*/ 79 h 435"/>
                <a:gd name="T2" fmla="*/ 173 w 173"/>
                <a:gd name="T3" fmla="*/ 110 h 435"/>
                <a:gd name="T4" fmla="*/ 173 w 173"/>
                <a:gd name="T5" fmla="*/ 141 h 435"/>
                <a:gd name="T6" fmla="*/ 172 w 173"/>
                <a:gd name="T7" fmla="*/ 172 h 435"/>
                <a:gd name="T8" fmla="*/ 168 w 173"/>
                <a:gd name="T9" fmla="*/ 200 h 435"/>
                <a:gd name="T10" fmla="*/ 164 w 173"/>
                <a:gd name="T11" fmla="*/ 229 h 435"/>
                <a:gd name="T12" fmla="*/ 159 w 173"/>
                <a:gd name="T13" fmla="*/ 257 h 435"/>
                <a:gd name="T14" fmla="*/ 153 w 173"/>
                <a:gd name="T15" fmla="*/ 282 h 435"/>
                <a:gd name="T16" fmla="*/ 146 w 173"/>
                <a:gd name="T17" fmla="*/ 308 h 435"/>
                <a:gd name="T18" fmla="*/ 135 w 173"/>
                <a:gd name="T19" fmla="*/ 342 h 435"/>
                <a:gd name="T20" fmla="*/ 122 w 173"/>
                <a:gd name="T21" fmla="*/ 370 h 435"/>
                <a:gd name="T22" fmla="*/ 108 w 173"/>
                <a:gd name="T23" fmla="*/ 392 h 435"/>
                <a:gd name="T24" fmla="*/ 93 w 173"/>
                <a:gd name="T25" fmla="*/ 409 h 435"/>
                <a:gd name="T26" fmla="*/ 78 w 173"/>
                <a:gd name="T27" fmla="*/ 424 h 435"/>
                <a:gd name="T28" fmla="*/ 62 w 173"/>
                <a:gd name="T29" fmla="*/ 432 h 435"/>
                <a:gd name="T30" fmla="*/ 46 w 173"/>
                <a:gd name="T31" fmla="*/ 435 h 435"/>
                <a:gd name="T32" fmla="*/ 29 w 173"/>
                <a:gd name="T33" fmla="*/ 429 h 435"/>
                <a:gd name="T34" fmla="*/ 21 w 173"/>
                <a:gd name="T35" fmla="*/ 418 h 435"/>
                <a:gd name="T36" fmla="*/ 13 w 173"/>
                <a:gd name="T37" fmla="*/ 404 h 435"/>
                <a:gd name="T38" fmla="*/ 7 w 173"/>
                <a:gd name="T39" fmla="*/ 387 h 435"/>
                <a:gd name="T40" fmla="*/ 3 w 173"/>
                <a:gd name="T41" fmla="*/ 364 h 435"/>
                <a:gd name="T42" fmla="*/ 0 w 173"/>
                <a:gd name="T43" fmla="*/ 325 h 435"/>
                <a:gd name="T44" fmla="*/ 0 w 173"/>
                <a:gd name="T45" fmla="*/ 285 h 435"/>
                <a:gd name="T46" fmla="*/ 3 w 173"/>
                <a:gd name="T47" fmla="*/ 248 h 435"/>
                <a:gd name="T48" fmla="*/ 7 w 173"/>
                <a:gd name="T49" fmla="*/ 214 h 435"/>
                <a:gd name="T50" fmla="*/ 12 w 173"/>
                <a:gd name="T51" fmla="*/ 180 h 435"/>
                <a:gd name="T52" fmla="*/ 19 w 173"/>
                <a:gd name="T53" fmla="*/ 147 h 435"/>
                <a:gd name="T54" fmla="*/ 28 w 173"/>
                <a:gd name="T55" fmla="*/ 115 h 435"/>
                <a:gd name="T56" fmla="*/ 37 w 173"/>
                <a:gd name="T57" fmla="*/ 87 h 435"/>
                <a:gd name="T58" fmla="*/ 48 w 173"/>
                <a:gd name="T59" fmla="*/ 62 h 435"/>
                <a:gd name="T60" fmla="*/ 60 w 173"/>
                <a:gd name="T61" fmla="*/ 42 h 435"/>
                <a:gd name="T62" fmla="*/ 72 w 173"/>
                <a:gd name="T63" fmla="*/ 25 h 435"/>
                <a:gd name="T64" fmla="*/ 85 w 173"/>
                <a:gd name="T65" fmla="*/ 11 h 435"/>
                <a:gd name="T66" fmla="*/ 99 w 173"/>
                <a:gd name="T67" fmla="*/ 2 h 435"/>
                <a:gd name="T68" fmla="*/ 112 w 173"/>
                <a:gd name="T69" fmla="*/ 0 h 435"/>
                <a:gd name="T70" fmla="*/ 126 w 173"/>
                <a:gd name="T71" fmla="*/ 0 h 435"/>
                <a:gd name="T72" fmla="*/ 141 w 173"/>
                <a:gd name="T73" fmla="*/ 8 h 435"/>
                <a:gd name="T74" fmla="*/ 149 w 173"/>
                <a:gd name="T75" fmla="*/ 19 h 435"/>
                <a:gd name="T76" fmla="*/ 158 w 173"/>
                <a:gd name="T77" fmla="*/ 36 h 435"/>
                <a:gd name="T78" fmla="*/ 165 w 173"/>
                <a:gd name="T79" fmla="*/ 56 h 435"/>
                <a:gd name="T80" fmla="*/ 171 w 173"/>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435">
                  <a:moveTo>
                    <a:pt x="171" y="79"/>
                  </a:moveTo>
                  <a:lnTo>
                    <a:pt x="173" y="110"/>
                  </a:lnTo>
                  <a:lnTo>
                    <a:pt x="173" y="141"/>
                  </a:lnTo>
                  <a:lnTo>
                    <a:pt x="172" y="172"/>
                  </a:lnTo>
                  <a:lnTo>
                    <a:pt x="168" y="200"/>
                  </a:lnTo>
                  <a:lnTo>
                    <a:pt x="164" y="229"/>
                  </a:lnTo>
                  <a:lnTo>
                    <a:pt x="159" y="257"/>
                  </a:lnTo>
                  <a:lnTo>
                    <a:pt x="153" y="282"/>
                  </a:lnTo>
                  <a:lnTo>
                    <a:pt x="146" y="308"/>
                  </a:lnTo>
                  <a:lnTo>
                    <a:pt x="135" y="342"/>
                  </a:lnTo>
                  <a:lnTo>
                    <a:pt x="122" y="370"/>
                  </a:lnTo>
                  <a:lnTo>
                    <a:pt x="108" y="392"/>
                  </a:lnTo>
                  <a:lnTo>
                    <a:pt x="93" y="409"/>
                  </a:lnTo>
                  <a:lnTo>
                    <a:pt x="78" y="424"/>
                  </a:lnTo>
                  <a:lnTo>
                    <a:pt x="62" y="432"/>
                  </a:lnTo>
                  <a:lnTo>
                    <a:pt x="46" y="435"/>
                  </a:lnTo>
                  <a:lnTo>
                    <a:pt x="29" y="429"/>
                  </a:lnTo>
                  <a:lnTo>
                    <a:pt x="21" y="418"/>
                  </a:lnTo>
                  <a:lnTo>
                    <a:pt x="13" y="404"/>
                  </a:lnTo>
                  <a:lnTo>
                    <a:pt x="7" y="387"/>
                  </a:lnTo>
                  <a:lnTo>
                    <a:pt x="3" y="364"/>
                  </a:lnTo>
                  <a:lnTo>
                    <a:pt x="0" y="325"/>
                  </a:lnTo>
                  <a:lnTo>
                    <a:pt x="0" y="285"/>
                  </a:lnTo>
                  <a:lnTo>
                    <a:pt x="3" y="248"/>
                  </a:lnTo>
                  <a:lnTo>
                    <a:pt x="7" y="214"/>
                  </a:lnTo>
                  <a:lnTo>
                    <a:pt x="12" y="180"/>
                  </a:lnTo>
                  <a:lnTo>
                    <a:pt x="19" y="147"/>
                  </a:lnTo>
                  <a:lnTo>
                    <a:pt x="28" y="115"/>
                  </a:lnTo>
                  <a:lnTo>
                    <a:pt x="37" y="87"/>
                  </a:lnTo>
                  <a:lnTo>
                    <a:pt x="48" y="62"/>
                  </a:lnTo>
                  <a:lnTo>
                    <a:pt x="60" y="42"/>
                  </a:lnTo>
                  <a:lnTo>
                    <a:pt x="72" y="25"/>
                  </a:lnTo>
                  <a:lnTo>
                    <a:pt x="85" y="11"/>
                  </a:lnTo>
                  <a:lnTo>
                    <a:pt x="99" y="2"/>
                  </a:lnTo>
                  <a:lnTo>
                    <a:pt x="112" y="0"/>
                  </a:lnTo>
                  <a:lnTo>
                    <a:pt x="126" y="0"/>
                  </a:lnTo>
                  <a:lnTo>
                    <a:pt x="141" y="8"/>
                  </a:lnTo>
                  <a:lnTo>
                    <a:pt x="149" y="19"/>
                  </a:lnTo>
                  <a:lnTo>
                    <a:pt x="158" y="36"/>
                  </a:lnTo>
                  <a:lnTo>
                    <a:pt x="165" y="56"/>
                  </a:lnTo>
                  <a:lnTo>
                    <a:pt x="171"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1"/>
            <p:cNvSpPr>
              <a:spLocks/>
            </p:cNvSpPr>
            <p:nvPr/>
          </p:nvSpPr>
          <p:spPr bwMode="auto">
            <a:xfrm>
              <a:off x="8063388" y="6378278"/>
              <a:ext cx="109915" cy="81668"/>
            </a:xfrm>
            <a:custGeom>
              <a:avLst/>
              <a:gdLst>
                <a:gd name="T0" fmla="*/ 144 w 152"/>
                <a:gd name="T1" fmla="*/ 62 h 313"/>
                <a:gd name="T2" fmla="*/ 151 w 152"/>
                <a:gd name="T3" fmla="*/ 110 h 313"/>
                <a:gd name="T4" fmla="*/ 152 w 152"/>
                <a:gd name="T5" fmla="*/ 164 h 313"/>
                <a:gd name="T6" fmla="*/ 148 w 152"/>
                <a:gd name="T7" fmla="*/ 217 h 313"/>
                <a:gd name="T8" fmla="*/ 141 w 152"/>
                <a:gd name="T9" fmla="*/ 265 h 313"/>
                <a:gd name="T10" fmla="*/ 131 w 152"/>
                <a:gd name="T11" fmla="*/ 288 h 313"/>
                <a:gd name="T12" fmla="*/ 120 w 152"/>
                <a:gd name="T13" fmla="*/ 302 h 313"/>
                <a:gd name="T14" fmla="*/ 108 w 152"/>
                <a:gd name="T15" fmla="*/ 311 h 313"/>
                <a:gd name="T16" fmla="*/ 95 w 152"/>
                <a:gd name="T17" fmla="*/ 313 h 313"/>
                <a:gd name="T18" fmla="*/ 83 w 152"/>
                <a:gd name="T19" fmla="*/ 313 h 313"/>
                <a:gd name="T20" fmla="*/ 70 w 152"/>
                <a:gd name="T21" fmla="*/ 311 h 313"/>
                <a:gd name="T22" fmla="*/ 58 w 152"/>
                <a:gd name="T23" fmla="*/ 302 h 313"/>
                <a:gd name="T24" fmla="*/ 47 w 152"/>
                <a:gd name="T25" fmla="*/ 294 h 313"/>
                <a:gd name="T26" fmla="*/ 38 w 152"/>
                <a:gd name="T27" fmla="*/ 280 h 313"/>
                <a:gd name="T28" fmla="*/ 30 w 152"/>
                <a:gd name="T29" fmla="*/ 265 h 313"/>
                <a:gd name="T30" fmla="*/ 22 w 152"/>
                <a:gd name="T31" fmla="*/ 246 h 313"/>
                <a:gd name="T32" fmla="*/ 16 w 152"/>
                <a:gd name="T33" fmla="*/ 226 h 313"/>
                <a:gd name="T34" fmla="*/ 11 w 152"/>
                <a:gd name="T35" fmla="*/ 203 h 313"/>
                <a:gd name="T36" fmla="*/ 5 w 152"/>
                <a:gd name="T37" fmla="*/ 181 h 313"/>
                <a:gd name="T38" fmla="*/ 2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0 w 152"/>
                <a:gd name="T57" fmla="*/ 3 h 313"/>
                <a:gd name="T58" fmla="*/ 97 w 152"/>
                <a:gd name="T59" fmla="*/ 8 h 313"/>
                <a:gd name="T60" fmla="*/ 114 w 152"/>
                <a:gd name="T61" fmla="*/ 22 h 313"/>
                <a:gd name="T62" fmla="*/ 130 w 152"/>
                <a:gd name="T63" fmla="*/ 39 h 313"/>
                <a:gd name="T64" fmla="*/ 144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4" y="62"/>
                  </a:moveTo>
                  <a:lnTo>
                    <a:pt x="151" y="110"/>
                  </a:lnTo>
                  <a:lnTo>
                    <a:pt x="152" y="164"/>
                  </a:lnTo>
                  <a:lnTo>
                    <a:pt x="148"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2" y="246"/>
                  </a:lnTo>
                  <a:lnTo>
                    <a:pt x="16" y="226"/>
                  </a:lnTo>
                  <a:lnTo>
                    <a:pt x="11" y="203"/>
                  </a:lnTo>
                  <a:lnTo>
                    <a:pt x="5" y="181"/>
                  </a:lnTo>
                  <a:lnTo>
                    <a:pt x="2" y="158"/>
                  </a:lnTo>
                  <a:lnTo>
                    <a:pt x="0" y="133"/>
                  </a:lnTo>
                  <a:lnTo>
                    <a:pt x="1" y="104"/>
                  </a:lnTo>
                  <a:lnTo>
                    <a:pt x="4" y="79"/>
                  </a:lnTo>
                  <a:lnTo>
                    <a:pt x="8" y="56"/>
                  </a:lnTo>
                  <a:lnTo>
                    <a:pt x="14" y="36"/>
                  </a:lnTo>
                  <a:lnTo>
                    <a:pt x="29" y="17"/>
                  </a:lnTo>
                  <a:lnTo>
                    <a:pt x="46" y="5"/>
                  </a:lnTo>
                  <a:lnTo>
                    <a:pt x="63" y="0"/>
                  </a:lnTo>
                  <a:lnTo>
                    <a:pt x="80" y="3"/>
                  </a:lnTo>
                  <a:lnTo>
                    <a:pt x="97" y="8"/>
                  </a:lnTo>
                  <a:lnTo>
                    <a:pt x="114" y="22"/>
                  </a:lnTo>
                  <a:lnTo>
                    <a:pt x="130" y="39"/>
                  </a:lnTo>
                  <a:lnTo>
                    <a:pt x="144"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22"/>
            <p:cNvSpPr>
              <a:spLocks/>
            </p:cNvSpPr>
            <p:nvPr/>
          </p:nvSpPr>
          <p:spPr bwMode="auto">
            <a:xfrm>
              <a:off x="8677617" y="6445334"/>
              <a:ext cx="135777" cy="93670"/>
            </a:xfrm>
            <a:custGeom>
              <a:avLst/>
              <a:gdLst>
                <a:gd name="T0" fmla="*/ 173 w 190"/>
                <a:gd name="T1" fmla="*/ 25 h 359"/>
                <a:gd name="T2" fmla="*/ 182 w 190"/>
                <a:gd name="T3" fmla="*/ 71 h 359"/>
                <a:gd name="T4" fmla="*/ 188 w 190"/>
                <a:gd name="T5" fmla="*/ 119 h 359"/>
                <a:gd name="T6" fmla="*/ 190 w 190"/>
                <a:gd name="T7" fmla="*/ 167 h 359"/>
                <a:gd name="T8" fmla="*/ 187 w 190"/>
                <a:gd name="T9" fmla="*/ 215 h 359"/>
                <a:gd name="T10" fmla="*/ 179 w 190"/>
                <a:gd name="T11" fmla="*/ 237 h 359"/>
                <a:gd name="T12" fmla="*/ 169 w 190"/>
                <a:gd name="T13" fmla="*/ 257 h 359"/>
                <a:gd name="T14" fmla="*/ 159 w 190"/>
                <a:gd name="T15" fmla="*/ 274 h 359"/>
                <a:gd name="T16" fmla="*/ 150 w 190"/>
                <a:gd name="T17" fmla="*/ 291 h 359"/>
                <a:gd name="T18" fmla="*/ 140 w 190"/>
                <a:gd name="T19" fmla="*/ 305 h 359"/>
                <a:gd name="T20" fmla="*/ 130 w 190"/>
                <a:gd name="T21" fmla="*/ 319 h 359"/>
                <a:gd name="T22" fmla="*/ 119 w 190"/>
                <a:gd name="T23" fmla="*/ 331 h 359"/>
                <a:gd name="T24" fmla="*/ 109 w 190"/>
                <a:gd name="T25" fmla="*/ 339 h 359"/>
                <a:gd name="T26" fmla="*/ 97 w 190"/>
                <a:gd name="T27" fmla="*/ 348 h 359"/>
                <a:gd name="T28" fmla="*/ 87 w 190"/>
                <a:gd name="T29" fmla="*/ 353 h 359"/>
                <a:gd name="T30" fmla="*/ 75 w 190"/>
                <a:gd name="T31" fmla="*/ 356 h 359"/>
                <a:gd name="T32" fmla="*/ 63 w 190"/>
                <a:gd name="T33" fmla="*/ 359 h 359"/>
                <a:gd name="T34" fmla="*/ 53 w 190"/>
                <a:gd name="T35" fmla="*/ 359 h 359"/>
                <a:gd name="T36" fmla="*/ 41 w 190"/>
                <a:gd name="T37" fmla="*/ 356 h 359"/>
                <a:gd name="T38" fmla="*/ 30 w 190"/>
                <a:gd name="T39" fmla="*/ 353 h 359"/>
                <a:gd name="T40" fmla="*/ 18 w 190"/>
                <a:gd name="T41" fmla="*/ 348 h 359"/>
                <a:gd name="T42" fmla="*/ 3 w 190"/>
                <a:gd name="T43" fmla="*/ 311 h 359"/>
                <a:gd name="T44" fmla="*/ 0 w 190"/>
                <a:gd name="T45" fmla="*/ 260 h 359"/>
                <a:gd name="T46" fmla="*/ 2 w 190"/>
                <a:gd name="T47" fmla="*/ 206 h 359"/>
                <a:gd name="T48" fmla="*/ 3 w 190"/>
                <a:gd name="T49" fmla="*/ 155 h 359"/>
                <a:gd name="T50" fmla="*/ 14 w 190"/>
                <a:gd name="T51" fmla="*/ 121 h 359"/>
                <a:gd name="T52" fmla="*/ 25 w 190"/>
                <a:gd name="T53" fmla="*/ 93 h 359"/>
                <a:gd name="T54" fmla="*/ 38 w 190"/>
                <a:gd name="T55" fmla="*/ 71 h 359"/>
                <a:gd name="T56" fmla="*/ 52 w 190"/>
                <a:gd name="T57" fmla="*/ 51 h 359"/>
                <a:gd name="T58" fmla="*/ 65 w 190"/>
                <a:gd name="T59" fmla="*/ 37 h 359"/>
                <a:gd name="T60" fmla="*/ 79 w 190"/>
                <a:gd name="T61" fmla="*/ 23 h 359"/>
                <a:gd name="T62" fmla="*/ 94 w 190"/>
                <a:gd name="T63" fmla="*/ 11 h 359"/>
                <a:gd name="T64" fmla="*/ 109 w 190"/>
                <a:gd name="T65" fmla="*/ 0 h 359"/>
                <a:gd name="T66" fmla="*/ 117 w 190"/>
                <a:gd name="T67" fmla="*/ 0 h 359"/>
                <a:gd name="T68" fmla="*/ 127 w 190"/>
                <a:gd name="T69" fmla="*/ 0 h 359"/>
                <a:gd name="T70" fmla="*/ 134 w 190"/>
                <a:gd name="T71" fmla="*/ 0 h 359"/>
                <a:gd name="T72" fmla="*/ 143 w 190"/>
                <a:gd name="T73" fmla="*/ 3 h 359"/>
                <a:gd name="T74" fmla="*/ 150 w 190"/>
                <a:gd name="T75" fmla="*/ 8 h 359"/>
                <a:gd name="T76" fmla="*/ 158 w 190"/>
                <a:gd name="T77" fmla="*/ 14 h 359"/>
                <a:gd name="T78" fmla="*/ 166 w 190"/>
                <a:gd name="T79" fmla="*/ 20 h 359"/>
                <a:gd name="T80" fmla="*/ 173 w 190"/>
                <a:gd name="T81"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59">
                  <a:moveTo>
                    <a:pt x="173" y="25"/>
                  </a:moveTo>
                  <a:lnTo>
                    <a:pt x="182" y="71"/>
                  </a:lnTo>
                  <a:lnTo>
                    <a:pt x="188" y="119"/>
                  </a:lnTo>
                  <a:lnTo>
                    <a:pt x="190" y="167"/>
                  </a:lnTo>
                  <a:lnTo>
                    <a:pt x="187" y="215"/>
                  </a:lnTo>
                  <a:lnTo>
                    <a:pt x="179" y="237"/>
                  </a:lnTo>
                  <a:lnTo>
                    <a:pt x="169" y="257"/>
                  </a:lnTo>
                  <a:lnTo>
                    <a:pt x="159" y="274"/>
                  </a:lnTo>
                  <a:lnTo>
                    <a:pt x="150" y="291"/>
                  </a:lnTo>
                  <a:lnTo>
                    <a:pt x="140" y="305"/>
                  </a:lnTo>
                  <a:lnTo>
                    <a:pt x="130" y="319"/>
                  </a:lnTo>
                  <a:lnTo>
                    <a:pt x="119" y="331"/>
                  </a:lnTo>
                  <a:lnTo>
                    <a:pt x="109" y="339"/>
                  </a:lnTo>
                  <a:lnTo>
                    <a:pt x="97" y="348"/>
                  </a:lnTo>
                  <a:lnTo>
                    <a:pt x="87" y="353"/>
                  </a:lnTo>
                  <a:lnTo>
                    <a:pt x="75" y="356"/>
                  </a:lnTo>
                  <a:lnTo>
                    <a:pt x="63" y="359"/>
                  </a:lnTo>
                  <a:lnTo>
                    <a:pt x="53" y="359"/>
                  </a:lnTo>
                  <a:lnTo>
                    <a:pt x="41" y="356"/>
                  </a:lnTo>
                  <a:lnTo>
                    <a:pt x="30" y="353"/>
                  </a:lnTo>
                  <a:lnTo>
                    <a:pt x="18" y="348"/>
                  </a:lnTo>
                  <a:lnTo>
                    <a:pt x="3" y="311"/>
                  </a:lnTo>
                  <a:lnTo>
                    <a:pt x="0" y="260"/>
                  </a:lnTo>
                  <a:lnTo>
                    <a:pt x="2" y="206"/>
                  </a:lnTo>
                  <a:lnTo>
                    <a:pt x="3" y="155"/>
                  </a:lnTo>
                  <a:lnTo>
                    <a:pt x="14" y="121"/>
                  </a:lnTo>
                  <a:lnTo>
                    <a:pt x="25" y="93"/>
                  </a:lnTo>
                  <a:lnTo>
                    <a:pt x="38" y="71"/>
                  </a:lnTo>
                  <a:lnTo>
                    <a:pt x="52" y="51"/>
                  </a:lnTo>
                  <a:lnTo>
                    <a:pt x="65" y="37"/>
                  </a:lnTo>
                  <a:lnTo>
                    <a:pt x="79" y="23"/>
                  </a:lnTo>
                  <a:lnTo>
                    <a:pt x="94" y="11"/>
                  </a:lnTo>
                  <a:lnTo>
                    <a:pt x="109" y="0"/>
                  </a:lnTo>
                  <a:lnTo>
                    <a:pt x="117" y="0"/>
                  </a:lnTo>
                  <a:lnTo>
                    <a:pt x="127" y="0"/>
                  </a:lnTo>
                  <a:lnTo>
                    <a:pt x="134" y="0"/>
                  </a:lnTo>
                  <a:lnTo>
                    <a:pt x="143"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23"/>
            <p:cNvSpPr>
              <a:spLocks/>
            </p:cNvSpPr>
            <p:nvPr/>
          </p:nvSpPr>
          <p:spPr bwMode="auto">
            <a:xfrm>
              <a:off x="8490115" y="6462294"/>
              <a:ext cx="174571" cy="194646"/>
            </a:xfrm>
            <a:custGeom>
              <a:avLst/>
              <a:gdLst>
                <a:gd name="T0" fmla="*/ 228 w 245"/>
                <a:gd name="T1" fmla="*/ 246 h 746"/>
                <a:gd name="T2" fmla="*/ 237 w 245"/>
                <a:gd name="T3" fmla="*/ 271 h 746"/>
                <a:gd name="T4" fmla="*/ 243 w 245"/>
                <a:gd name="T5" fmla="*/ 302 h 746"/>
                <a:gd name="T6" fmla="*/ 245 w 245"/>
                <a:gd name="T7" fmla="*/ 336 h 746"/>
                <a:gd name="T8" fmla="*/ 243 w 245"/>
                <a:gd name="T9" fmla="*/ 373 h 746"/>
                <a:gd name="T10" fmla="*/ 234 w 245"/>
                <a:gd name="T11" fmla="*/ 430 h 746"/>
                <a:gd name="T12" fmla="*/ 224 w 245"/>
                <a:gd name="T13" fmla="*/ 486 h 746"/>
                <a:gd name="T14" fmla="*/ 210 w 245"/>
                <a:gd name="T15" fmla="*/ 540 h 746"/>
                <a:gd name="T16" fmla="*/ 195 w 245"/>
                <a:gd name="T17" fmla="*/ 588 h 746"/>
                <a:gd name="T18" fmla="*/ 178 w 245"/>
                <a:gd name="T19" fmla="*/ 636 h 746"/>
                <a:gd name="T20" fmla="*/ 160 w 245"/>
                <a:gd name="T21" fmla="*/ 678 h 746"/>
                <a:gd name="T22" fmla="*/ 140 w 245"/>
                <a:gd name="T23" fmla="*/ 715 h 746"/>
                <a:gd name="T24" fmla="*/ 120 w 245"/>
                <a:gd name="T25" fmla="*/ 746 h 746"/>
                <a:gd name="T26" fmla="*/ 105 w 245"/>
                <a:gd name="T27" fmla="*/ 743 h 746"/>
                <a:gd name="T28" fmla="*/ 93 w 245"/>
                <a:gd name="T29" fmla="*/ 732 h 746"/>
                <a:gd name="T30" fmla="*/ 80 w 245"/>
                <a:gd name="T31" fmla="*/ 715 h 746"/>
                <a:gd name="T32" fmla="*/ 68 w 245"/>
                <a:gd name="T33" fmla="*/ 695 h 746"/>
                <a:gd name="T34" fmla="*/ 57 w 245"/>
                <a:gd name="T35" fmla="*/ 673 h 746"/>
                <a:gd name="T36" fmla="*/ 45 w 245"/>
                <a:gd name="T37" fmla="*/ 650 h 746"/>
                <a:gd name="T38" fmla="*/ 34 w 245"/>
                <a:gd name="T39" fmla="*/ 627 h 746"/>
                <a:gd name="T40" fmla="*/ 22 w 245"/>
                <a:gd name="T41" fmla="*/ 605 h 746"/>
                <a:gd name="T42" fmla="*/ 11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5 w 245"/>
                <a:gd name="T69" fmla="*/ 3 h 746"/>
                <a:gd name="T70" fmla="*/ 98 w 245"/>
                <a:gd name="T71" fmla="*/ 0 h 746"/>
                <a:gd name="T72" fmla="*/ 111 w 245"/>
                <a:gd name="T73" fmla="*/ 6 h 746"/>
                <a:gd name="T74" fmla="*/ 126 w 245"/>
                <a:gd name="T75" fmla="*/ 28 h 746"/>
                <a:gd name="T76" fmla="*/ 142 w 245"/>
                <a:gd name="T77" fmla="*/ 51 h 746"/>
                <a:gd name="T78" fmla="*/ 157 w 245"/>
                <a:gd name="T79" fmla="*/ 79 h 746"/>
                <a:gd name="T80" fmla="*/ 172 w 245"/>
                <a:gd name="T81" fmla="*/ 110 h 746"/>
                <a:gd name="T82" fmla="*/ 187 w 245"/>
                <a:gd name="T83" fmla="*/ 144 h 746"/>
                <a:gd name="T84" fmla="*/ 200 w 245"/>
                <a:gd name="T85" fmla="*/ 178 h 746"/>
                <a:gd name="T86" fmla="*/ 214 w 245"/>
                <a:gd name="T87" fmla="*/ 212 h 746"/>
                <a:gd name="T88" fmla="*/ 228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8" y="246"/>
                  </a:moveTo>
                  <a:lnTo>
                    <a:pt x="237" y="271"/>
                  </a:lnTo>
                  <a:lnTo>
                    <a:pt x="243" y="302"/>
                  </a:lnTo>
                  <a:lnTo>
                    <a:pt x="245" y="336"/>
                  </a:lnTo>
                  <a:lnTo>
                    <a:pt x="243" y="373"/>
                  </a:lnTo>
                  <a:lnTo>
                    <a:pt x="234" y="430"/>
                  </a:lnTo>
                  <a:lnTo>
                    <a:pt x="224" y="486"/>
                  </a:lnTo>
                  <a:lnTo>
                    <a:pt x="210" y="540"/>
                  </a:lnTo>
                  <a:lnTo>
                    <a:pt x="195" y="588"/>
                  </a:lnTo>
                  <a:lnTo>
                    <a:pt x="178" y="636"/>
                  </a:lnTo>
                  <a:lnTo>
                    <a:pt x="160" y="678"/>
                  </a:lnTo>
                  <a:lnTo>
                    <a:pt x="140" y="715"/>
                  </a:lnTo>
                  <a:lnTo>
                    <a:pt x="120" y="746"/>
                  </a:lnTo>
                  <a:lnTo>
                    <a:pt x="105" y="743"/>
                  </a:lnTo>
                  <a:lnTo>
                    <a:pt x="93" y="732"/>
                  </a:lnTo>
                  <a:lnTo>
                    <a:pt x="80" y="715"/>
                  </a:lnTo>
                  <a:lnTo>
                    <a:pt x="68" y="695"/>
                  </a:lnTo>
                  <a:lnTo>
                    <a:pt x="57" y="673"/>
                  </a:lnTo>
                  <a:lnTo>
                    <a:pt x="45" y="650"/>
                  </a:lnTo>
                  <a:lnTo>
                    <a:pt x="34" y="627"/>
                  </a:lnTo>
                  <a:lnTo>
                    <a:pt x="22" y="605"/>
                  </a:lnTo>
                  <a:lnTo>
                    <a:pt x="11"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5" y="3"/>
                  </a:lnTo>
                  <a:lnTo>
                    <a:pt x="98" y="0"/>
                  </a:lnTo>
                  <a:lnTo>
                    <a:pt x="111" y="6"/>
                  </a:lnTo>
                  <a:lnTo>
                    <a:pt x="126" y="28"/>
                  </a:lnTo>
                  <a:lnTo>
                    <a:pt x="142" y="51"/>
                  </a:lnTo>
                  <a:lnTo>
                    <a:pt x="157" y="79"/>
                  </a:lnTo>
                  <a:lnTo>
                    <a:pt x="172" y="110"/>
                  </a:lnTo>
                  <a:lnTo>
                    <a:pt x="187" y="144"/>
                  </a:lnTo>
                  <a:lnTo>
                    <a:pt x="200" y="178"/>
                  </a:lnTo>
                  <a:lnTo>
                    <a:pt x="214" y="212"/>
                  </a:lnTo>
                  <a:lnTo>
                    <a:pt x="228"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24"/>
            <p:cNvSpPr>
              <a:spLocks/>
            </p:cNvSpPr>
            <p:nvPr/>
          </p:nvSpPr>
          <p:spPr bwMode="auto">
            <a:xfrm>
              <a:off x="8690548" y="6558051"/>
              <a:ext cx="129311" cy="91582"/>
            </a:xfrm>
            <a:custGeom>
              <a:avLst/>
              <a:gdLst>
                <a:gd name="T0" fmla="*/ 175 w 187"/>
                <a:gd name="T1" fmla="*/ 82 h 351"/>
                <a:gd name="T2" fmla="*/ 181 w 187"/>
                <a:gd name="T3" fmla="*/ 111 h 351"/>
                <a:gd name="T4" fmla="*/ 186 w 187"/>
                <a:gd name="T5" fmla="*/ 142 h 351"/>
                <a:gd name="T6" fmla="*/ 187 w 187"/>
                <a:gd name="T7" fmla="*/ 176 h 351"/>
                <a:gd name="T8" fmla="*/ 185 w 187"/>
                <a:gd name="T9" fmla="*/ 210 h 351"/>
                <a:gd name="T10" fmla="*/ 183 w 187"/>
                <a:gd name="T11" fmla="*/ 235 h 351"/>
                <a:gd name="T12" fmla="*/ 178 w 187"/>
                <a:gd name="T13" fmla="*/ 258 h 351"/>
                <a:gd name="T14" fmla="*/ 172 w 187"/>
                <a:gd name="T15" fmla="*/ 277 h 351"/>
                <a:gd name="T16" fmla="*/ 166 w 187"/>
                <a:gd name="T17" fmla="*/ 297 h 351"/>
                <a:gd name="T18" fmla="*/ 157 w 187"/>
                <a:gd name="T19" fmla="*/ 314 h 351"/>
                <a:gd name="T20" fmla="*/ 149 w 187"/>
                <a:gd name="T21" fmla="*/ 328 h 351"/>
                <a:gd name="T22" fmla="*/ 140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3 w 187"/>
                <a:gd name="T39" fmla="*/ 212 h 351"/>
                <a:gd name="T40" fmla="*/ 3 w 187"/>
                <a:gd name="T41" fmla="*/ 167 h 351"/>
                <a:gd name="T42" fmla="*/ 0 w 187"/>
                <a:gd name="T43" fmla="*/ 145 h 351"/>
                <a:gd name="T44" fmla="*/ 0 w 187"/>
                <a:gd name="T45" fmla="*/ 119 h 351"/>
                <a:gd name="T46" fmla="*/ 1 w 187"/>
                <a:gd name="T47" fmla="*/ 94 h 351"/>
                <a:gd name="T48" fmla="*/ 5 w 187"/>
                <a:gd name="T49" fmla="*/ 71 h 351"/>
                <a:gd name="T50" fmla="*/ 13 w 187"/>
                <a:gd name="T51" fmla="*/ 51 h 351"/>
                <a:gd name="T52" fmla="*/ 23 w 187"/>
                <a:gd name="T53" fmla="*/ 31 h 351"/>
                <a:gd name="T54" fmla="*/ 32 w 187"/>
                <a:gd name="T55" fmla="*/ 20 h 351"/>
                <a:gd name="T56" fmla="*/ 43 w 187"/>
                <a:gd name="T57" fmla="*/ 9 h 351"/>
                <a:gd name="T58" fmla="*/ 55 w 187"/>
                <a:gd name="T59" fmla="*/ 3 h 351"/>
                <a:gd name="T60" fmla="*/ 65 w 187"/>
                <a:gd name="T61" fmla="*/ 0 h 351"/>
                <a:gd name="T62" fmla="*/ 77 w 187"/>
                <a:gd name="T63" fmla="*/ 0 h 351"/>
                <a:gd name="T64" fmla="*/ 88 w 187"/>
                <a:gd name="T65" fmla="*/ 3 h 351"/>
                <a:gd name="T66" fmla="*/ 100 w 187"/>
                <a:gd name="T67" fmla="*/ 6 h 351"/>
                <a:gd name="T68" fmla="*/ 113 w 187"/>
                <a:gd name="T69" fmla="*/ 15 h 351"/>
                <a:gd name="T70" fmla="*/ 123 w 187"/>
                <a:gd name="T71" fmla="*/ 23 h 351"/>
                <a:gd name="T72" fmla="*/ 135 w 187"/>
                <a:gd name="T73" fmla="*/ 31 h 351"/>
                <a:gd name="T74" fmla="*/ 146 w 187"/>
                <a:gd name="T75" fmla="*/ 43 h 351"/>
                <a:gd name="T76" fmla="*/ 156 w 187"/>
                <a:gd name="T77" fmla="*/ 57 h 351"/>
                <a:gd name="T78" fmla="*/ 166 w 187"/>
                <a:gd name="T79" fmla="*/ 68 h 351"/>
                <a:gd name="T80" fmla="*/ 175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5" y="82"/>
                  </a:moveTo>
                  <a:lnTo>
                    <a:pt x="181" y="111"/>
                  </a:lnTo>
                  <a:lnTo>
                    <a:pt x="186" y="142"/>
                  </a:lnTo>
                  <a:lnTo>
                    <a:pt x="187" y="176"/>
                  </a:lnTo>
                  <a:lnTo>
                    <a:pt x="185" y="210"/>
                  </a:lnTo>
                  <a:lnTo>
                    <a:pt x="183" y="235"/>
                  </a:lnTo>
                  <a:lnTo>
                    <a:pt x="178" y="258"/>
                  </a:lnTo>
                  <a:lnTo>
                    <a:pt x="172" y="277"/>
                  </a:lnTo>
                  <a:lnTo>
                    <a:pt x="166" y="297"/>
                  </a:lnTo>
                  <a:lnTo>
                    <a:pt x="157" y="314"/>
                  </a:lnTo>
                  <a:lnTo>
                    <a:pt x="149" y="328"/>
                  </a:lnTo>
                  <a:lnTo>
                    <a:pt x="140" y="340"/>
                  </a:lnTo>
                  <a:lnTo>
                    <a:pt x="131" y="348"/>
                  </a:lnTo>
                  <a:lnTo>
                    <a:pt x="111" y="351"/>
                  </a:lnTo>
                  <a:lnTo>
                    <a:pt x="92" y="342"/>
                  </a:lnTo>
                  <a:lnTo>
                    <a:pt x="73" y="331"/>
                  </a:lnTo>
                  <a:lnTo>
                    <a:pt x="56" y="311"/>
                  </a:lnTo>
                  <a:lnTo>
                    <a:pt x="40" y="283"/>
                  </a:lnTo>
                  <a:lnTo>
                    <a:pt x="25" y="252"/>
                  </a:lnTo>
                  <a:lnTo>
                    <a:pt x="13" y="212"/>
                  </a:lnTo>
                  <a:lnTo>
                    <a:pt x="3" y="167"/>
                  </a:lnTo>
                  <a:lnTo>
                    <a:pt x="0" y="145"/>
                  </a:lnTo>
                  <a:lnTo>
                    <a:pt x="0" y="119"/>
                  </a:lnTo>
                  <a:lnTo>
                    <a:pt x="1" y="94"/>
                  </a:lnTo>
                  <a:lnTo>
                    <a:pt x="5" y="71"/>
                  </a:lnTo>
                  <a:lnTo>
                    <a:pt x="13" y="51"/>
                  </a:lnTo>
                  <a:lnTo>
                    <a:pt x="23" y="31"/>
                  </a:lnTo>
                  <a:lnTo>
                    <a:pt x="32" y="20"/>
                  </a:lnTo>
                  <a:lnTo>
                    <a:pt x="43" y="9"/>
                  </a:lnTo>
                  <a:lnTo>
                    <a:pt x="55" y="3"/>
                  </a:lnTo>
                  <a:lnTo>
                    <a:pt x="65" y="0"/>
                  </a:lnTo>
                  <a:lnTo>
                    <a:pt x="77" y="0"/>
                  </a:lnTo>
                  <a:lnTo>
                    <a:pt x="88" y="3"/>
                  </a:lnTo>
                  <a:lnTo>
                    <a:pt x="100" y="6"/>
                  </a:lnTo>
                  <a:lnTo>
                    <a:pt x="113" y="15"/>
                  </a:lnTo>
                  <a:lnTo>
                    <a:pt x="123" y="23"/>
                  </a:lnTo>
                  <a:lnTo>
                    <a:pt x="135" y="31"/>
                  </a:lnTo>
                  <a:lnTo>
                    <a:pt x="146" y="43"/>
                  </a:lnTo>
                  <a:lnTo>
                    <a:pt x="156" y="57"/>
                  </a:lnTo>
                  <a:lnTo>
                    <a:pt x="166"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25"/>
            <p:cNvSpPr>
              <a:spLocks/>
            </p:cNvSpPr>
            <p:nvPr/>
          </p:nvSpPr>
          <p:spPr bwMode="auto">
            <a:xfrm>
              <a:off x="8632357" y="6639197"/>
              <a:ext cx="90518" cy="84798"/>
            </a:xfrm>
            <a:custGeom>
              <a:avLst/>
              <a:gdLst>
                <a:gd name="T0" fmla="*/ 121 w 127"/>
                <a:gd name="T1" fmla="*/ 111 h 325"/>
                <a:gd name="T2" fmla="*/ 124 w 127"/>
                <a:gd name="T3" fmla="*/ 144 h 325"/>
                <a:gd name="T4" fmla="*/ 127 w 127"/>
                <a:gd name="T5" fmla="*/ 178 h 325"/>
                <a:gd name="T6" fmla="*/ 126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8 h 325"/>
                <a:gd name="T18" fmla="*/ 95 w 127"/>
                <a:gd name="T19" fmla="*/ 317 h 325"/>
                <a:gd name="T20" fmla="*/ 86 w 127"/>
                <a:gd name="T21" fmla="*/ 323 h 325"/>
                <a:gd name="T22" fmla="*/ 79 w 127"/>
                <a:gd name="T23" fmla="*/ 325 h 325"/>
                <a:gd name="T24" fmla="*/ 70 w 127"/>
                <a:gd name="T25" fmla="*/ 325 h 325"/>
                <a:gd name="T26" fmla="*/ 60 w 127"/>
                <a:gd name="T27" fmla="*/ 323 h 325"/>
                <a:gd name="T28" fmla="*/ 50 w 127"/>
                <a:gd name="T29" fmla="*/ 317 h 325"/>
                <a:gd name="T30" fmla="*/ 41 w 127"/>
                <a:gd name="T31" fmla="*/ 306 h 325"/>
                <a:gd name="T32" fmla="*/ 31 w 127"/>
                <a:gd name="T33" fmla="*/ 291 h 325"/>
                <a:gd name="T34" fmla="*/ 23 w 127"/>
                <a:gd name="T35" fmla="*/ 274 h 325"/>
                <a:gd name="T36" fmla="*/ 15 w 127"/>
                <a:gd name="T37" fmla="*/ 255 h 325"/>
                <a:gd name="T38" fmla="*/ 9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0 w 127"/>
                <a:gd name="T55" fmla="*/ 3 h 325"/>
                <a:gd name="T56" fmla="*/ 41 w 127"/>
                <a:gd name="T57" fmla="*/ 0 h 325"/>
                <a:gd name="T58" fmla="*/ 50 w 127"/>
                <a:gd name="T59" fmla="*/ 3 h 325"/>
                <a:gd name="T60" fmla="*/ 61 w 127"/>
                <a:gd name="T61" fmla="*/ 6 h 325"/>
                <a:gd name="T62" fmla="*/ 71 w 127"/>
                <a:gd name="T63" fmla="*/ 12 h 325"/>
                <a:gd name="T64" fmla="*/ 81 w 127"/>
                <a:gd name="T65" fmla="*/ 17 h 325"/>
                <a:gd name="T66" fmla="*/ 87 w 127"/>
                <a:gd name="T67" fmla="*/ 23 h 325"/>
                <a:gd name="T68" fmla="*/ 93 w 127"/>
                <a:gd name="T69" fmla="*/ 31 h 325"/>
                <a:gd name="T70" fmla="*/ 99 w 127"/>
                <a:gd name="T71" fmla="*/ 43 h 325"/>
                <a:gd name="T72" fmla="*/ 104 w 127"/>
                <a:gd name="T73" fmla="*/ 54 h 325"/>
                <a:gd name="T74" fmla="*/ 108 w 127"/>
                <a:gd name="T75" fmla="*/ 65 h 325"/>
                <a:gd name="T76" fmla="*/ 114 w 127"/>
                <a:gd name="T77" fmla="*/ 79 h 325"/>
                <a:gd name="T78" fmla="*/ 118 w 127"/>
                <a:gd name="T79" fmla="*/ 94 h 325"/>
                <a:gd name="T80" fmla="*/ 121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11"/>
                  </a:moveTo>
                  <a:lnTo>
                    <a:pt x="124" y="144"/>
                  </a:lnTo>
                  <a:lnTo>
                    <a:pt x="127" y="178"/>
                  </a:lnTo>
                  <a:lnTo>
                    <a:pt x="126" y="215"/>
                  </a:lnTo>
                  <a:lnTo>
                    <a:pt x="123" y="246"/>
                  </a:lnTo>
                  <a:lnTo>
                    <a:pt x="119" y="266"/>
                  </a:lnTo>
                  <a:lnTo>
                    <a:pt x="114" y="283"/>
                  </a:lnTo>
                  <a:lnTo>
                    <a:pt x="108" y="297"/>
                  </a:lnTo>
                  <a:lnTo>
                    <a:pt x="102" y="308"/>
                  </a:lnTo>
                  <a:lnTo>
                    <a:pt x="95" y="317"/>
                  </a:lnTo>
                  <a:lnTo>
                    <a:pt x="86" y="323"/>
                  </a:lnTo>
                  <a:lnTo>
                    <a:pt x="79" y="325"/>
                  </a:lnTo>
                  <a:lnTo>
                    <a:pt x="70" y="325"/>
                  </a:lnTo>
                  <a:lnTo>
                    <a:pt x="60" y="323"/>
                  </a:lnTo>
                  <a:lnTo>
                    <a:pt x="50" y="317"/>
                  </a:lnTo>
                  <a:lnTo>
                    <a:pt x="41" y="306"/>
                  </a:lnTo>
                  <a:lnTo>
                    <a:pt x="31" y="291"/>
                  </a:lnTo>
                  <a:lnTo>
                    <a:pt x="23" y="274"/>
                  </a:lnTo>
                  <a:lnTo>
                    <a:pt x="15" y="255"/>
                  </a:lnTo>
                  <a:lnTo>
                    <a:pt x="9" y="232"/>
                  </a:lnTo>
                  <a:lnTo>
                    <a:pt x="5" y="207"/>
                  </a:lnTo>
                  <a:lnTo>
                    <a:pt x="2" y="167"/>
                  </a:lnTo>
                  <a:lnTo>
                    <a:pt x="0" y="128"/>
                  </a:lnTo>
                  <a:lnTo>
                    <a:pt x="2" y="88"/>
                  </a:lnTo>
                  <a:lnTo>
                    <a:pt x="7" y="51"/>
                  </a:lnTo>
                  <a:lnTo>
                    <a:pt x="13" y="29"/>
                  </a:lnTo>
                  <a:lnTo>
                    <a:pt x="22" y="12"/>
                  </a:lnTo>
                  <a:lnTo>
                    <a:pt x="30" y="3"/>
                  </a:lnTo>
                  <a:lnTo>
                    <a:pt x="41" y="0"/>
                  </a:lnTo>
                  <a:lnTo>
                    <a:pt x="50" y="3"/>
                  </a:lnTo>
                  <a:lnTo>
                    <a:pt x="61" y="6"/>
                  </a:lnTo>
                  <a:lnTo>
                    <a:pt x="71" y="12"/>
                  </a:lnTo>
                  <a:lnTo>
                    <a:pt x="81" y="17"/>
                  </a:lnTo>
                  <a:lnTo>
                    <a:pt x="87" y="23"/>
                  </a:lnTo>
                  <a:lnTo>
                    <a:pt x="93" y="31"/>
                  </a:lnTo>
                  <a:lnTo>
                    <a:pt x="99" y="43"/>
                  </a:lnTo>
                  <a:lnTo>
                    <a:pt x="104" y="54"/>
                  </a:lnTo>
                  <a:lnTo>
                    <a:pt x="108"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p:txBody>
          <a:bodyPr>
            <a:normAutofit fontScale="90000"/>
          </a:bodyPr>
          <a:lstStyle/>
          <a:p>
            <a:pPr algn="ctr"/>
            <a:r>
              <a:rPr lang="en-US" altLang="en-US" dirty="0"/>
              <a:t>Midland School Mission Statement</a:t>
            </a:r>
          </a:p>
        </p:txBody>
      </p:sp>
      <p:sp>
        <p:nvSpPr>
          <p:cNvPr id="16388" name="Rectangle 4"/>
          <p:cNvSpPr>
            <a:spLocks noGrp="1" noChangeArrowheads="1"/>
          </p:cNvSpPr>
          <p:nvPr>
            <p:ph idx="1"/>
          </p:nvPr>
        </p:nvSpPr>
        <p:spPr>
          <a:xfrm>
            <a:off x="1524000" y="1676400"/>
            <a:ext cx="7086600" cy="3352800"/>
          </a:xfrm>
        </p:spPr>
        <p:txBody>
          <a:bodyPr/>
          <a:lstStyle/>
          <a:p>
            <a:pPr marL="0" indent="0" algn="ctr">
              <a:buNone/>
            </a:pPr>
            <a:endParaRPr lang="en-US" altLang="en-US" sz="2800" b="1" dirty="0"/>
          </a:p>
          <a:p>
            <a:pPr marL="0" indent="0">
              <a:buNone/>
            </a:pPr>
            <a:r>
              <a:rPr lang="en-US" altLang="en-US" sz="2800" b="1" dirty="0"/>
              <a:t>“We envision an educational community which inspires and empowers all students to become self-sufficient and thrive in a complex, global society</a:t>
            </a:r>
            <a:r>
              <a:rPr lang="en-US" altLang="en-US" sz="3600" dirty="0"/>
              <a:t>.”</a:t>
            </a:r>
          </a:p>
          <a:p>
            <a:endParaRPr lang="en-US" altLang="en-US" dirty="0"/>
          </a:p>
        </p:txBody>
      </p:sp>
      <p:pic>
        <p:nvPicPr>
          <p:cNvPr id="5" name="Picture 4" descr="C:\Users\BA\AppData\Local\Microsoft\Windows\Temporary Internet Files\Content.IE5\P19E4DQN\MC9003244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257675"/>
            <a:ext cx="2724665"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a:xfrm>
            <a:off x="685800" y="685801"/>
            <a:ext cx="7924800" cy="609600"/>
          </a:xfrm>
        </p:spPr>
        <p:txBody>
          <a:bodyPr>
            <a:normAutofit fontScale="90000"/>
          </a:bodyPr>
          <a:lstStyle/>
          <a:p>
            <a:pPr algn="ctr"/>
            <a:r>
              <a:rPr lang="en-US" altLang="en-US" dirty="0"/>
              <a:t>Midland School Vision Statement</a:t>
            </a:r>
          </a:p>
        </p:txBody>
      </p:sp>
      <p:sp>
        <p:nvSpPr>
          <p:cNvPr id="16388" name="Rectangle 4"/>
          <p:cNvSpPr>
            <a:spLocks noGrp="1" noChangeArrowheads="1"/>
          </p:cNvSpPr>
          <p:nvPr>
            <p:ph idx="1"/>
          </p:nvPr>
        </p:nvSpPr>
        <p:spPr>
          <a:xfrm>
            <a:off x="1143000" y="1371600"/>
            <a:ext cx="7467600" cy="4572000"/>
          </a:xfrm>
        </p:spPr>
        <p:txBody>
          <a:bodyPr>
            <a:normAutofit fontScale="70000" lnSpcReduction="20000"/>
          </a:bodyPr>
          <a:lstStyle/>
          <a:p>
            <a:endParaRPr lang="en-US" dirty="0"/>
          </a:p>
          <a:p>
            <a:r>
              <a:rPr lang="en-US" dirty="0"/>
              <a:t>Establish and maintain a shared responsibility among home, school, and the greater community which fosters student learning, accountability, and citizenship.</a:t>
            </a:r>
          </a:p>
          <a:p>
            <a:r>
              <a:rPr lang="en-US" dirty="0"/>
              <a:t>To provide curricula that enables all students to meet or exceed current national, state, and local standards.</a:t>
            </a:r>
          </a:p>
          <a:p>
            <a:r>
              <a:rPr lang="en-US" dirty="0"/>
              <a:t>To utilize a variety of formative and summative assessments in order to differentiate and guide instruction.</a:t>
            </a:r>
          </a:p>
          <a:p>
            <a:r>
              <a:rPr lang="en-US" dirty="0"/>
              <a:t>The district, as a Professional Learning Community, will provide on-going professional development training and opportunities for collaboration among faculty and staff.  </a:t>
            </a:r>
          </a:p>
          <a:p>
            <a:r>
              <a:rPr lang="en-US" dirty="0"/>
              <a:t>Provide a safe and nurturing environment where all students have free access to academic and extra-curricular programs. </a:t>
            </a:r>
          </a:p>
          <a:p>
            <a:endParaRPr lang="en-US" altLang="en-US" dirty="0"/>
          </a:p>
        </p:txBody>
      </p:sp>
      <p:grpSp>
        <p:nvGrpSpPr>
          <p:cNvPr id="4" name="Group 3"/>
          <p:cNvGrpSpPr/>
          <p:nvPr/>
        </p:nvGrpSpPr>
        <p:grpSpPr>
          <a:xfrm>
            <a:off x="5638800" y="6130405"/>
            <a:ext cx="3200456" cy="633511"/>
            <a:chOff x="5638800" y="6130405"/>
            <a:chExt cx="3200456" cy="633511"/>
          </a:xfrm>
        </p:grpSpPr>
        <p:sp>
          <p:nvSpPr>
            <p:cNvPr id="5" name="AutoShape 4"/>
            <p:cNvSpPr>
              <a:spLocks noChangeAspect="1" noChangeArrowheads="1" noTextEdit="1"/>
            </p:cNvSpPr>
            <p:nvPr/>
          </p:nvSpPr>
          <p:spPr bwMode="auto">
            <a:xfrm>
              <a:off x="5638800" y="6130405"/>
              <a:ext cx="3200456" cy="63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p:cNvSpPr>
            <p:nvPr/>
          </p:nvSpPr>
          <p:spPr bwMode="auto">
            <a:xfrm>
              <a:off x="5735783" y="6133275"/>
              <a:ext cx="84053" cy="109846"/>
            </a:xfrm>
            <a:custGeom>
              <a:avLst/>
              <a:gdLst>
                <a:gd name="T0" fmla="*/ 115 w 117"/>
                <a:gd name="T1" fmla="*/ 99 h 421"/>
                <a:gd name="T2" fmla="*/ 117 w 117"/>
                <a:gd name="T3" fmla="*/ 144 h 421"/>
                <a:gd name="T4" fmla="*/ 116 w 117"/>
                <a:gd name="T5" fmla="*/ 190 h 421"/>
                <a:gd name="T6" fmla="*/ 114 w 117"/>
                <a:gd name="T7" fmla="*/ 232 h 421"/>
                <a:gd name="T8" fmla="*/ 109 w 117"/>
                <a:gd name="T9" fmla="*/ 274 h 421"/>
                <a:gd name="T10" fmla="*/ 101 w 117"/>
                <a:gd name="T11" fmla="*/ 314 h 421"/>
                <a:gd name="T12" fmla="*/ 92 w 117"/>
                <a:gd name="T13" fmla="*/ 348 h 421"/>
                <a:gd name="T14" fmla="*/ 81 w 117"/>
                <a:gd name="T15" fmla="*/ 382 h 421"/>
                <a:gd name="T16" fmla="*/ 68 w 117"/>
                <a:gd name="T17" fmla="*/ 410 h 421"/>
                <a:gd name="T18" fmla="*/ 62 w 117"/>
                <a:gd name="T19" fmla="*/ 416 h 421"/>
                <a:gd name="T20" fmla="*/ 58 w 117"/>
                <a:gd name="T21" fmla="*/ 419 h 421"/>
                <a:gd name="T22" fmla="*/ 52 w 117"/>
                <a:gd name="T23" fmla="*/ 421 h 421"/>
                <a:gd name="T24" fmla="*/ 47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5 w 117"/>
                <a:gd name="T39" fmla="*/ 351 h 421"/>
                <a:gd name="T40" fmla="*/ 2 w 117"/>
                <a:gd name="T41" fmla="*/ 328 h 421"/>
                <a:gd name="T42" fmla="*/ 0 w 117"/>
                <a:gd name="T43" fmla="*/ 283 h 421"/>
                <a:gd name="T44" fmla="*/ 0 w 117"/>
                <a:gd name="T45" fmla="*/ 241 h 421"/>
                <a:gd name="T46" fmla="*/ 3 w 117"/>
                <a:gd name="T47" fmla="*/ 198 h 421"/>
                <a:gd name="T48" fmla="*/ 8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8 w 117"/>
                <a:gd name="T65" fmla="*/ 3 h 421"/>
                <a:gd name="T66" fmla="*/ 72 w 117"/>
                <a:gd name="T67" fmla="*/ 0 h 421"/>
                <a:gd name="T68" fmla="*/ 76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4" y="232"/>
                  </a:lnTo>
                  <a:lnTo>
                    <a:pt x="109" y="274"/>
                  </a:lnTo>
                  <a:lnTo>
                    <a:pt x="101" y="314"/>
                  </a:lnTo>
                  <a:lnTo>
                    <a:pt x="92" y="348"/>
                  </a:lnTo>
                  <a:lnTo>
                    <a:pt x="81" y="382"/>
                  </a:lnTo>
                  <a:lnTo>
                    <a:pt x="68" y="410"/>
                  </a:lnTo>
                  <a:lnTo>
                    <a:pt x="62" y="416"/>
                  </a:lnTo>
                  <a:lnTo>
                    <a:pt x="58" y="419"/>
                  </a:lnTo>
                  <a:lnTo>
                    <a:pt x="52" y="421"/>
                  </a:lnTo>
                  <a:lnTo>
                    <a:pt x="47" y="421"/>
                  </a:lnTo>
                  <a:lnTo>
                    <a:pt x="41" y="419"/>
                  </a:lnTo>
                  <a:lnTo>
                    <a:pt x="36" y="416"/>
                  </a:lnTo>
                  <a:lnTo>
                    <a:pt x="31" y="413"/>
                  </a:lnTo>
                  <a:lnTo>
                    <a:pt x="25" y="410"/>
                  </a:lnTo>
                  <a:lnTo>
                    <a:pt x="17" y="393"/>
                  </a:lnTo>
                  <a:lnTo>
                    <a:pt x="11" y="373"/>
                  </a:lnTo>
                  <a:lnTo>
                    <a:pt x="5" y="351"/>
                  </a:lnTo>
                  <a:lnTo>
                    <a:pt x="2" y="328"/>
                  </a:lnTo>
                  <a:lnTo>
                    <a:pt x="0" y="283"/>
                  </a:lnTo>
                  <a:lnTo>
                    <a:pt x="0" y="241"/>
                  </a:lnTo>
                  <a:lnTo>
                    <a:pt x="3" y="198"/>
                  </a:lnTo>
                  <a:lnTo>
                    <a:pt x="8" y="156"/>
                  </a:lnTo>
                  <a:lnTo>
                    <a:pt x="15" y="116"/>
                  </a:lnTo>
                  <a:lnTo>
                    <a:pt x="24" y="82"/>
                  </a:lnTo>
                  <a:lnTo>
                    <a:pt x="36" y="48"/>
                  </a:lnTo>
                  <a:lnTo>
                    <a:pt x="50" y="20"/>
                  </a:lnTo>
                  <a:lnTo>
                    <a:pt x="54" y="17"/>
                  </a:lnTo>
                  <a:lnTo>
                    <a:pt x="58" y="12"/>
                  </a:lnTo>
                  <a:lnTo>
                    <a:pt x="62" y="9"/>
                  </a:lnTo>
                  <a:lnTo>
                    <a:pt x="68" y="3"/>
                  </a:lnTo>
                  <a:lnTo>
                    <a:pt x="72" y="0"/>
                  </a:lnTo>
                  <a:lnTo>
                    <a:pt x="76"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p:cNvSpPr>
            <p:nvPr/>
          </p:nvSpPr>
          <p:spPr bwMode="auto">
            <a:xfrm>
              <a:off x="582630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8 w 150"/>
                <a:gd name="T31" fmla="*/ 399 h 407"/>
                <a:gd name="T32" fmla="*/ 18 w 150"/>
                <a:gd name="T33" fmla="*/ 388 h 407"/>
                <a:gd name="T34" fmla="*/ 7 w 150"/>
                <a:gd name="T35" fmla="*/ 342 h 407"/>
                <a:gd name="T36" fmla="*/ 1 w 150"/>
                <a:gd name="T37" fmla="*/ 289 h 407"/>
                <a:gd name="T38" fmla="*/ 0 w 150"/>
                <a:gd name="T39" fmla="*/ 235 h 407"/>
                <a:gd name="T40" fmla="*/ 5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7 w 150"/>
                <a:gd name="T63" fmla="*/ 34 h 407"/>
                <a:gd name="T64" fmla="*/ 126 w 150"/>
                <a:gd name="T65" fmla="*/ 54 h 407"/>
                <a:gd name="T66" fmla="*/ 133 w 150"/>
                <a:gd name="T67" fmla="*/ 74 h 407"/>
                <a:gd name="T68" fmla="*/ 140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8" y="399"/>
                  </a:lnTo>
                  <a:lnTo>
                    <a:pt x="18" y="388"/>
                  </a:lnTo>
                  <a:lnTo>
                    <a:pt x="7" y="342"/>
                  </a:lnTo>
                  <a:lnTo>
                    <a:pt x="1" y="289"/>
                  </a:lnTo>
                  <a:lnTo>
                    <a:pt x="0" y="235"/>
                  </a:lnTo>
                  <a:lnTo>
                    <a:pt x="5" y="184"/>
                  </a:lnTo>
                  <a:lnTo>
                    <a:pt x="14" y="153"/>
                  </a:lnTo>
                  <a:lnTo>
                    <a:pt x="23" y="125"/>
                  </a:lnTo>
                  <a:lnTo>
                    <a:pt x="34" y="102"/>
                  </a:lnTo>
                  <a:lnTo>
                    <a:pt x="44" y="80"/>
                  </a:lnTo>
                  <a:lnTo>
                    <a:pt x="56" y="60"/>
                  </a:lnTo>
                  <a:lnTo>
                    <a:pt x="68" y="40"/>
                  </a:lnTo>
                  <a:lnTo>
                    <a:pt x="79" y="20"/>
                  </a:lnTo>
                  <a:lnTo>
                    <a:pt x="90" y="0"/>
                  </a:lnTo>
                  <a:lnTo>
                    <a:pt x="99" y="6"/>
                  </a:lnTo>
                  <a:lnTo>
                    <a:pt x="109" y="20"/>
                  </a:lnTo>
                  <a:lnTo>
                    <a:pt x="117" y="34"/>
                  </a:lnTo>
                  <a:lnTo>
                    <a:pt x="126" y="54"/>
                  </a:lnTo>
                  <a:lnTo>
                    <a:pt x="133" y="74"/>
                  </a:lnTo>
                  <a:lnTo>
                    <a:pt x="140"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p:cNvSpPr>
            <p:nvPr/>
          </p:nvSpPr>
          <p:spPr bwMode="auto">
            <a:xfrm>
              <a:off x="5645265" y="6255907"/>
              <a:ext cx="193967" cy="194646"/>
            </a:xfrm>
            <a:custGeom>
              <a:avLst/>
              <a:gdLst>
                <a:gd name="T0" fmla="*/ 256 w 263"/>
                <a:gd name="T1" fmla="*/ 234 h 746"/>
                <a:gd name="T2" fmla="*/ 262 w 263"/>
                <a:gd name="T3" fmla="*/ 271 h 746"/>
                <a:gd name="T4" fmla="*/ 263 w 263"/>
                <a:gd name="T5" fmla="*/ 308 h 746"/>
                <a:gd name="T6" fmla="*/ 260 w 263"/>
                <a:gd name="T7" fmla="*/ 342 h 746"/>
                <a:gd name="T8" fmla="*/ 255 w 263"/>
                <a:gd name="T9" fmla="*/ 375 h 746"/>
                <a:gd name="T10" fmla="*/ 249 w 263"/>
                <a:gd name="T11" fmla="*/ 407 h 746"/>
                <a:gd name="T12" fmla="*/ 242 w 263"/>
                <a:gd name="T13" fmla="*/ 440 h 746"/>
                <a:gd name="T14" fmla="*/ 234 w 263"/>
                <a:gd name="T15" fmla="*/ 472 h 746"/>
                <a:gd name="T16" fmla="*/ 228 w 263"/>
                <a:gd name="T17" fmla="*/ 503 h 746"/>
                <a:gd name="T18" fmla="*/ 225 w 263"/>
                <a:gd name="T19" fmla="*/ 537 h 746"/>
                <a:gd name="T20" fmla="*/ 223 w 263"/>
                <a:gd name="T21" fmla="*/ 570 h 746"/>
                <a:gd name="T22" fmla="*/ 219 w 263"/>
                <a:gd name="T23" fmla="*/ 607 h 746"/>
                <a:gd name="T24" fmla="*/ 216 w 263"/>
                <a:gd name="T25" fmla="*/ 641 h 746"/>
                <a:gd name="T26" fmla="*/ 212 w 263"/>
                <a:gd name="T27" fmla="*/ 672 h 746"/>
                <a:gd name="T28" fmla="*/ 205 w 263"/>
                <a:gd name="T29" fmla="*/ 703 h 746"/>
                <a:gd name="T30" fmla="*/ 196 w 263"/>
                <a:gd name="T31" fmla="*/ 726 h 746"/>
                <a:gd name="T32" fmla="*/ 185 w 263"/>
                <a:gd name="T33" fmla="*/ 746 h 746"/>
                <a:gd name="T34" fmla="*/ 168 w 263"/>
                <a:gd name="T35" fmla="*/ 743 h 746"/>
                <a:gd name="T36" fmla="*/ 152 w 263"/>
                <a:gd name="T37" fmla="*/ 734 h 746"/>
                <a:gd name="T38" fmla="*/ 137 w 263"/>
                <a:gd name="T39" fmla="*/ 717 h 746"/>
                <a:gd name="T40" fmla="*/ 122 w 263"/>
                <a:gd name="T41" fmla="*/ 695 h 746"/>
                <a:gd name="T42" fmla="*/ 108 w 263"/>
                <a:gd name="T43" fmla="*/ 667 h 746"/>
                <a:gd name="T44" fmla="*/ 96 w 263"/>
                <a:gd name="T45" fmla="*/ 638 h 746"/>
                <a:gd name="T46" fmla="*/ 83 w 263"/>
                <a:gd name="T47" fmla="*/ 607 h 746"/>
                <a:gd name="T48" fmla="*/ 70 w 263"/>
                <a:gd name="T49" fmla="*/ 573 h 746"/>
                <a:gd name="T50" fmla="*/ 56 w 263"/>
                <a:gd name="T51" fmla="*/ 525 h 746"/>
                <a:gd name="T52" fmla="*/ 41 w 263"/>
                <a:gd name="T53" fmla="*/ 477 h 746"/>
                <a:gd name="T54" fmla="*/ 28 w 263"/>
                <a:gd name="T55" fmla="*/ 429 h 746"/>
                <a:gd name="T56" fmla="*/ 17 w 263"/>
                <a:gd name="T57" fmla="*/ 375 h 746"/>
                <a:gd name="T58" fmla="*/ 7 w 263"/>
                <a:gd name="T59" fmla="*/ 325 h 746"/>
                <a:gd name="T60" fmla="*/ 2 w 263"/>
                <a:gd name="T61" fmla="*/ 268 h 746"/>
                <a:gd name="T62" fmla="*/ 0 w 263"/>
                <a:gd name="T63" fmla="*/ 209 h 746"/>
                <a:gd name="T64" fmla="*/ 3 w 263"/>
                <a:gd name="T65" fmla="*/ 146 h 746"/>
                <a:gd name="T66" fmla="*/ 14 w 263"/>
                <a:gd name="T67" fmla="*/ 113 h 746"/>
                <a:gd name="T68" fmla="*/ 27 w 263"/>
                <a:gd name="T69" fmla="*/ 79 h 746"/>
                <a:gd name="T70" fmla="*/ 41 w 263"/>
                <a:gd name="T71" fmla="*/ 50 h 746"/>
                <a:gd name="T72" fmla="*/ 56 w 263"/>
                <a:gd name="T73" fmla="*/ 28 h 746"/>
                <a:gd name="T74" fmla="*/ 71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4 w 263"/>
                <a:gd name="T95" fmla="*/ 189 h 746"/>
                <a:gd name="T96" fmla="*/ 256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6" y="234"/>
                  </a:moveTo>
                  <a:lnTo>
                    <a:pt x="262" y="271"/>
                  </a:lnTo>
                  <a:lnTo>
                    <a:pt x="263" y="308"/>
                  </a:lnTo>
                  <a:lnTo>
                    <a:pt x="260" y="342"/>
                  </a:lnTo>
                  <a:lnTo>
                    <a:pt x="255" y="375"/>
                  </a:lnTo>
                  <a:lnTo>
                    <a:pt x="249" y="407"/>
                  </a:lnTo>
                  <a:lnTo>
                    <a:pt x="242" y="440"/>
                  </a:lnTo>
                  <a:lnTo>
                    <a:pt x="234" y="472"/>
                  </a:lnTo>
                  <a:lnTo>
                    <a:pt x="228" y="503"/>
                  </a:lnTo>
                  <a:lnTo>
                    <a:pt x="225" y="537"/>
                  </a:lnTo>
                  <a:lnTo>
                    <a:pt x="223" y="570"/>
                  </a:lnTo>
                  <a:lnTo>
                    <a:pt x="219" y="607"/>
                  </a:lnTo>
                  <a:lnTo>
                    <a:pt x="216" y="641"/>
                  </a:lnTo>
                  <a:lnTo>
                    <a:pt x="212" y="672"/>
                  </a:lnTo>
                  <a:lnTo>
                    <a:pt x="205" y="703"/>
                  </a:lnTo>
                  <a:lnTo>
                    <a:pt x="196" y="726"/>
                  </a:lnTo>
                  <a:lnTo>
                    <a:pt x="185" y="746"/>
                  </a:lnTo>
                  <a:lnTo>
                    <a:pt x="168" y="743"/>
                  </a:lnTo>
                  <a:lnTo>
                    <a:pt x="152" y="734"/>
                  </a:lnTo>
                  <a:lnTo>
                    <a:pt x="137" y="717"/>
                  </a:lnTo>
                  <a:lnTo>
                    <a:pt x="122" y="695"/>
                  </a:lnTo>
                  <a:lnTo>
                    <a:pt x="108" y="667"/>
                  </a:lnTo>
                  <a:lnTo>
                    <a:pt x="96" y="638"/>
                  </a:lnTo>
                  <a:lnTo>
                    <a:pt x="83" y="607"/>
                  </a:lnTo>
                  <a:lnTo>
                    <a:pt x="70" y="573"/>
                  </a:lnTo>
                  <a:lnTo>
                    <a:pt x="56" y="525"/>
                  </a:lnTo>
                  <a:lnTo>
                    <a:pt x="41" y="477"/>
                  </a:lnTo>
                  <a:lnTo>
                    <a:pt x="28" y="429"/>
                  </a:lnTo>
                  <a:lnTo>
                    <a:pt x="17" y="375"/>
                  </a:lnTo>
                  <a:lnTo>
                    <a:pt x="7" y="325"/>
                  </a:lnTo>
                  <a:lnTo>
                    <a:pt x="2" y="268"/>
                  </a:lnTo>
                  <a:lnTo>
                    <a:pt x="0" y="209"/>
                  </a:lnTo>
                  <a:lnTo>
                    <a:pt x="3" y="146"/>
                  </a:lnTo>
                  <a:lnTo>
                    <a:pt x="14" y="113"/>
                  </a:lnTo>
                  <a:lnTo>
                    <a:pt x="27" y="79"/>
                  </a:lnTo>
                  <a:lnTo>
                    <a:pt x="41" y="50"/>
                  </a:lnTo>
                  <a:lnTo>
                    <a:pt x="56" y="28"/>
                  </a:lnTo>
                  <a:lnTo>
                    <a:pt x="71" y="11"/>
                  </a:lnTo>
                  <a:lnTo>
                    <a:pt x="87" y="2"/>
                  </a:lnTo>
                  <a:lnTo>
                    <a:pt x="105" y="0"/>
                  </a:lnTo>
                  <a:lnTo>
                    <a:pt x="123"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9"/>
            <p:cNvSpPr>
              <a:spLocks/>
            </p:cNvSpPr>
            <p:nvPr/>
          </p:nvSpPr>
          <p:spPr bwMode="auto">
            <a:xfrm>
              <a:off x="5865095" y="6266083"/>
              <a:ext cx="122846" cy="98888"/>
            </a:xfrm>
            <a:custGeom>
              <a:avLst/>
              <a:gdLst>
                <a:gd name="T0" fmla="*/ 158 w 175"/>
                <a:gd name="T1" fmla="*/ 28 h 379"/>
                <a:gd name="T2" fmla="*/ 169 w 175"/>
                <a:gd name="T3" fmla="*/ 68 h 379"/>
                <a:gd name="T4" fmla="*/ 174 w 175"/>
                <a:gd name="T5" fmla="*/ 113 h 379"/>
                <a:gd name="T6" fmla="*/ 175 w 175"/>
                <a:gd name="T7" fmla="*/ 164 h 379"/>
                <a:gd name="T8" fmla="*/ 172 w 175"/>
                <a:gd name="T9" fmla="*/ 212 h 379"/>
                <a:gd name="T10" fmla="*/ 169 w 175"/>
                <a:gd name="T11" fmla="*/ 240 h 379"/>
                <a:gd name="T12" fmla="*/ 163 w 175"/>
                <a:gd name="T13" fmla="*/ 266 h 379"/>
                <a:gd name="T14" fmla="*/ 156 w 175"/>
                <a:gd name="T15" fmla="*/ 291 h 379"/>
                <a:gd name="T16" fmla="*/ 149 w 175"/>
                <a:gd name="T17" fmla="*/ 311 h 379"/>
                <a:gd name="T18" fmla="*/ 139 w 175"/>
                <a:gd name="T19" fmla="*/ 331 h 379"/>
                <a:gd name="T20" fmla="*/ 130 w 175"/>
                <a:gd name="T21" fmla="*/ 348 h 379"/>
                <a:gd name="T22" fmla="*/ 120 w 175"/>
                <a:gd name="T23" fmla="*/ 362 h 379"/>
                <a:gd name="T24" fmla="*/ 110 w 175"/>
                <a:gd name="T25" fmla="*/ 370 h 379"/>
                <a:gd name="T26" fmla="*/ 97 w 175"/>
                <a:gd name="T27" fmla="*/ 376 h 379"/>
                <a:gd name="T28" fmla="*/ 85 w 175"/>
                <a:gd name="T29" fmla="*/ 379 h 379"/>
                <a:gd name="T30" fmla="*/ 73 w 175"/>
                <a:gd name="T31" fmla="*/ 376 h 379"/>
                <a:gd name="T32" fmla="*/ 61 w 175"/>
                <a:gd name="T33" fmla="*/ 373 h 379"/>
                <a:gd name="T34" fmla="*/ 49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4" y="113"/>
                  </a:lnTo>
                  <a:lnTo>
                    <a:pt x="175" y="164"/>
                  </a:lnTo>
                  <a:lnTo>
                    <a:pt x="172" y="212"/>
                  </a:lnTo>
                  <a:lnTo>
                    <a:pt x="169" y="240"/>
                  </a:lnTo>
                  <a:lnTo>
                    <a:pt x="163" y="266"/>
                  </a:lnTo>
                  <a:lnTo>
                    <a:pt x="156" y="291"/>
                  </a:lnTo>
                  <a:lnTo>
                    <a:pt x="149" y="311"/>
                  </a:lnTo>
                  <a:lnTo>
                    <a:pt x="139" y="331"/>
                  </a:lnTo>
                  <a:lnTo>
                    <a:pt x="130" y="348"/>
                  </a:lnTo>
                  <a:lnTo>
                    <a:pt x="120" y="362"/>
                  </a:lnTo>
                  <a:lnTo>
                    <a:pt x="110" y="370"/>
                  </a:lnTo>
                  <a:lnTo>
                    <a:pt x="97" y="376"/>
                  </a:lnTo>
                  <a:lnTo>
                    <a:pt x="85" y="379"/>
                  </a:lnTo>
                  <a:lnTo>
                    <a:pt x="73" y="376"/>
                  </a:lnTo>
                  <a:lnTo>
                    <a:pt x="61" y="373"/>
                  </a:lnTo>
                  <a:lnTo>
                    <a:pt x="49"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3"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0"/>
            <p:cNvSpPr>
              <a:spLocks/>
            </p:cNvSpPr>
            <p:nvPr/>
          </p:nvSpPr>
          <p:spPr bwMode="auto">
            <a:xfrm>
              <a:off x="6356478" y="6357665"/>
              <a:ext cx="122846" cy="113500"/>
            </a:xfrm>
            <a:custGeom>
              <a:avLst/>
              <a:gdLst>
                <a:gd name="T0" fmla="*/ 169 w 171"/>
                <a:gd name="T1" fmla="*/ 79 h 435"/>
                <a:gd name="T2" fmla="*/ 171 w 171"/>
                <a:gd name="T3" fmla="*/ 141 h 435"/>
                <a:gd name="T4" fmla="*/ 167 w 171"/>
                <a:gd name="T5" fmla="*/ 200 h 435"/>
                <a:gd name="T6" fmla="*/ 158 w 171"/>
                <a:gd name="T7" fmla="*/ 257 h 435"/>
                <a:gd name="T8" fmla="*/ 145 w 171"/>
                <a:gd name="T9" fmla="*/ 308 h 435"/>
                <a:gd name="T10" fmla="*/ 134 w 171"/>
                <a:gd name="T11" fmla="*/ 342 h 435"/>
                <a:gd name="T12" fmla="*/ 121 w 171"/>
                <a:gd name="T13" fmla="*/ 370 h 435"/>
                <a:gd name="T14" fmla="*/ 107 w 171"/>
                <a:gd name="T15" fmla="*/ 392 h 435"/>
                <a:gd name="T16" fmla="*/ 93 w 171"/>
                <a:gd name="T17" fmla="*/ 409 h 435"/>
                <a:gd name="T18" fmla="*/ 77 w 171"/>
                <a:gd name="T19" fmla="*/ 424 h 435"/>
                <a:gd name="T20" fmla="*/ 61 w 171"/>
                <a:gd name="T21" fmla="*/ 432 h 435"/>
                <a:gd name="T22" fmla="*/ 44 w 171"/>
                <a:gd name="T23" fmla="*/ 435 h 435"/>
                <a:gd name="T24" fmla="*/ 27 w 171"/>
                <a:gd name="T25" fmla="*/ 429 h 435"/>
                <a:gd name="T26" fmla="*/ 20 w 171"/>
                <a:gd name="T27" fmla="*/ 418 h 435"/>
                <a:gd name="T28" fmla="*/ 12 w 171"/>
                <a:gd name="T29" fmla="*/ 404 h 435"/>
                <a:gd name="T30" fmla="*/ 6 w 171"/>
                <a:gd name="T31" fmla="*/ 387 h 435"/>
                <a:gd name="T32" fmla="*/ 2 w 171"/>
                <a:gd name="T33" fmla="*/ 364 h 435"/>
                <a:gd name="T34" fmla="*/ 0 w 171"/>
                <a:gd name="T35" fmla="*/ 325 h 435"/>
                <a:gd name="T36" fmla="*/ 0 w 171"/>
                <a:gd name="T37" fmla="*/ 285 h 435"/>
                <a:gd name="T38" fmla="*/ 2 w 171"/>
                <a:gd name="T39" fmla="*/ 248 h 435"/>
                <a:gd name="T40" fmla="*/ 6 w 171"/>
                <a:gd name="T41" fmla="*/ 214 h 435"/>
                <a:gd name="T42" fmla="*/ 11 w 171"/>
                <a:gd name="T43" fmla="*/ 180 h 435"/>
                <a:gd name="T44" fmla="*/ 19 w 171"/>
                <a:gd name="T45" fmla="*/ 147 h 435"/>
                <a:gd name="T46" fmla="*/ 27 w 171"/>
                <a:gd name="T47" fmla="*/ 115 h 435"/>
                <a:gd name="T48" fmla="*/ 36 w 171"/>
                <a:gd name="T49" fmla="*/ 87 h 435"/>
                <a:gd name="T50" fmla="*/ 46 w 171"/>
                <a:gd name="T51" fmla="*/ 62 h 435"/>
                <a:gd name="T52" fmla="*/ 59 w 171"/>
                <a:gd name="T53" fmla="*/ 42 h 435"/>
                <a:gd name="T54" fmla="*/ 70 w 171"/>
                <a:gd name="T55" fmla="*/ 25 h 435"/>
                <a:gd name="T56" fmla="*/ 83 w 171"/>
                <a:gd name="T57" fmla="*/ 11 h 435"/>
                <a:gd name="T58" fmla="*/ 97 w 171"/>
                <a:gd name="T59" fmla="*/ 2 h 435"/>
                <a:gd name="T60" fmla="*/ 111 w 171"/>
                <a:gd name="T61" fmla="*/ 0 h 435"/>
                <a:gd name="T62" fmla="*/ 124 w 171"/>
                <a:gd name="T63" fmla="*/ 0 h 435"/>
                <a:gd name="T64" fmla="*/ 139 w 171"/>
                <a:gd name="T65" fmla="*/ 8 h 435"/>
                <a:gd name="T66" fmla="*/ 148 w 171"/>
                <a:gd name="T67" fmla="*/ 19 h 435"/>
                <a:gd name="T68" fmla="*/ 157 w 171"/>
                <a:gd name="T69" fmla="*/ 36 h 435"/>
                <a:gd name="T70" fmla="*/ 163 w 171"/>
                <a:gd name="T71" fmla="*/ 56 h 435"/>
                <a:gd name="T72" fmla="*/ 169 w 171"/>
                <a:gd name="T73"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435">
                  <a:moveTo>
                    <a:pt x="169" y="79"/>
                  </a:moveTo>
                  <a:lnTo>
                    <a:pt x="171" y="141"/>
                  </a:lnTo>
                  <a:lnTo>
                    <a:pt x="167" y="200"/>
                  </a:lnTo>
                  <a:lnTo>
                    <a:pt x="158" y="257"/>
                  </a:lnTo>
                  <a:lnTo>
                    <a:pt x="145"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0" y="25"/>
                  </a:lnTo>
                  <a:lnTo>
                    <a:pt x="83" y="11"/>
                  </a:lnTo>
                  <a:lnTo>
                    <a:pt x="97" y="2"/>
                  </a:lnTo>
                  <a:lnTo>
                    <a:pt x="111" y="0"/>
                  </a:lnTo>
                  <a:lnTo>
                    <a:pt x="124" y="0"/>
                  </a:lnTo>
                  <a:lnTo>
                    <a:pt x="139" y="8"/>
                  </a:lnTo>
                  <a:lnTo>
                    <a:pt x="148" y="19"/>
                  </a:lnTo>
                  <a:lnTo>
                    <a:pt x="157" y="36"/>
                  </a:lnTo>
                  <a:lnTo>
                    <a:pt x="163" y="56"/>
                  </a:lnTo>
                  <a:lnTo>
                    <a:pt x="169"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1"/>
            <p:cNvSpPr>
              <a:spLocks/>
            </p:cNvSpPr>
            <p:nvPr/>
          </p:nvSpPr>
          <p:spPr bwMode="auto">
            <a:xfrm>
              <a:off x="5832767" y="6378278"/>
              <a:ext cx="103449" cy="81668"/>
            </a:xfrm>
            <a:custGeom>
              <a:avLst/>
              <a:gdLst>
                <a:gd name="T0" fmla="*/ 143 w 151"/>
                <a:gd name="T1" fmla="*/ 62 h 313"/>
                <a:gd name="T2" fmla="*/ 151 w 151"/>
                <a:gd name="T3" fmla="*/ 110 h 313"/>
                <a:gd name="T4" fmla="*/ 151 w 151"/>
                <a:gd name="T5" fmla="*/ 164 h 313"/>
                <a:gd name="T6" fmla="*/ 147 w 151"/>
                <a:gd name="T7" fmla="*/ 217 h 313"/>
                <a:gd name="T8" fmla="*/ 141 w 151"/>
                <a:gd name="T9" fmla="*/ 265 h 313"/>
                <a:gd name="T10" fmla="*/ 131 w 151"/>
                <a:gd name="T11" fmla="*/ 288 h 313"/>
                <a:gd name="T12" fmla="*/ 120 w 151"/>
                <a:gd name="T13" fmla="*/ 302 h 313"/>
                <a:gd name="T14" fmla="*/ 108 w 151"/>
                <a:gd name="T15" fmla="*/ 311 h 313"/>
                <a:gd name="T16" fmla="*/ 95 w 151"/>
                <a:gd name="T17" fmla="*/ 313 h 313"/>
                <a:gd name="T18" fmla="*/ 83 w 151"/>
                <a:gd name="T19" fmla="*/ 313 h 313"/>
                <a:gd name="T20" fmla="*/ 70 w 151"/>
                <a:gd name="T21" fmla="*/ 311 h 313"/>
                <a:gd name="T22" fmla="*/ 58 w 151"/>
                <a:gd name="T23" fmla="*/ 302 h 313"/>
                <a:gd name="T24" fmla="*/ 47 w 151"/>
                <a:gd name="T25" fmla="*/ 294 h 313"/>
                <a:gd name="T26" fmla="*/ 38 w 151"/>
                <a:gd name="T27" fmla="*/ 280 h 313"/>
                <a:gd name="T28" fmla="*/ 30 w 151"/>
                <a:gd name="T29" fmla="*/ 265 h 313"/>
                <a:gd name="T30" fmla="*/ 23 w 151"/>
                <a:gd name="T31" fmla="*/ 246 h 313"/>
                <a:gd name="T32" fmla="*/ 16 w 151"/>
                <a:gd name="T33" fmla="*/ 226 h 313"/>
                <a:gd name="T34" fmla="*/ 11 w 151"/>
                <a:gd name="T35" fmla="*/ 203 h 313"/>
                <a:gd name="T36" fmla="*/ 6 w 151"/>
                <a:gd name="T37" fmla="*/ 181 h 313"/>
                <a:gd name="T38" fmla="*/ 2 w 151"/>
                <a:gd name="T39" fmla="*/ 158 h 313"/>
                <a:gd name="T40" fmla="*/ 0 w 151"/>
                <a:gd name="T41" fmla="*/ 133 h 313"/>
                <a:gd name="T42" fmla="*/ 1 w 151"/>
                <a:gd name="T43" fmla="*/ 104 h 313"/>
                <a:gd name="T44" fmla="*/ 4 w 151"/>
                <a:gd name="T45" fmla="*/ 79 h 313"/>
                <a:gd name="T46" fmla="*/ 8 w 151"/>
                <a:gd name="T47" fmla="*/ 56 h 313"/>
                <a:gd name="T48" fmla="*/ 14 w 151"/>
                <a:gd name="T49" fmla="*/ 36 h 313"/>
                <a:gd name="T50" fmla="*/ 29 w 151"/>
                <a:gd name="T51" fmla="*/ 17 h 313"/>
                <a:gd name="T52" fmla="*/ 45 w 151"/>
                <a:gd name="T53" fmla="*/ 5 h 313"/>
                <a:gd name="T54" fmla="*/ 62 w 151"/>
                <a:gd name="T55" fmla="*/ 0 h 313"/>
                <a:gd name="T56" fmla="*/ 80 w 151"/>
                <a:gd name="T57" fmla="*/ 3 h 313"/>
                <a:gd name="T58" fmla="*/ 97 w 151"/>
                <a:gd name="T59" fmla="*/ 8 h 313"/>
                <a:gd name="T60" fmla="*/ 113 w 151"/>
                <a:gd name="T61" fmla="*/ 22 h 313"/>
                <a:gd name="T62" fmla="*/ 129 w 151"/>
                <a:gd name="T63" fmla="*/ 39 h 313"/>
                <a:gd name="T64" fmla="*/ 143 w 151"/>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313">
                  <a:moveTo>
                    <a:pt x="143" y="62"/>
                  </a:moveTo>
                  <a:lnTo>
                    <a:pt x="151" y="110"/>
                  </a:lnTo>
                  <a:lnTo>
                    <a:pt x="151" y="164"/>
                  </a:lnTo>
                  <a:lnTo>
                    <a:pt x="147"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3" y="246"/>
                  </a:lnTo>
                  <a:lnTo>
                    <a:pt x="16" y="226"/>
                  </a:lnTo>
                  <a:lnTo>
                    <a:pt x="11" y="203"/>
                  </a:lnTo>
                  <a:lnTo>
                    <a:pt x="6" y="181"/>
                  </a:lnTo>
                  <a:lnTo>
                    <a:pt x="2" y="158"/>
                  </a:lnTo>
                  <a:lnTo>
                    <a:pt x="0" y="133"/>
                  </a:lnTo>
                  <a:lnTo>
                    <a:pt x="1" y="104"/>
                  </a:lnTo>
                  <a:lnTo>
                    <a:pt x="4" y="79"/>
                  </a:lnTo>
                  <a:lnTo>
                    <a:pt x="8" y="56"/>
                  </a:lnTo>
                  <a:lnTo>
                    <a:pt x="14" y="36"/>
                  </a:lnTo>
                  <a:lnTo>
                    <a:pt x="29" y="17"/>
                  </a:lnTo>
                  <a:lnTo>
                    <a:pt x="45" y="5"/>
                  </a:lnTo>
                  <a:lnTo>
                    <a:pt x="62" y="0"/>
                  </a:lnTo>
                  <a:lnTo>
                    <a:pt x="80" y="3"/>
                  </a:lnTo>
                  <a:lnTo>
                    <a:pt x="97" y="8"/>
                  </a:lnTo>
                  <a:lnTo>
                    <a:pt x="113"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2"/>
            <p:cNvSpPr>
              <a:spLocks/>
            </p:cNvSpPr>
            <p:nvPr/>
          </p:nvSpPr>
          <p:spPr bwMode="auto">
            <a:xfrm>
              <a:off x="6440531" y="6445334"/>
              <a:ext cx="135777" cy="93670"/>
            </a:xfrm>
            <a:custGeom>
              <a:avLst/>
              <a:gdLst>
                <a:gd name="T0" fmla="*/ 173 w 189"/>
                <a:gd name="T1" fmla="*/ 25 h 359"/>
                <a:gd name="T2" fmla="*/ 181 w 189"/>
                <a:gd name="T3" fmla="*/ 71 h 359"/>
                <a:gd name="T4" fmla="*/ 187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3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2 w 189"/>
                <a:gd name="T33" fmla="*/ 155 h 359"/>
                <a:gd name="T34" fmla="*/ 13 w 189"/>
                <a:gd name="T35" fmla="*/ 121 h 359"/>
                <a:gd name="T36" fmla="*/ 24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2 w 189"/>
                <a:gd name="T57" fmla="*/ 3 h 359"/>
                <a:gd name="T58" fmla="*/ 150 w 189"/>
                <a:gd name="T59" fmla="*/ 8 h 359"/>
                <a:gd name="T60" fmla="*/ 158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1" y="71"/>
                  </a:lnTo>
                  <a:lnTo>
                    <a:pt x="187" y="119"/>
                  </a:lnTo>
                  <a:lnTo>
                    <a:pt x="189" y="167"/>
                  </a:lnTo>
                  <a:lnTo>
                    <a:pt x="186" y="215"/>
                  </a:lnTo>
                  <a:lnTo>
                    <a:pt x="168" y="257"/>
                  </a:lnTo>
                  <a:lnTo>
                    <a:pt x="149" y="291"/>
                  </a:lnTo>
                  <a:lnTo>
                    <a:pt x="129" y="319"/>
                  </a:lnTo>
                  <a:lnTo>
                    <a:pt x="108" y="339"/>
                  </a:lnTo>
                  <a:lnTo>
                    <a:pt x="86" y="353"/>
                  </a:lnTo>
                  <a:lnTo>
                    <a:pt x="63" y="359"/>
                  </a:lnTo>
                  <a:lnTo>
                    <a:pt x="41" y="356"/>
                  </a:lnTo>
                  <a:lnTo>
                    <a:pt x="18" y="348"/>
                  </a:lnTo>
                  <a:lnTo>
                    <a:pt x="3" y="311"/>
                  </a:lnTo>
                  <a:lnTo>
                    <a:pt x="0" y="260"/>
                  </a:lnTo>
                  <a:lnTo>
                    <a:pt x="2" y="206"/>
                  </a:lnTo>
                  <a:lnTo>
                    <a:pt x="2" y="155"/>
                  </a:lnTo>
                  <a:lnTo>
                    <a:pt x="13" y="121"/>
                  </a:lnTo>
                  <a:lnTo>
                    <a:pt x="24" y="93"/>
                  </a:lnTo>
                  <a:lnTo>
                    <a:pt x="37" y="71"/>
                  </a:lnTo>
                  <a:lnTo>
                    <a:pt x="51" y="51"/>
                  </a:lnTo>
                  <a:lnTo>
                    <a:pt x="65" y="37"/>
                  </a:lnTo>
                  <a:lnTo>
                    <a:pt x="79" y="23"/>
                  </a:lnTo>
                  <a:lnTo>
                    <a:pt x="94" y="11"/>
                  </a:lnTo>
                  <a:lnTo>
                    <a:pt x="109" y="0"/>
                  </a:lnTo>
                  <a:lnTo>
                    <a:pt x="117" y="0"/>
                  </a:lnTo>
                  <a:lnTo>
                    <a:pt x="126" y="0"/>
                  </a:lnTo>
                  <a:lnTo>
                    <a:pt x="134" y="0"/>
                  </a:lnTo>
                  <a:lnTo>
                    <a:pt x="142"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3"/>
            <p:cNvSpPr>
              <a:spLocks/>
            </p:cNvSpPr>
            <p:nvPr/>
          </p:nvSpPr>
          <p:spPr bwMode="auto">
            <a:xfrm>
              <a:off x="6253029" y="6462294"/>
              <a:ext cx="174571" cy="194646"/>
            </a:xfrm>
            <a:custGeom>
              <a:avLst/>
              <a:gdLst>
                <a:gd name="T0" fmla="*/ 227 w 244"/>
                <a:gd name="T1" fmla="*/ 246 h 746"/>
                <a:gd name="T2" fmla="*/ 238 w 244"/>
                <a:gd name="T3" fmla="*/ 271 h 746"/>
                <a:gd name="T4" fmla="*/ 243 w 244"/>
                <a:gd name="T5" fmla="*/ 302 h 746"/>
                <a:gd name="T6" fmla="*/ 244 w 244"/>
                <a:gd name="T7" fmla="*/ 336 h 746"/>
                <a:gd name="T8" fmla="*/ 242 w 244"/>
                <a:gd name="T9" fmla="*/ 373 h 746"/>
                <a:gd name="T10" fmla="*/ 233 w 244"/>
                <a:gd name="T11" fmla="*/ 430 h 746"/>
                <a:gd name="T12" fmla="*/ 223 w 244"/>
                <a:gd name="T13" fmla="*/ 486 h 746"/>
                <a:gd name="T14" fmla="*/ 209 w 244"/>
                <a:gd name="T15" fmla="*/ 540 h 746"/>
                <a:gd name="T16" fmla="*/ 194 w 244"/>
                <a:gd name="T17" fmla="*/ 588 h 746"/>
                <a:gd name="T18" fmla="*/ 177 w 244"/>
                <a:gd name="T19" fmla="*/ 636 h 746"/>
                <a:gd name="T20" fmla="*/ 159 w 244"/>
                <a:gd name="T21" fmla="*/ 678 h 746"/>
                <a:gd name="T22" fmla="*/ 140 w 244"/>
                <a:gd name="T23" fmla="*/ 715 h 746"/>
                <a:gd name="T24" fmla="*/ 120 w 244"/>
                <a:gd name="T25" fmla="*/ 746 h 746"/>
                <a:gd name="T26" fmla="*/ 106 w 244"/>
                <a:gd name="T27" fmla="*/ 743 h 746"/>
                <a:gd name="T28" fmla="*/ 93 w 244"/>
                <a:gd name="T29" fmla="*/ 732 h 746"/>
                <a:gd name="T30" fmla="*/ 79 w 244"/>
                <a:gd name="T31" fmla="*/ 715 h 746"/>
                <a:gd name="T32" fmla="*/ 67 w 244"/>
                <a:gd name="T33" fmla="*/ 695 h 746"/>
                <a:gd name="T34" fmla="*/ 56 w 244"/>
                <a:gd name="T35" fmla="*/ 673 h 746"/>
                <a:gd name="T36" fmla="*/ 44 w 244"/>
                <a:gd name="T37" fmla="*/ 650 h 746"/>
                <a:gd name="T38" fmla="*/ 33 w 244"/>
                <a:gd name="T39" fmla="*/ 627 h 746"/>
                <a:gd name="T40" fmla="*/ 21 w 244"/>
                <a:gd name="T41" fmla="*/ 605 h 746"/>
                <a:gd name="T42" fmla="*/ 10 w 244"/>
                <a:gd name="T43" fmla="*/ 551 h 746"/>
                <a:gd name="T44" fmla="*/ 3 w 244"/>
                <a:gd name="T45" fmla="*/ 492 h 746"/>
                <a:gd name="T46" fmla="*/ 0 w 244"/>
                <a:gd name="T47" fmla="*/ 430 h 746"/>
                <a:gd name="T48" fmla="*/ 0 w 244"/>
                <a:gd name="T49" fmla="*/ 367 h 746"/>
                <a:gd name="T50" fmla="*/ 2 w 244"/>
                <a:gd name="T51" fmla="*/ 302 h 746"/>
                <a:gd name="T52" fmla="*/ 7 w 244"/>
                <a:gd name="T53" fmla="*/ 240 h 746"/>
                <a:gd name="T54" fmla="*/ 16 w 244"/>
                <a:gd name="T55" fmla="*/ 181 h 746"/>
                <a:gd name="T56" fmla="*/ 26 w 244"/>
                <a:gd name="T57" fmla="*/ 130 h 746"/>
                <a:gd name="T58" fmla="*/ 34 w 244"/>
                <a:gd name="T59" fmla="*/ 102 h 746"/>
                <a:gd name="T60" fmla="*/ 42 w 244"/>
                <a:gd name="T61" fmla="*/ 73 h 746"/>
                <a:gd name="T62" fmla="*/ 52 w 244"/>
                <a:gd name="T63" fmla="*/ 48 h 746"/>
                <a:gd name="T64" fmla="*/ 62 w 244"/>
                <a:gd name="T65" fmla="*/ 28 h 746"/>
                <a:gd name="T66" fmla="*/ 73 w 244"/>
                <a:gd name="T67" fmla="*/ 14 h 746"/>
                <a:gd name="T68" fmla="*/ 84 w 244"/>
                <a:gd name="T69" fmla="*/ 3 h 746"/>
                <a:gd name="T70" fmla="*/ 97 w 244"/>
                <a:gd name="T71" fmla="*/ 0 h 746"/>
                <a:gd name="T72" fmla="*/ 111 w 244"/>
                <a:gd name="T73" fmla="*/ 6 h 746"/>
                <a:gd name="T74" fmla="*/ 127 w 244"/>
                <a:gd name="T75" fmla="*/ 28 h 746"/>
                <a:gd name="T76" fmla="*/ 143 w 244"/>
                <a:gd name="T77" fmla="*/ 51 h 746"/>
                <a:gd name="T78" fmla="*/ 157 w 244"/>
                <a:gd name="T79" fmla="*/ 79 h 746"/>
                <a:gd name="T80" fmla="*/ 172 w 244"/>
                <a:gd name="T81" fmla="*/ 110 h 746"/>
                <a:gd name="T82" fmla="*/ 186 w 244"/>
                <a:gd name="T83" fmla="*/ 144 h 746"/>
                <a:gd name="T84" fmla="*/ 200 w 244"/>
                <a:gd name="T85" fmla="*/ 178 h 746"/>
                <a:gd name="T86" fmla="*/ 213 w 244"/>
                <a:gd name="T87" fmla="*/ 212 h 746"/>
                <a:gd name="T88" fmla="*/ 227 w 244"/>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746">
                  <a:moveTo>
                    <a:pt x="227" y="246"/>
                  </a:moveTo>
                  <a:lnTo>
                    <a:pt x="238" y="271"/>
                  </a:lnTo>
                  <a:lnTo>
                    <a:pt x="243" y="302"/>
                  </a:lnTo>
                  <a:lnTo>
                    <a:pt x="244" y="336"/>
                  </a:lnTo>
                  <a:lnTo>
                    <a:pt x="242" y="373"/>
                  </a:lnTo>
                  <a:lnTo>
                    <a:pt x="233" y="430"/>
                  </a:lnTo>
                  <a:lnTo>
                    <a:pt x="223" y="486"/>
                  </a:lnTo>
                  <a:lnTo>
                    <a:pt x="209" y="540"/>
                  </a:lnTo>
                  <a:lnTo>
                    <a:pt x="194" y="588"/>
                  </a:lnTo>
                  <a:lnTo>
                    <a:pt x="177" y="636"/>
                  </a:lnTo>
                  <a:lnTo>
                    <a:pt x="159" y="678"/>
                  </a:lnTo>
                  <a:lnTo>
                    <a:pt x="140" y="715"/>
                  </a:lnTo>
                  <a:lnTo>
                    <a:pt x="120" y="746"/>
                  </a:lnTo>
                  <a:lnTo>
                    <a:pt x="106" y="743"/>
                  </a:lnTo>
                  <a:lnTo>
                    <a:pt x="93" y="732"/>
                  </a:lnTo>
                  <a:lnTo>
                    <a:pt x="79" y="715"/>
                  </a:lnTo>
                  <a:lnTo>
                    <a:pt x="67" y="695"/>
                  </a:lnTo>
                  <a:lnTo>
                    <a:pt x="56" y="673"/>
                  </a:lnTo>
                  <a:lnTo>
                    <a:pt x="44" y="650"/>
                  </a:lnTo>
                  <a:lnTo>
                    <a:pt x="33" y="627"/>
                  </a:lnTo>
                  <a:lnTo>
                    <a:pt x="21" y="605"/>
                  </a:lnTo>
                  <a:lnTo>
                    <a:pt x="10" y="551"/>
                  </a:lnTo>
                  <a:lnTo>
                    <a:pt x="3" y="492"/>
                  </a:lnTo>
                  <a:lnTo>
                    <a:pt x="0" y="430"/>
                  </a:lnTo>
                  <a:lnTo>
                    <a:pt x="0" y="367"/>
                  </a:lnTo>
                  <a:lnTo>
                    <a:pt x="2" y="302"/>
                  </a:lnTo>
                  <a:lnTo>
                    <a:pt x="7" y="240"/>
                  </a:lnTo>
                  <a:lnTo>
                    <a:pt x="16" y="181"/>
                  </a:lnTo>
                  <a:lnTo>
                    <a:pt x="26" y="130"/>
                  </a:lnTo>
                  <a:lnTo>
                    <a:pt x="34" y="102"/>
                  </a:lnTo>
                  <a:lnTo>
                    <a:pt x="42" y="73"/>
                  </a:lnTo>
                  <a:lnTo>
                    <a:pt x="52" y="48"/>
                  </a:lnTo>
                  <a:lnTo>
                    <a:pt x="62" y="28"/>
                  </a:lnTo>
                  <a:lnTo>
                    <a:pt x="73" y="14"/>
                  </a:lnTo>
                  <a:lnTo>
                    <a:pt x="84" y="3"/>
                  </a:lnTo>
                  <a:lnTo>
                    <a:pt x="97"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4"/>
            <p:cNvSpPr>
              <a:spLocks/>
            </p:cNvSpPr>
            <p:nvPr/>
          </p:nvSpPr>
          <p:spPr bwMode="auto">
            <a:xfrm>
              <a:off x="6453462" y="6558051"/>
              <a:ext cx="135777" cy="91582"/>
            </a:xfrm>
            <a:custGeom>
              <a:avLst/>
              <a:gdLst>
                <a:gd name="T0" fmla="*/ 175 w 188"/>
                <a:gd name="T1" fmla="*/ 82 h 351"/>
                <a:gd name="T2" fmla="*/ 182 w 188"/>
                <a:gd name="T3" fmla="*/ 111 h 351"/>
                <a:gd name="T4" fmla="*/ 186 w 188"/>
                <a:gd name="T5" fmla="*/ 142 h 351"/>
                <a:gd name="T6" fmla="*/ 188 w 188"/>
                <a:gd name="T7" fmla="*/ 176 h 351"/>
                <a:gd name="T8" fmla="*/ 186 w 188"/>
                <a:gd name="T9" fmla="*/ 210 h 351"/>
                <a:gd name="T10" fmla="*/ 184 w 188"/>
                <a:gd name="T11" fmla="*/ 235 h 351"/>
                <a:gd name="T12" fmla="*/ 178 w 188"/>
                <a:gd name="T13" fmla="*/ 258 h 351"/>
                <a:gd name="T14" fmla="*/ 173 w 188"/>
                <a:gd name="T15" fmla="*/ 277 h 351"/>
                <a:gd name="T16" fmla="*/ 166 w 188"/>
                <a:gd name="T17" fmla="*/ 297 h 351"/>
                <a:gd name="T18" fmla="*/ 158 w 188"/>
                <a:gd name="T19" fmla="*/ 314 h 351"/>
                <a:gd name="T20" fmla="*/ 150 w 188"/>
                <a:gd name="T21" fmla="*/ 328 h 351"/>
                <a:gd name="T22" fmla="*/ 140 w 188"/>
                <a:gd name="T23" fmla="*/ 340 h 351"/>
                <a:gd name="T24" fmla="*/ 132 w 188"/>
                <a:gd name="T25" fmla="*/ 348 h 351"/>
                <a:gd name="T26" fmla="*/ 112 w 188"/>
                <a:gd name="T27" fmla="*/ 351 h 351"/>
                <a:gd name="T28" fmla="*/ 92 w 188"/>
                <a:gd name="T29" fmla="*/ 342 h 351"/>
                <a:gd name="T30" fmla="*/ 74 w 188"/>
                <a:gd name="T31" fmla="*/ 331 h 351"/>
                <a:gd name="T32" fmla="*/ 57 w 188"/>
                <a:gd name="T33" fmla="*/ 311 h 351"/>
                <a:gd name="T34" fmla="*/ 41 w 188"/>
                <a:gd name="T35" fmla="*/ 283 h 351"/>
                <a:gd name="T36" fmla="*/ 26 w 188"/>
                <a:gd name="T37" fmla="*/ 252 h 351"/>
                <a:gd name="T38" fmla="*/ 15 w 188"/>
                <a:gd name="T39" fmla="*/ 212 h 351"/>
                <a:gd name="T40" fmla="*/ 4 w 188"/>
                <a:gd name="T41" fmla="*/ 167 h 351"/>
                <a:gd name="T42" fmla="*/ 1 w 188"/>
                <a:gd name="T43" fmla="*/ 145 h 351"/>
                <a:gd name="T44" fmla="*/ 0 w 188"/>
                <a:gd name="T45" fmla="*/ 119 h 351"/>
                <a:gd name="T46" fmla="*/ 2 w 188"/>
                <a:gd name="T47" fmla="*/ 94 h 351"/>
                <a:gd name="T48" fmla="*/ 5 w 188"/>
                <a:gd name="T49" fmla="*/ 71 h 351"/>
                <a:gd name="T50" fmla="*/ 14 w 188"/>
                <a:gd name="T51" fmla="*/ 51 h 351"/>
                <a:gd name="T52" fmla="*/ 23 w 188"/>
                <a:gd name="T53" fmla="*/ 31 h 351"/>
                <a:gd name="T54" fmla="*/ 33 w 188"/>
                <a:gd name="T55" fmla="*/ 20 h 351"/>
                <a:gd name="T56" fmla="*/ 43 w 188"/>
                <a:gd name="T57" fmla="*/ 9 h 351"/>
                <a:gd name="T58" fmla="*/ 55 w 188"/>
                <a:gd name="T59" fmla="*/ 3 h 351"/>
                <a:gd name="T60" fmla="*/ 66 w 188"/>
                <a:gd name="T61" fmla="*/ 0 h 351"/>
                <a:gd name="T62" fmla="*/ 78 w 188"/>
                <a:gd name="T63" fmla="*/ 0 h 351"/>
                <a:gd name="T64" fmla="*/ 90 w 188"/>
                <a:gd name="T65" fmla="*/ 3 h 351"/>
                <a:gd name="T66" fmla="*/ 101 w 188"/>
                <a:gd name="T67" fmla="*/ 6 h 351"/>
                <a:gd name="T68" fmla="*/ 113 w 188"/>
                <a:gd name="T69" fmla="*/ 15 h 351"/>
                <a:gd name="T70" fmla="*/ 125 w 188"/>
                <a:gd name="T71" fmla="*/ 23 h 351"/>
                <a:gd name="T72" fmla="*/ 135 w 188"/>
                <a:gd name="T73" fmla="*/ 31 h 351"/>
                <a:gd name="T74" fmla="*/ 147 w 188"/>
                <a:gd name="T75" fmla="*/ 43 h 351"/>
                <a:gd name="T76" fmla="*/ 156 w 188"/>
                <a:gd name="T77" fmla="*/ 57 h 351"/>
                <a:gd name="T78" fmla="*/ 167 w 188"/>
                <a:gd name="T79" fmla="*/ 68 h 351"/>
                <a:gd name="T80" fmla="*/ 175 w 188"/>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51">
                  <a:moveTo>
                    <a:pt x="175" y="82"/>
                  </a:moveTo>
                  <a:lnTo>
                    <a:pt x="182" y="111"/>
                  </a:lnTo>
                  <a:lnTo>
                    <a:pt x="186" y="142"/>
                  </a:lnTo>
                  <a:lnTo>
                    <a:pt x="188" y="176"/>
                  </a:lnTo>
                  <a:lnTo>
                    <a:pt x="186" y="210"/>
                  </a:lnTo>
                  <a:lnTo>
                    <a:pt x="184" y="235"/>
                  </a:lnTo>
                  <a:lnTo>
                    <a:pt x="178" y="258"/>
                  </a:lnTo>
                  <a:lnTo>
                    <a:pt x="173" y="277"/>
                  </a:lnTo>
                  <a:lnTo>
                    <a:pt x="166" y="297"/>
                  </a:lnTo>
                  <a:lnTo>
                    <a:pt x="158" y="314"/>
                  </a:lnTo>
                  <a:lnTo>
                    <a:pt x="150" y="328"/>
                  </a:lnTo>
                  <a:lnTo>
                    <a:pt x="140" y="340"/>
                  </a:lnTo>
                  <a:lnTo>
                    <a:pt x="132" y="348"/>
                  </a:lnTo>
                  <a:lnTo>
                    <a:pt x="112" y="351"/>
                  </a:lnTo>
                  <a:lnTo>
                    <a:pt x="92" y="342"/>
                  </a:lnTo>
                  <a:lnTo>
                    <a:pt x="74" y="331"/>
                  </a:lnTo>
                  <a:lnTo>
                    <a:pt x="57" y="311"/>
                  </a:lnTo>
                  <a:lnTo>
                    <a:pt x="41" y="283"/>
                  </a:lnTo>
                  <a:lnTo>
                    <a:pt x="26" y="252"/>
                  </a:lnTo>
                  <a:lnTo>
                    <a:pt x="15" y="212"/>
                  </a:lnTo>
                  <a:lnTo>
                    <a:pt x="4" y="167"/>
                  </a:lnTo>
                  <a:lnTo>
                    <a:pt x="1" y="145"/>
                  </a:lnTo>
                  <a:lnTo>
                    <a:pt x="0" y="119"/>
                  </a:lnTo>
                  <a:lnTo>
                    <a:pt x="2" y="94"/>
                  </a:lnTo>
                  <a:lnTo>
                    <a:pt x="5" y="71"/>
                  </a:lnTo>
                  <a:lnTo>
                    <a:pt x="14" y="51"/>
                  </a:lnTo>
                  <a:lnTo>
                    <a:pt x="23" y="31"/>
                  </a:lnTo>
                  <a:lnTo>
                    <a:pt x="33" y="20"/>
                  </a:lnTo>
                  <a:lnTo>
                    <a:pt x="43" y="9"/>
                  </a:lnTo>
                  <a:lnTo>
                    <a:pt x="55" y="3"/>
                  </a:lnTo>
                  <a:lnTo>
                    <a:pt x="66" y="0"/>
                  </a:lnTo>
                  <a:lnTo>
                    <a:pt x="78" y="0"/>
                  </a:lnTo>
                  <a:lnTo>
                    <a:pt x="90" y="3"/>
                  </a:lnTo>
                  <a:lnTo>
                    <a:pt x="101" y="6"/>
                  </a:lnTo>
                  <a:lnTo>
                    <a:pt x="113" y="15"/>
                  </a:lnTo>
                  <a:lnTo>
                    <a:pt x="125" y="23"/>
                  </a:lnTo>
                  <a:lnTo>
                    <a:pt x="135" y="31"/>
                  </a:lnTo>
                  <a:lnTo>
                    <a:pt x="147" y="43"/>
                  </a:lnTo>
                  <a:lnTo>
                    <a:pt x="156" y="57"/>
                  </a:lnTo>
                  <a:lnTo>
                    <a:pt x="167"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5"/>
            <p:cNvSpPr>
              <a:spLocks/>
            </p:cNvSpPr>
            <p:nvPr/>
          </p:nvSpPr>
          <p:spPr bwMode="auto">
            <a:xfrm>
              <a:off x="6395271" y="6639197"/>
              <a:ext cx="90518" cy="84798"/>
            </a:xfrm>
            <a:custGeom>
              <a:avLst/>
              <a:gdLst>
                <a:gd name="T0" fmla="*/ 122 w 127"/>
                <a:gd name="T1" fmla="*/ 111 h 325"/>
                <a:gd name="T2" fmla="*/ 125 w 127"/>
                <a:gd name="T3" fmla="*/ 144 h 325"/>
                <a:gd name="T4" fmla="*/ 127 w 127"/>
                <a:gd name="T5" fmla="*/ 178 h 325"/>
                <a:gd name="T6" fmla="*/ 127 w 127"/>
                <a:gd name="T7" fmla="*/ 215 h 325"/>
                <a:gd name="T8" fmla="*/ 123 w 127"/>
                <a:gd name="T9" fmla="*/ 246 h 325"/>
                <a:gd name="T10" fmla="*/ 119 w 127"/>
                <a:gd name="T11" fmla="*/ 266 h 325"/>
                <a:gd name="T12" fmla="*/ 115 w 127"/>
                <a:gd name="T13" fmla="*/ 283 h 325"/>
                <a:gd name="T14" fmla="*/ 108 w 127"/>
                <a:gd name="T15" fmla="*/ 297 h 325"/>
                <a:gd name="T16" fmla="*/ 102 w 127"/>
                <a:gd name="T17" fmla="*/ 308 h 325"/>
                <a:gd name="T18" fmla="*/ 95 w 127"/>
                <a:gd name="T19" fmla="*/ 317 h 325"/>
                <a:gd name="T20" fmla="*/ 87 w 127"/>
                <a:gd name="T21" fmla="*/ 323 h 325"/>
                <a:gd name="T22" fmla="*/ 80 w 127"/>
                <a:gd name="T23" fmla="*/ 325 h 325"/>
                <a:gd name="T24" fmla="*/ 71 w 127"/>
                <a:gd name="T25" fmla="*/ 325 h 325"/>
                <a:gd name="T26" fmla="*/ 61 w 127"/>
                <a:gd name="T27" fmla="*/ 323 h 325"/>
                <a:gd name="T28" fmla="*/ 50 w 127"/>
                <a:gd name="T29" fmla="*/ 317 h 325"/>
                <a:gd name="T30" fmla="*/ 41 w 127"/>
                <a:gd name="T31" fmla="*/ 306 h 325"/>
                <a:gd name="T32" fmla="*/ 32 w 127"/>
                <a:gd name="T33" fmla="*/ 291 h 325"/>
                <a:gd name="T34" fmla="*/ 24 w 127"/>
                <a:gd name="T35" fmla="*/ 274 h 325"/>
                <a:gd name="T36" fmla="*/ 17 w 127"/>
                <a:gd name="T37" fmla="*/ 255 h 325"/>
                <a:gd name="T38" fmla="*/ 10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1 w 127"/>
                <a:gd name="T55" fmla="*/ 3 h 325"/>
                <a:gd name="T56" fmla="*/ 41 w 127"/>
                <a:gd name="T57" fmla="*/ 0 h 325"/>
                <a:gd name="T58" fmla="*/ 51 w 127"/>
                <a:gd name="T59" fmla="*/ 3 h 325"/>
                <a:gd name="T60" fmla="*/ 62 w 127"/>
                <a:gd name="T61" fmla="*/ 6 h 325"/>
                <a:gd name="T62" fmla="*/ 73 w 127"/>
                <a:gd name="T63" fmla="*/ 12 h 325"/>
                <a:gd name="T64" fmla="*/ 82 w 127"/>
                <a:gd name="T65" fmla="*/ 17 h 325"/>
                <a:gd name="T66" fmla="*/ 88 w 127"/>
                <a:gd name="T67" fmla="*/ 23 h 325"/>
                <a:gd name="T68" fmla="*/ 94 w 127"/>
                <a:gd name="T69" fmla="*/ 31 h 325"/>
                <a:gd name="T70" fmla="*/ 100 w 127"/>
                <a:gd name="T71" fmla="*/ 43 h 325"/>
                <a:gd name="T72" fmla="*/ 105 w 127"/>
                <a:gd name="T73" fmla="*/ 54 h 325"/>
                <a:gd name="T74" fmla="*/ 110 w 127"/>
                <a:gd name="T75" fmla="*/ 65 h 325"/>
                <a:gd name="T76" fmla="*/ 115 w 127"/>
                <a:gd name="T77" fmla="*/ 79 h 325"/>
                <a:gd name="T78" fmla="*/ 119 w 127"/>
                <a:gd name="T79" fmla="*/ 94 h 325"/>
                <a:gd name="T80" fmla="*/ 122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2" y="111"/>
                  </a:moveTo>
                  <a:lnTo>
                    <a:pt x="125" y="144"/>
                  </a:lnTo>
                  <a:lnTo>
                    <a:pt x="127" y="178"/>
                  </a:lnTo>
                  <a:lnTo>
                    <a:pt x="127" y="215"/>
                  </a:lnTo>
                  <a:lnTo>
                    <a:pt x="123" y="246"/>
                  </a:lnTo>
                  <a:lnTo>
                    <a:pt x="119" y="266"/>
                  </a:lnTo>
                  <a:lnTo>
                    <a:pt x="115" y="283"/>
                  </a:lnTo>
                  <a:lnTo>
                    <a:pt x="108" y="297"/>
                  </a:lnTo>
                  <a:lnTo>
                    <a:pt x="102" y="308"/>
                  </a:lnTo>
                  <a:lnTo>
                    <a:pt x="95" y="317"/>
                  </a:lnTo>
                  <a:lnTo>
                    <a:pt x="87" y="323"/>
                  </a:lnTo>
                  <a:lnTo>
                    <a:pt x="80" y="325"/>
                  </a:lnTo>
                  <a:lnTo>
                    <a:pt x="71" y="325"/>
                  </a:lnTo>
                  <a:lnTo>
                    <a:pt x="61" y="323"/>
                  </a:lnTo>
                  <a:lnTo>
                    <a:pt x="50" y="317"/>
                  </a:lnTo>
                  <a:lnTo>
                    <a:pt x="41" y="306"/>
                  </a:lnTo>
                  <a:lnTo>
                    <a:pt x="32" y="291"/>
                  </a:lnTo>
                  <a:lnTo>
                    <a:pt x="24" y="274"/>
                  </a:lnTo>
                  <a:lnTo>
                    <a:pt x="17" y="255"/>
                  </a:lnTo>
                  <a:lnTo>
                    <a:pt x="10" y="232"/>
                  </a:lnTo>
                  <a:lnTo>
                    <a:pt x="5" y="207"/>
                  </a:lnTo>
                  <a:lnTo>
                    <a:pt x="2" y="167"/>
                  </a:lnTo>
                  <a:lnTo>
                    <a:pt x="0" y="128"/>
                  </a:lnTo>
                  <a:lnTo>
                    <a:pt x="2" y="88"/>
                  </a:lnTo>
                  <a:lnTo>
                    <a:pt x="7" y="51"/>
                  </a:lnTo>
                  <a:lnTo>
                    <a:pt x="13" y="29"/>
                  </a:lnTo>
                  <a:lnTo>
                    <a:pt x="22" y="12"/>
                  </a:lnTo>
                  <a:lnTo>
                    <a:pt x="31" y="3"/>
                  </a:lnTo>
                  <a:lnTo>
                    <a:pt x="41" y="0"/>
                  </a:lnTo>
                  <a:lnTo>
                    <a:pt x="51" y="3"/>
                  </a:lnTo>
                  <a:lnTo>
                    <a:pt x="62" y="6"/>
                  </a:lnTo>
                  <a:lnTo>
                    <a:pt x="73" y="12"/>
                  </a:lnTo>
                  <a:lnTo>
                    <a:pt x="82" y="17"/>
                  </a:lnTo>
                  <a:lnTo>
                    <a:pt x="88" y="23"/>
                  </a:lnTo>
                  <a:lnTo>
                    <a:pt x="94" y="31"/>
                  </a:lnTo>
                  <a:lnTo>
                    <a:pt x="100" y="43"/>
                  </a:lnTo>
                  <a:lnTo>
                    <a:pt x="105" y="54"/>
                  </a:lnTo>
                  <a:lnTo>
                    <a:pt x="110" y="65"/>
                  </a:lnTo>
                  <a:lnTo>
                    <a:pt x="115" y="79"/>
                  </a:lnTo>
                  <a:lnTo>
                    <a:pt x="119" y="94"/>
                  </a:lnTo>
                  <a:lnTo>
                    <a:pt x="122"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6"/>
            <p:cNvSpPr>
              <a:spLocks/>
            </p:cNvSpPr>
            <p:nvPr/>
          </p:nvSpPr>
          <p:spPr bwMode="auto">
            <a:xfrm>
              <a:off x="6873723" y="6133275"/>
              <a:ext cx="84053" cy="109846"/>
            </a:xfrm>
            <a:custGeom>
              <a:avLst/>
              <a:gdLst>
                <a:gd name="T0" fmla="*/ 115 w 117"/>
                <a:gd name="T1" fmla="*/ 99 h 421"/>
                <a:gd name="T2" fmla="*/ 117 w 117"/>
                <a:gd name="T3" fmla="*/ 144 h 421"/>
                <a:gd name="T4" fmla="*/ 117 w 117"/>
                <a:gd name="T5" fmla="*/ 190 h 421"/>
                <a:gd name="T6" fmla="*/ 114 w 117"/>
                <a:gd name="T7" fmla="*/ 232 h 421"/>
                <a:gd name="T8" fmla="*/ 109 w 117"/>
                <a:gd name="T9" fmla="*/ 274 h 421"/>
                <a:gd name="T10" fmla="*/ 103 w 117"/>
                <a:gd name="T11" fmla="*/ 314 h 421"/>
                <a:gd name="T12" fmla="*/ 93 w 117"/>
                <a:gd name="T13" fmla="*/ 348 h 421"/>
                <a:gd name="T14" fmla="*/ 81 w 117"/>
                <a:gd name="T15" fmla="*/ 382 h 421"/>
                <a:gd name="T16" fmla="*/ 68 w 117"/>
                <a:gd name="T17" fmla="*/ 410 h 421"/>
                <a:gd name="T18" fmla="*/ 64 w 117"/>
                <a:gd name="T19" fmla="*/ 416 h 421"/>
                <a:gd name="T20" fmla="*/ 58 w 117"/>
                <a:gd name="T21" fmla="*/ 419 h 421"/>
                <a:gd name="T22" fmla="*/ 53 w 117"/>
                <a:gd name="T23" fmla="*/ 421 h 421"/>
                <a:gd name="T24" fmla="*/ 48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6 w 117"/>
                <a:gd name="T39" fmla="*/ 351 h 421"/>
                <a:gd name="T40" fmla="*/ 2 w 117"/>
                <a:gd name="T41" fmla="*/ 328 h 421"/>
                <a:gd name="T42" fmla="*/ 0 w 117"/>
                <a:gd name="T43" fmla="*/ 283 h 421"/>
                <a:gd name="T44" fmla="*/ 0 w 117"/>
                <a:gd name="T45" fmla="*/ 241 h 421"/>
                <a:gd name="T46" fmla="*/ 3 w 117"/>
                <a:gd name="T47" fmla="*/ 198 h 421"/>
                <a:gd name="T48" fmla="*/ 9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4 w 117"/>
                <a:gd name="T63" fmla="*/ 9 h 421"/>
                <a:gd name="T64" fmla="*/ 68 w 117"/>
                <a:gd name="T65" fmla="*/ 3 h 421"/>
                <a:gd name="T66" fmla="*/ 72 w 117"/>
                <a:gd name="T67" fmla="*/ 0 h 421"/>
                <a:gd name="T68" fmla="*/ 77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7" y="190"/>
                  </a:lnTo>
                  <a:lnTo>
                    <a:pt x="114" y="232"/>
                  </a:lnTo>
                  <a:lnTo>
                    <a:pt x="109" y="274"/>
                  </a:lnTo>
                  <a:lnTo>
                    <a:pt x="103" y="314"/>
                  </a:lnTo>
                  <a:lnTo>
                    <a:pt x="93" y="348"/>
                  </a:lnTo>
                  <a:lnTo>
                    <a:pt x="81" y="382"/>
                  </a:lnTo>
                  <a:lnTo>
                    <a:pt x="68" y="410"/>
                  </a:lnTo>
                  <a:lnTo>
                    <a:pt x="64" y="416"/>
                  </a:lnTo>
                  <a:lnTo>
                    <a:pt x="58" y="419"/>
                  </a:lnTo>
                  <a:lnTo>
                    <a:pt x="53" y="421"/>
                  </a:lnTo>
                  <a:lnTo>
                    <a:pt x="48" y="421"/>
                  </a:lnTo>
                  <a:lnTo>
                    <a:pt x="41" y="419"/>
                  </a:lnTo>
                  <a:lnTo>
                    <a:pt x="36" y="416"/>
                  </a:lnTo>
                  <a:lnTo>
                    <a:pt x="31" y="413"/>
                  </a:lnTo>
                  <a:lnTo>
                    <a:pt x="25" y="410"/>
                  </a:lnTo>
                  <a:lnTo>
                    <a:pt x="17" y="393"/>
                  </a:lnTo>
                  <a:lnTo>
                    <a:pt x="11" y="373"/>
                  </a:lnTo>
                  <a:lnTo>
                    <a:pt x="6" y="351"/>
                  </a:lnTo>
                  <a:lnTo>
                    <a:pt x="2" y="328"/>
                  </a:lnTo>
                  <a:lnTo>
                    <a:pt x="0" y="283"/>
                  </a:lnTo>
                  <a:lnTo>
                    <a:pt x="0" y="241"/>
                  </a:lnTo>
                  <a:lnTo>
                    <a:pt x="3" y="198"/>
                  </a:lnTo>
                  <a:lnTo>
                    <a:pt x="9" y="156"/>
                  </a:lnTo>
                  <a:lnTo>
                    <a:pt x="15" y="116"/>
                  </a:lnTo>
                  <a:lnTo>
                    <a:pt x="24" y="82"/>
                  </a:lnTo>
                  <a:lnTo>
                    <a:pt x="36" y="48"/>
                  </a:lnTo>
                  <a:lnTo>
                    <a:pt x="50" y="20"/>
                  </a:lnTo>
                  <a:lnTo>
                    <a:pt x="54" y="17"/>
                  </a:lnTo>
                  <a:lnTo>
                    <a:pt x="58" y="12"/>
                  </a:lnTo>
                  <a:lnTo>
                    <a:pt x="64" y="9"/>
                  </a:lnTo>
                  <a:lnTo>
                    <a:pt x="68" y="3"/>
                  </a:lnTo>
                  <a:lnTo>
                    <a:pt x="72" y="0"/>
                  </a:lnTo>
                  <a:lnTo>
                    <a:pt x="77"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7"/>
            <p:cNvSpPr>
              <a:spLocks/>
            </p:cNvSpPr>
            <p:nvPr/>
          </p:nvSpPr>
          <p:spPr bwMode="auto">
            <a:xfrm>
              <a:off x="696424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9 w 150"/>
                <a:gd name="T31" fmla="*/ 399 h 407"/>
                <a:gd name="T32" fmla="*/ 18 w 150"/>
                <a:gd name="T33" fmla="*/ 388 h 407"/>
                <a:gd name="T34" fmla="*/ 7 w 150"/>
                <a:gd name="T35" fmla="*/ 342 h 407"/>
                <a:gd name="T36" fmla="*/ 1 w 150"/>
                <a:gd name="T37" fmla="*/ 289 h 407"/>
                <a:gd name="T38" fmla="*/ 0 w 150"/>
                <a:gd name="T39" fmla="*/ 235 h 407"/>
                <a:gd name="T40" fmla="*/ 6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8 w 150"/>
                <a:gd name="T63" fmla="*/ 34 h 407"/>
                <a:gd name="T64" fmla="*/ 127 w 150"/>
                <a:gd name="T65" fmla="*/ 54 h 407"/>
                <a:gd name="T66" fmla="*/ 134 w 150"/>
                <a:gd name="T67" fmla="*/ 74 h 407"/>
                <a:gd name="T68" fmla="*/ 141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9" y="399"/>
                  </a:lnTo>
                  <a:lnTo>
                    <a:pt x="18" y="388"/>
                  </a:lnTo>
                  <a:lnTo>
                    <a:pt x="7" y="342"/>
                  </a:lnTo>
                  <a:lnTo>
                    <a:pt x="1" y="289"/>
                  </a:lnTo>
                  <a:lnTo>
                    <a:pt x="0" y="235"/>
                  </a:lnTo>
                  <a:lnTo>
                    <a:pt x="6" y="184"/>
                  </a:lnTo>
                  <a:lnTo>
                    <a:pt x="14" y="153"/>
                  </a:lnTo>
                  <a:lnTo>
                    <a:pt x="23" y="125"/>
                  </a:lnTo>
                  <a:lnTo>
                    <a:pt x="34" y="102"/>
                  </a:lnTo>
                  <a:lnTo>
                    <a:pt x="44" y="80"/>
                  </a:lnTo>
                  <a:lnTo>
                    <a:pt x="56" y="60"/>
                  </a:lnTo>
                  <a:lnTo>
                    <a:pt x="68" y="40"/>
                  </a:lnTo>
                  <a:lnTo>
                    <a:pt x="79" y="20"/>
                  </a:lnTo>
                  <a:lnTo>
                    <a:pt x="90" y="0"/>
                  </a:lnTo>
                  <a:lnTo>
                    <a:pt x="99" y="6"/>
                  </a:lnTo>
                  <a:lnTo>
                    <a:pt x="109" y="20"/>
                  </a:lnTo>
                  <a:lnTo>
                    <a:pt x="118" y="34"/>
                  </a:lnTo>
                  <a:lnTo>
                    <a:pt x="127" y="54"/>
                  </a:lnTo>
                  <a:lnTo>
                    <a:pt x="134" y="74"/>
                  </a:lnTo>
                  <a:lnTo>
                    <a:pt x="141"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8"/>
            <p:cNvSpPr>
              <a:spLocks/>
            </p:cNvSpPr>
            <p:nvPr/>
          </p:nvSpPr>
          <p:spPr bwMode="auto">
            <a:xfrm>
              <a:off x="6789671" y="6255907"/>
              <a:ext cx="187501" cy="194646"/>
            </a:xfrm>
            <a:custGeom>
              <a:avLst/>
              <a:gdLst>
                <a:gd name="T0" fmla="*/ 258 w 263"/>
                <a:gd name="T1" fmla="*/ 234 h 746"/>
                <a:gd name="T2" fmla="*/ 263 w 263"/>
                <a:gd name="T3" fmla="*/ 271 h 746"/>
                <a:gd name="T4" fmla="*/ 263 w 263"/>
                <a:gd name="T5" fmla="*/ 308 h 746"/>
                <a:gd name="T6" fmla="*/ 261 w 263"/>
                <a:gd name="T7" fmla="*/ 342 h 746"/>
                <a:gd name="T8" fmla="*/ 255 w 263"/>
                <a:gd name="T9" fmla="*/ 375 h 746"/>
                <a:gd name="T10" fmla="*/ 249 w 263"/>
                <a:gd name="T11" fmla="*/ 407 h 746"/>
                <a:gd name="T12" fmla="*/ 242 w 263"/>
                <a:gd name="T13" fmla="*/ 440 h 746"/>
                <a:gd name="T14" fmla="*/ 235 w 263"/>
                <a:gd name="T15" fmla="*/ 472 h 746"/>
                <a:gd name="T16" fmla="*/ 229 w 263"/>
                <a:gd name="T17" fmla="*/ 503 h 746"/>
                <a:gd name="T18" fmla="*/ 226 w 263"/>
                <a:gd name="T19" fmla="*/ 537 h 746"/>
                <a:gd name="T20" fmla="*/ 223 w 263"/>
                <a:gd name="T21" fmla="*/ 570 h 746"/>
                <a:gd name="T22" fmla="*/ 221 w 263"/>
                <a:gd name="T23" fmla="*/ 607 h 746"/>
                <a:gd name="T24" fmla="*/ 217 w 263"/>
                <a:gd name="T25" fmla="*/ 641 h 746"/>
                <a:gd name="T26" fmla="*/ 212 w 263"/>
                <a:gd name="T27" fmla="*/ 672 h 746"/>
                <a:gd name="T28" fmla="*/ 206 w 263"/>
                <a:gd name="T29" fmla="*/ 703 h 746"/>
                <a:gd name="T30" fmla="*/ 197 w 263"/>
                <a:gd name="T31" fmla="*/ 726 h 746"/>
                <a:gd name="T32" fmla="*/ 186 w 263"/>
                <a:gd name="T33" fmla="*/ 746 h 746"/>
                <a:gd name="T34" fmla="*/ 169 w 263"/>
                <a:gd name="T35" fmla="*/ 743 h 746"/>
                <a:gd name="T36" fmla="*/ 152 w 263"/>
                <a:gd name="T37" fmla="*/ 734 h 746"/>
                <a:gd name="T38" fmla="*/ 137 w 263"/>
                <a:gd name="T39" fmla="*/ 717 h 746"/>
                <a:gd name="T40" fmla="*/ 123 w 263"/>
                <a:gd name="T41" fmla="*/ 695 h 746"/>
                <a:gd name="T42" fmla="*/ 110 w 263"/>
                <a:gd name="T43" fmla="*/ 667 h 746"/>
                <a:gd name="T44" fmla="*/ 96 w 263"/>
                <a:gd name="T45" fmla="*/ 638 h 746"/>
                <a:gd name="T46" fmla="*/ 83 w 263"/>
                <a:gd name="T47" fmla="*/ 607 h 746"/>
                <a:gd name="T48" fmla="*/ 71 w 263"/>
                <a:gd name="T49" fmla="*/ 573 h 746"/>
                <a:gd name="T50" fmla="*/ 56 w 263"/>
                <a:gd name="T51" fmla="*/ 525 h 746"/>
                <a:gd name="T52" fmla="*/ 42 w 263"/>
                <a:gd name="T53" fmla="*/ 477 h 746"/>
                <a:gd name="T54" fmla="*/ 28 w 263"/>
                <a:gd name="T55" fmla="*/ 429 h 746"/>
                <a:gd name="T56" fmla="*/ 17 w 263"/>
                <a:gd name="T57" fmla="*/ 375 h 746"/>
                <a:gd name="T58" fmla="*/ 8 w 263"/>
                <a:gd name="T59" fmla="*/ 325 h 746"/>
                <a:gd name="T60" fmla="*/ 2 w 263"/>
                <a:gd name="T61" fmla="*/ 268 h 746"/>
                <a:gd name="T62" fmla="*/ 0 w 263"/>
                <a:gd name="T63" fmla="*/ 209 h 746"/>
                <a:gd name="T64" fmla="*/ 3 w 263"/>
                <a:gd name="T65" fmla="*/ 146 h 746"/>
                <a:gd name="T66" fmla="*/ 15 w 263"/>
                <a:gd name="T67" fmla="*/ 113 h 746"/>
                <a:gd name="T68" fmla="*/ 27 w 263"/>
                <a:gd name="T69" fmla="*/ 79 h 746"/>
                <a:gd name="T70" fmla="*/ 41 w 263"/>
                <a:gd name="T71" fmla="*/ 50 h 746"/>
                <a:gd name="T72" fmla="*/ 56 w 263"/>
                <a:gd name="T73" fmla="*/ 28 h 746"/>
                <a:gd name="T74" fmla="*/ 72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5 w 263"/>
                <a:gd name="T95" fmla="*/ 189 h 746"/>
                <a:gd name="T96" fmla="*/ 258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8" y="234"/>
                  </a:moveTo>
                  <a:lnTo>
                    <a:pt x="263" y="271"/>
                  </a:lnTo>
                  <a:lnTo>
                    <a:pt x="263" y="308"/>
                  </a:lnTo>
                  <a:lnTo>
                    <a:pt x="261" y="342"/>
                  </a:lnTo>
                  <a:lnTo>
                    <a:pt x="255" y="375"/>
                  </a:lnTo>
                  <a:lnTo>
                    <a:pt x="249" y="407"/>
                  </a:lnTo>
                  <a:lnTo>
                    <a:pt x="242" y="440"/>
                  </a:lnTo>
                  <a:lnTo>
                    <a:pt x="235" y="472"/>
                  </a:lnTo>
                  <a:lnTo>
                    <a:pt x="229" y="503"/>
                  </a:lnTo>
                  <a:lnTo>
                    <a:pt x="226" y="537"/>
                  </a:lnTo>
                  <a:lnTo>
                    <a:pt x="223" y="570"/>
                  </a:lnTo>
                  <a:lnTo>
                    <a:pt x="221" y="607"/>
                  </a:lnTo>
                  <a:lnTo>
                    <a:pt x="217" y="641"/>
                  </a:lnTo>
                  <a:lnTo>
                    <a:pt x="212" y="672"/>
                  </a:lnTo>
                  <a:lnTo>
                    <a:pt x="206" y="703"/>
                  </a:lnTo>
                  <a:lnTo>
                    <a:pt x="197" y="726"/>
                  </a:lnTo>
                  <a:lnTo>
                    <a:pt x="186" y="746"/>
                  </a:lnTo>
                  <a:lnTo>
                    <a:pt x="169" y="743"/>
                  </a:lnTo>
                  <a:lnTo>
                    <a:pt x="152" y="734"/>
                  </a:lnTo>
                  <a:lnTo>
                    <a:pt x="137" y="717"/>
                  </a:lnTo>
                  <a:lnTo>
                    <a:pt x="123" y="695"/>
                  </a:lnTo>
                  <a:lnTo>
                    <a:pt x="110" y="667"/>
                  </a:lnTo>
                  <a:lnTo>
                    <a:pt x="96" y="638"/>
                  </a:lnTo>
                  <a:lnTo>
                    <a:pt x="83" y="607"/>
                  </a:lnTo>
                  <a:lnTo>
                    <a:pt x="71" y="573"/>
                  </a:lnTo>
                  <a:lnTo>
                    <a:pt x="56" y="525"/>
                  </a:lnTo>
                  <a:lnTo>
                    <a:pt x="42" y="477"/>
                  </a:lnTo>
                  <a:lnTo>
                    <a:pt x="28" y="429"/>
                  </a:lnTo>
                  <a:lnTo>
                    <a:pt x="17" y="375"/>
                  </a:lnTo>
                  <a:lnTo>
                    <a:pt x="8" y="325"/>
                  </a:lnTo>
                  <a:lnTo>
                    <a:pt x="2" y="268"/>
                  </a:lnTo>
                  <a:lnTo>
                    <a:pt x="0" y="209"/>
                  </a:lnTo>
                  <a:lnTo>
                    <a:pt x="3" y="146"/>
                  </a:lnTo>
                  <a:lnTo>
                    <a:pt x="15" y="113"/>
                  </a:lnTo>
                  <a:lnTo>
                    <a:pt x="27" y="79"/>
                  </a:lnTo>
                  <a:lnTo>
                    <a:pt x="41" y="50"/>
                  </a:lnTo>
                  <a:lnTo>
                    <a:pt x="56" y="28"/>
                  </a:lnTo>
                  <a:lnTo>
                    <a:pt x="72" y="11"/>
                  </a:lnTo>
                  <a:lnTo>
                    <a:pt x="87" y="2"/>
                  </a:lnTo>
                  <a:lnTo>
                    <a:pt x="105" y="0"/>
                  </a:lnTo>
                  <a:lnTo>
                    <a:pt x="123" y="11"/>
                  </a:lnTo>
                  <a:lnTo>
                    <a:pt x="142" y="25"/>
                  </a:lnTo>
                  <a:lnTo>
                    <a:pt x="161" y="42"/>
                  </a:lnTo>
                  <a:lnTo>
                    <a:pt x="179" y="65"/>
                  </a:lnTo>
                  <a:lnTo>
                    <a:pt x="197" y="87"/>
                  </a:lnTo>
                  <a:lnTo>
                    <a:pt x="214" y="118"/>
                  </a:lnTo>
                  <a:lnTo>
                    <a:pt x="230" y="149"/>
                  </a:lnTo>
                  <a:lnTo>
                    <a:pt x="245" y="189"/>
                  </a:lnTo>
                  <a:lnTo>
                    <a:pt x="258"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9"/>
            <p:cNvSpPr>
              <a:spLocks/>
            </p:cNvSpPr>
            <p:nvPr/>
          </p:nvSpPr>
          <p:spPr bwMode="auto">
            <a:xfrm>
              <a:off x="7003034" y="6266083"/>
              <a:ext cx="122846" cy="98888"/>
            </a:xfrm>
            <a:custGeom>
              <a:avLst/>
              <a:gdLst>
                <a:gd name="T0" fmla="*/ 158 w 175"/>
                <a:gd name="T1" fmla="*/ 28 h 379"/>
                <a:gd name="T2" fmla="*/ 169 w 175"/>
                <a:gd name="T3" fmla="*/ 68 h 379"/>
                <a:gd name="T4" fmla="*/ 175 w 175"/>
                <a:gd name="T5" fmla="*/ 113 h 379"/>
                <a:gd name="T6" fmla="*/ 175 w 175"/>
                <a:gd name="T7" fmla="*/ 164 h 379"/>
                <a:gd name="T8" fmla="*/ 172 w 175"/>
                <a:gd name="T9" fmla="*/ 212 h 379"/>
                <a:gd name="T10" fmla="*/ 169 w 175"/>
                <a:gd name="T11" fmla="*/ 240 h 379"/>
                <a:gd name="T12" fmla="*/ 164 w 175"/>
                <a:gd name="T13" fmla="*/ 266 h 379"/>
                <a:gd name="T14" fmla="*/ 156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1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4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5" y="113"/>
                  </a:lnTo>
                  <a:lnTo>
                    <a:pt x="175" y="164"/>
                  </a:lnTo>
                  <a:lnTo>
                    <a:pt x="172" y="212"/>
                  </a:lnTo>
                  <a:lnTo>
                    <a:pt x="169" y="240"/>
                  </a:lnTo>
                  <a:lnTo>
                    <a:pt x="164" y="266"/>
                  </a:lnTo>
                  <a:lnTo>
                    <a:pt x="156" y="291"/>
                  </a:lnTo>
                  <a:lnTo>
                    <a:pt x="149" y="311"/>
                  </a:lnTo>
                  <a:lnTo>
                    <a:pt x="140" y="331"/>
                  </a:lnTo>
                  <a:lnTo>
                    <a:pt x="131" y="348"/>
                  </a:lnTo>
                  <a:lnTo>
                    <a:pt x="120" y="362"/>
                  </a:lnTo>
                  <a:lnTo>
                    <a:pt x="110" y="370"/>
                  </a:lnTo>
                  <a:lnTo>
                    <a:pt x="98" y="376"/>
                  </a:lnTo>
                  <a:lnTo>
                    <a:pt x="85" y="379"/>
                  </a:lnTo>
                  <a:lnTo>
                    <a:pt x="74" y="376"/>
                  </a:lnTo>
                  <a:lnTo>
                    <a:pt x="61"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4"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0"/>
            <p:cNvSpPr>
              <a:spLocks/>
            </p:cNvSpPr>
            <p:nvPr/>
          </p:nvSpPr>
          <p:spPr bwMode="auto">
            <a:xfrm>
              <a:off x="7494418" y="6357665"/>
              <a:ext cx="122846" cy="113500"/>
            </a:xfrm>
            <a:custGeom>
              <a:avLst/>
              <a:gdLst>
                <a:gd name="T0" fmla="*/ 170 w 172"/>
                <a:gd name="T1" fmla="*/ 79 h 435"/>
                <a:gd name="T2" fmla="*/ 172 w 172"/>
                <a:gd name="T3" fmla="*/ 110 h 435"/>
                <a:gd name="T4" fmla="*/ 172 w 172"/>
                <a:gd name="T5" fmla="*/ 141 h 435"/>
                <a:gd name="T6" fmla="*/ 171 w 172"/>
                <a:gd name="T7" fmla="*/ 172 h 435"/>
                <a:gd name="T8" fmla="*/ 168 w 172"/>
                <a:gd name="T9" fmla="*/ 200 h 435"/>
                <a:gd name="T10" fmla="*/ 164 w 172"/>
                <a:gd name="T11" fmla="*/ 229 h 435"/>
                <a:gd name="T12" fmla="*/ 158 w 172"/>
                <a:gd name="T13" fmla="*/ 257 h 435"/>
                <a:gd name="T14" fmla="*/ 152 w 172"/>
                <a:gd name="T15" fmla="*/ 282 h 435"/>
                <a:gd name="T16" fmla="*/ 146 w 172"/>
                <a:gd name="T17" fmla="*/ 308 h 435"/>
                <a:gd name="T18" fmla="*/ 134 w 172"/>
                <a:gd name="T19" fmla="*/ 342 h 435"/>
                <a:gd name="T20" fmla="*/ 121 w 172"/>
                <a:gd name="T21" fmla="*/ 370 h 435"/>
                <a:gd name="T22" fmla="*/ 107 w 172"/>
                <a:gd name="T23" fmla="*/ 392 h 435"/>
                <a:gd name="T24" fmla="*/ 93 w 172"/>
                <a:gd name="T25" fmla="*/ 409 h 435"/>
                <a:gd name="T26" fmla="*/ 77 w 172"/>
                <a:gd name="T27" fmla="*/ 424 h 435"/>
                <a:gd name="T28" fmla="*/ 61 w 172"/>
                <a:gd name="T29" fmla="*/ 432 h 435"/>
                <a:gd name="T30" fmla="*/ 44 w 172"/>
                <a:gd name="T31" fmla="*/ 435 h 435"/>
                <a:gd name="T32" fmla="*/ 27 w 172"/>
                <a:gd name="T33" fmla="*/ 429 h 435"/>
                <a:gd name="T34" fmla="*/ 20 w 172"/>
                <a:gd name="T35" fmla="*/ 418 h 435"/>
                <a:gd name="T36" fmla="*/ 12 w 172"/>
                <a:gd name="T37" fmla="*/ 404 h 435"/>
                <a:gd name="T38" fmla="*/ 6 w 172"/>
                <a:gd name="T39" fmla="*/ 387 h 435"/>
                <a:gd name="T40" fmla="*/ 2 w 172"/>
                <a:gd name="T41" fmla="*/ 364 h 435"/>
                <a:gd name="T42" fmla="*/ 0 w 172"/>
                <a:gd name="T43" fmla="*/ 325 h 435"/>
                <a:gd name="T44" fmla="*/ 0 w 172"/>
                <a:gd name="T45" fmla="*/ 285 h 435"/>
                <a:gd name="T46" fmla="*/ 2 w 172"/>
                <a:gd name="T47" fmla="*/ 248 h 435"/>
                <a:gd name="T48" fmla="*/ 6 w 172"/>
                <a:gd name="T49" fmla="*/ 214 h 435"/>
                <a:gd name="T50" fmla="*/ 11 w 172"/>
                <a:gd name="T51" fmla="*/ 180 h 435"/>
                <a:gd name="T52" fmla="*/ 19 w 172"/>
                <a:gd name="T53" fmla="*/ 147 h 435"/>
                <a:gd name="T54" fmla="*/ 27 w 172"/>
                <a:gd name="T55" fmla="*/ 115 h 435"/>
                <a:gd name="T56" fmla="*/ 36 w 172"/>
                <a:gd name="T57" fmla="*/ 87 h 435"/>
                <a:gd name="T58" fmla="*/ 46 w 172"/>
                <a:gd name="T59" fmla="*/ 62 h 435"/>
                <a:gd name="T60" fmla="*/ 59 w 172"/>
                <a:gd name="T61" fmla="*/ 42 h 435"/>
                <a:gd name="T62" fmla="*/ 71 w 172"/>
                <a:gd name="T63" fmla="*/ 25 h 435"/>
                <a:gd name="T64" fmla="*/ 83 w 172"/>
                <a:gd name="T65" fmla="*/ 11 h 435"/>
                <a:gd name="T66" fmla="*/ 97 w 172"/>
                <a:gd name="T67" fmla="*/ 2 h 435"/>
                <a:gd name="T68" fmla="*/ 111 w 172"/>
                <a:gd name="T69" fmla="*/ 0 h 435"/>
                <a:gd name="T70" fmla="*/ 124 w 172"/>
                <a:gd name="T71" fmla="*/ 0 h 435"/>
                <a:gd name="T72" fmla="*/ 139 w 172"/>
                <a:gd name="T73" fmla="*/ 8 h 435"/>
                <a:gd name="T74" fmla="*/ 149 w 172"/>
                <a:gd name="T75" fmla="*/ 19 h 435"/>
                <a:gd name="T76" fmla="*/ 157 w 172"/>
                <a:gd name="T77" fmla="*/ 36 h 435"/>
                <a:gd name="T78" fmla="*/ 165 w 172"/>
                <a:gd name="T79" fmla="*/ 56 h 435"/>
                <a:gd name="T80" fmla="*/ 170 w 172"/>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5">
                  <a:moveTo>
                    <a:pt x="170" y="79"/>
                  </a:moveTo>
                  <a:lnTo>
                    <a:pt x="172" y="110"/>
                  </a:lnTo>
                  <a:lnTo>
                    <a:pt x="172" y="141"/>
                  </a:lnTo>
                  <a:lnTo>
                    <a:pt x="171" y="172"/>
                  </a:lnTo>
                  <a:lnTo>
                    <a:pt x="168" y="200"/>
                  </a:lnTo>
                  <a:lnTo>
                    <a:pt x="164" y="229"/>
                  </a:lnTo>
                  <a:lnTo>
                    <a:pt x="158" y="257"/>
                  </a:lnTo>
                  <a:lnTo>
                    <a:pt x="152" y="282"/>
                  </a:lnTo>
                  <a:lnTo>
                    <a:pt x="146"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1" y="25"/>
                  </a:lnTo>
                  <a:lnTo>
                    <a:pt x="83" y="11"/>
                  </a:lnTo>
                  <a:lnTo>
                    <a:pt x="97" y="2"/>
                  </a:lnTo>
                  <a:lnTo>
                    <a:pt x="111" y="0"/>
                  </a:lnTo>
                  <a:lnTo>
                    <a:pt x="124" y="0"/>
                  </a:lnTo>
                  <a:lnTo>
                    <a:pt x="139" y="8"/>
                  </a:lnTo>
                  <a:lnTo>
                    <a:pt x="149" y="19"/>
                  </a:lnTo>
                  <a:lnTo>
                    <a:pt x="157" y="36"/>
                  </a:lnTo>
                  <a:lnTo>
                    <a:pt x="165" y="56"/>
                  </a:lnTo>
                  <a:lnTo>
                    <a:pt x="170"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1"/>
            <p:cNvSpPr>
              <a:spLocks/>
            </p:cNvSpPr>
            <p:nvPr/>
          </p:nvSpPr>
          <p:spPr bwMode="auto">
            <a:xfrm>
              <a:off x="6970707" y="6378278"/>
              <a:ext cx="109915" cy="81668"/>
            </a:xfrm>
            <a:custGeom>
              <a:avLst/>
              <a:gdLst>
                <a:gd name="T0" fmla="*/ 143 w 152"/>
                <a:gd name="T1" fmla="*/ 62 h 313"/>
                <a:gd name="T2" fmla="*/ 152 w 152"/>
                <a:gd name="T3" fmla="*/ 110 h 313"/>
                <a:gd name="T4" fmla="*/ 152 w 152"/>
                <a:gd name="T5" fmla="*/ 164 h 313"/>
                <a:gd name="T6" fmla="*/ 147 w 152"/>
                <a:gd name="T7" fmla="*/ 217 h 313"/>
                <a:gd name="T8" fmla="*/ 141 w 152"/>
                <a:gd name="T9" fmla="*/ 265 h 313"/>
                <a:gd name="T10" fmla="*/ 131 w 152"/>
                <a:gd name="T11" fmla="*/ 288 h 313"/>
                <a:gd name="T12" fmla="*/ 120 w 152"/>
                <a:gd name="T13" fmla="*/ 302 h 313"/>
                <a:gd name="T14" fmla="*/ 108 w 152"/>
                <a:gd name="T15" fmla="*/ 311 h 313"/>
                <a:gd name="T16" fmla="*/ 96 w 152"/>
                <a:gd name="T17" fmla="*/ 313 h 313"/>
                <a:gd name="T18" fmla="*/ 83 w 152"/>
                <a:gd name="T19" fmla="*/ 313 h 313"/>
                <a:gd name="T20" fmla="*/ 70 w 152"/>
                <a:gd name="T21" fmla="*/ 311 h 313"/>
                <a:gd name="T22" fmla="*/ 59 w 152"/>
                <a:gd name="T23" fmla="*/ 302 h 313"/>
                <a:gd name="T24" fmla="*/ 47 w 152"/>
                <a:gd name="T25" fmla="*/ 294 h 313"/>
                <a:gd name="T26" fmla="*/ 38 w 152"/>
                <a:gd name="T27" fmla="*/ 280 h 313"/>
                <a:gd name="T28" fmla="*/ 30 w 152"/>
                <a:gd name="T29" fmla="*/ 265 h 313"/>
                <a:gd name="T30" fmla="*/ 23 w 152"/>
                <a:gd name="T31" fmla="*/ 246 h 313"/>
                <a:gd name="T32" fmla="*/ 16 w 152"/>
                <a:gd name="T33" fmla="*/ 226 h 313"/>
                <a:gd name="T34" fmla="*/ 11 w 152"/>
                <a:gd name="T35" fmla="*/ 203 h 313"/>
                <a:gd name="T36" fmla="*/ 6 w 152"/>
                <a:gd name="T37" fmla="*/ 181 h 313"/>
                <a:gd name="T38" fmla="*/ 3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1 w 152"/>
                <a:gd name="T57" fmla="*/ 3 h 313"/>
                <a:gd name="T58" fmla="*/ 98 w 152"/>
                <a:gd name="T59" fmla="*/ 8 h 313"/>
                <a:gd name="T60" fmla="*/ 115 w 152"/>
                <a:gd name="T61" fmla="*/ 22 h 313"/>
                <a:gd name="T62" fmla="*/ 129 w 152"/>
                <a:gd name="T63" fmla="*/ 39 h 313"/>
                <a:gd name="T64" fmla="*/ 143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3" y="62"/>
                  </a:moveTo>
                  <a:lnTo>
                    <a:pt x="152" y="110"/>
                  </a:lnTo>
                  <a:lnTo>
                    <a:pt x="152" y="164"/>
                  </a:lnTo>
                  <a:lnTo>
                    <a:pt x="147" y="217"/>
                  </a:lnTo>
                  <a:lnTo>
                    <a:pt x="141" y="265"/>
                  </a:lnTo>
                  <a:lnTo>
                    <a:pt x="131" y="288"/>
                  </a:lnTo>
                  <a:lnTo>
                    <a:pt x="120" y="302"/>
                  </a:lnTo>
                  <a:lnTo>
                    <a:pt x="108" y="311"/>
                  </a:lnTo>
                  <a:lnTo>
                    <a:pt x="96" y="313"/>
                  </a:lnTo>
                  <a:lnTo>
                    <a:pt x="83" y="313"/>
                  </a:lnTo>
                  <a:lnTo>
                    <a:pt x="70" y="311"/>
                  </a:lnTo>
                  <a:lnTo>
                    <a:pt x="59" y="302"/>
                  </a:lnTo>
                  <a:lnTo>
                    <a:pt x="47" y="294"/>
                  </a:lnTo>
                  <a:lnTo>
                    <a:pt x="38" y="280"/>
                  </a:lnTo>
                  <a:lnTo>
                    <a:pt x="30" y="265"/>
                  </a:lnTo>
                  <a:lnTo>
                    <a:pt x="23" y="246"/>
                  </a:lnTo>
                  <a:lnTo>
                    <a:pt x="16" y="226"/>
                  </a:lnTo>
                  <a:lnTo>
                    <a:pt x="11" y="203"/>
                  </a:lnTo>
                  <a:lnTo>
                    <a:pt x="6" y="181"/>
                  </a:lnTo>
                  <a:lnTo>
                    <a:pt x="3" y="158"/>
                  </a:lnTo>
                  <a:lnTo>
                    <a:pt x="0" y="133"/>
                  </a:lnTo>
                  <a:lnTo>
                    <a:pt x="1" y="104"/>
                  </a:lnTo>
                  <a:lnTo>
                    <a:pt x="4" y="79"/>
                  </a:lnTo>
                  <a:lnTo>
                    <a:pt x="8" y="56"/>
                  </a:lnTo>
                  <a:lnTo>
                    <a:pt x="14" y="36"/>
                  </a:lnTo>
                  <a:lnTo>
                    <a:pt x="29" y="17"/>
                  </a:lnTo>
                  <a:lnTo>
                    <a:pt x="46" y="5"/>
                  </a:lnTo>
                  <a:lnTo>
                    <a:pt x="63" y="0"/>
                  </a:lnTo>
                  <a:lnTo>
                    <a:pt x="81" y="3"/>
                  </a:lnTo>
                  <a:lnTo>
                    <a:pt x="98" y="8"/>
                  </a:lnTo>
                  <a:lnTo>
                    <a:pt x="115"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2"/>
            <p:cNvSpPr>
              <a:spLocks/>
            </p:cNvSpPr>
            <p:nvPr/>
          </p:nvSpPr>
          <p:spPr bwMode="auto">
            <a:xfrm>
              <a:off x="7584936" y="6445334"/>
              <a:ext cx="135777" cy="93670"/>
            </a:xfrm>
            <a:custGeom>
              <a:avLst/>
              <a:gdLst>
                <a:gd name="T0" fmla="*/ 173 w 189"/>
                <a:gd name="T1" fmla="*/ 25 h 359"/>
                <a:gd name="T2" fmla="*/ 182 w 189"/>
                <a:gd name="T3" fmla="*/ 71 h 359"/>
                <a:gd name="T4" fmla="*/ 188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4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3 w 189"/>
                <a:gd name="T33" fmla="*/ 155 h 359"/>
                <a:gd name="T34" fmla="*/ 14 w 189"/>
                <a:gd name="T35" fmla="*/ 121 h 359"/>
                <a:gd name="T36" fmla="*/ 26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3 w 189"/>
                <a:gd name="T57" fmla="*/ 3 h 359"/>
                <a:gd name="T58" fmla="*/ 150 w 189"/>
                <a:gd name="T59" fmla="*/ 8 h 359"/>
                <a:gd name="T60" fmla="*/ 159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2" y="71"/>
                  </a:lnTo>
                  <a:lnTo>
                    <a:pt x="188" y="119"/>
                  </a:lnTo>
                  <a:lnTo>
                    <a:pt x="189" y="167"/>
                  </a:lnTo>
                  <a:lnTo>
                    <a:pt x="186" y="215"/>
                  </a:lnTo>
                  <a:lnTo>
                    <a:pt x="168" y="257"/>
                  </a:lnTo>
                  <a:lnTo>
                    <a:pt x="149" y="291"/>
                  </a:lnTo>
                  <a:lnTo>
                    <a:pt x="129" y="319"/>
                  </a:lnTo>
                  <a:lnTo>
                    <a:pt x="108" y="339"/>
                  </a:lnTo>
                  <a:lnTo>
                    <a:pt x="86" y="353"/>
                  </a:lnTo>
                  <a:lnTo>
                    <a:pt x="64" y="359"/>
                  </a:lnTo>
                  <a:lnTo>
                    <a:pt x="41" y="356"/>
                  </a:lnTo>
                  <a:lnTo>
                    <a:pt x="18" y="348"/>
                  </a:lnTo>
                  <a:lnTo>
                    <a:pt x="3" y="311"/>
                  </a:lnTo>
                  <a:lnTo>
                    <a:pt x="0" y="260"/>
                  </a:lnTo>
                  <a:lnTo>
                    <a:pt x="2" y="206"/>
                  </a:lnTo>
                  <a:lnTo>
                    <a:pt x="3" y="155"/>
                  </a:lnTo>
                  <a:lnTo>
                    <a:pt x="14" y="121"/>
                  </a:lnTo>
                  <a:lnTo>
                    <a:pt x="26" y="93"/>
                  </a:lnTo>
                  <a:lnTo>
                    <a:pt x="37" y="71"/>
                  </a:lnTo>
                  <a:lnTo>
                    <a:pt x="51" y="51"/>
                  </a:lnTo>
                  <a:lnTo>
                    <a:pt x="65" y="37"/>
                  </a:lnTo>
                  <a:lnTo>
                    <a:pt x="79" y="23"/>
                  </a:lnTo>
                  <a:lnTo>
                    <a:pt x="94" y="11"/>
                  </a:lnTo>
                  <a:lnTo>
                    <a:pt x="109" y="0"/>
                  </a:lnTo>
                  <a:lnTo>
                    <a:pt x="117" y="0"/>
                  </a:lnTo>
                  <a:lnTo>
                    <a:pt x="126" y="0"/>
                  </a:lnTo>
                  <a:lnTo>
                    <a:pt x="134" y="0"/>
                  </a:lnTo>
                  <a:lnTo>
                    <a:pt x="143" y="3"/>
                  </a:lnTo>
                  <a:lnTo>
                    <a:pt x="150" y="8"/>
                  </a:lnTo>
                  <a:lnTo>
                    <a:pt x="159"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3"/>
            <p:cNvSpPr>
              <a:spLocks/>
            </p:cNvSpPr>
            <p:nvPr/>
          </p:nvSpPr>
          <p:spPr bwMode="auto">
            <a:xfrm>
              <a:off x="7390969" y="6462294"/>
              <a:ext cx="174571" cy="194646"/>
            </a:xfrm>
            <a:custGeom>
              <a:avLst/>
              <a:gdLst>
                <a:gd name="T0" fmla="*/ 227 w 245"/>
                <a:gd name="T1" fmla="*/ 246 h 746"/>
                <a:gd name="T2" fmla="*/ 238 w 245"/>
                <a:gd name="T3" fmla="*/ 271 h 746"/>
                <a:gd name="T4" fmla="*/ 243 w 245"/>
                <a:gd name="T5" fmla="*/ 302 h 746"/>
                <a:gd name="T6" fmla="*/ 245 w 245"/>
                <a:gd name="T7" fmla="*/ 336 h 746"/>
                <a:gd name="T8" fmla="*/ 243 w 245"/>
                <a:gd name="T9" fmla="*/ 373 h 746"/>
                <a:gd name="T10" fmla="*/ 235 w 245"/>
                <a:gd name="T11" fmla="*/ 430 h 746"/>
                <a:gd name="T12" fmla="*/ 223 w 245"/>
                <a:gd name="T13" fmla="*/ 486 h 746"/>
                <a:gd name="T14" fmla="*/ 210 w 245"/>
                <a:gd name="T15" fmla="*/ 540 h 746"/>
                <a:gd name="T16" fmla="*/ 194 w 245"/>
                <a:gd name="T17" fmla="*/ 588 h 746"/>
                <a:gd name="T18" fmla="*/ 179 w 245"/>
                <a:gd name="T19" fmla="*/ 636 h 746"/>
                <a:gd name="T20" fmla="*/ 160 w 245"/>
                <a:gd name="T21" fmla="*/ 678 h 746"/>
                <a:gd name="T22" fmla="*/ 140 w 245"/>
                <a:gd name="T23" fmla="*/ 715 h 746"/>
                <a:gd name="T24" fmla="*/ 120 w 245"/>
                <a:gd name="T25" fmla="*/ 746 h 746"/>
                <a:gd name="T26" fmla="*/ 106 w 245"/>
                <a:gd name="T27" fmla="*/ 743 h 746"/>
                <a:gd name="T28" fmla="*/ 93 w 245"/>
                <a:gd name="T29" fmla="*/ 732 h 746"/>
                <a:gd name="T30" fmla="*/ 80 w 245"/>
                <a:gd name="T31" fmla="*/ 715 h 746"/>
                <a:gd name="T32" fmla="*/ 69 w 245"/>
                <a:gd name="T33" fmla="*/ 695 h 746"/>
                <a:gd name="T34" fmla="*/ 57 w 245"/>
                <a:gd name="T35" fmla="*/ 673 h 746"/>
                <a:gd name="T36" fmla="*/ 45 w 245"/>
                <a:gd name="T37" fmla="*/ 650 h 746"/>
                <a:gd name="T38" fmla="*/ 34 w 245"/>
                <a:gd name="T39" fmla="*/ 627 h 746"/>
                <a:gd name="T40" fmla="*/ 22 w 245"/>
                <a:gd name="T41" fmla="*/ 605 h 746"/>
                <a:gd name="T42" fmla="*/ 12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6 w 245"/>
                <a:gd name="T69" fmla="*/ 3 h 746"/>
                <a:gd name="T70" fmla="*/ 98 w 245"/>
                <a:gd name="T71" fmla="*/ 0 h 746"/>
                <a:gd name="T72" fmla="*/ 111 w 245"/>
                <a:gd name="T73" fmla="*/ 6 h 746"/>
                <a:gd name="T74" fmla="*/ 127 w 245"/>
                <a:gd name="T75" fmla="*/ 28 h 746"/>
                <a:gd name="T76" fmla="*/ 143 w 245"/>
                <a:gd name="T77" fmla="*/ 51 h 746"/>
                <a:gd name="T78" fmla="*/ 157 w 245"/>
                <a:gd name="T79" fmla="*/ 79 h 746"/>
                <a:gd name="T80" fmla="*/ 172 w 245"/>
                <a:gd name="T81" fmla="*/ 110 h 746"/>
                <a:gd name="T82" fmla="*/ 186 w 245"/>
                <a:gd name="T83" fmla="*/ 144 h 746"/>
                <a:gd name="T84" fmla="*/ 200 w 245"/>
                <a:gd name="T85" fmla="*/ 178 h 746"/>
                <a:gd name="T86" fmla="*/ 213 w 245"/>
                <a:gd name="T87" fmla="*/ 212 h 746"/>
                <a:gd name="T88" fmla="*/ 227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7" y="246"/>
                  </a:moveTo>
                  <a:lnTo>
                    <a:pt x="238" y="271"/>
                  </a:lnTo>
                  <a:lnTo>
                    <a:pt x="243" y="302"/>
                  </a:lnTo>
                  <a:lnTo>
                    <a:pt x="245" y="336"/>
                  </a:lnTo>
                  <a:lnTo>
                    <a:pt x="243" y="373"/>
                  </a:lnTo>
                  <a:lnTo>
                    <a:pt x="235" y="430"/>
                  </a:lnTo>
                  <a:lnTo>
                    <a:pt x="223" y="486"/>
                  </a:lnTo>
                  <a:lnTo>
                    <a:pt x="210" y="540"/>
                  </a:lnTo>
                  <a:lnTo>
                    <a:pt x="194" y="588"/>
                  </a:lnTo>
                  <a:lnTo>
                    <a:pt x="179" y="636"/>
                  </a:lnTo>
                  <a:lnTo>
                    <a:pt x="160" y="678"/>
                  </a:lnTo>
                  <a:lnTo>
                    <a:pt x="140" y="715"/>
                  </a:lnTo>
                  <a:lnTo>
                    <a:pt x="120" y="746"/>
                  </a:lnTo>
                  <a:lnTo>
                    <a:pt x="106" y="743"/>
                  </a:lnTo>
                  <a:lnTo>
                    <a:pt x="93" y="732"/>
                  </a:lnTo>
                  <a:lnTo>
                    <a:pt x="80" y="715"/>
                  </a:lnTo>
                  <a:lnTo>
                    <a:pt x="69" y="695"/>
                  </a:lnTo>
                  <a:lnTo>
                    <a:pt x="57" y="673"/>
                  </a:lnTo>
                  <a:lnTo>
                    <a:pt x="45" y="650"/>
                  </a:lnTo>
                  <a:lnTo>
                    <a:pt x="34" y="627"/>
                  </a:lnTo>
                  <a:lnTo>
                    <a:pt x="22" y="605"/>
                  </a:lnTo>
                  <a:lnTo>
                    <a:pt x="12"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6" y="3"/>
                  </a:lnTo>
                  <a:lnTo>
                    <a:pt x="98"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4"/>
            <p:cNvSpPr>
              <a:spLocks/>
            </p:cNvSpPr>
            <p:nvPr/>
          </p:nvSpPr>
          <p:spPr bwMode="auto">
            <a:xfrm>
              <a:off x="7591401" y="6558051"/>
              <a:ext cx="135777" cy="91582"/>
            </a:xfrm>
            <a:custGeom>
              <a:avLst/>
              <a:gdLst>
                <a:gd name="T0" fmla="*/ 174 w 187"/>
                <a:gd name="T1" fmla="*/ 82 h 351"/>
                <a:gd name="T2" fmla="*/ 181 w 187"/>
                <a:gd name="T3" fmla="*/ 111 h 351"/>
                <a:gd name="T4" fmla="*/ 185 w 187"/>
                <a:gd name="T5" fmla="*/ 142 h 351"/>
                <a:gd name="T6" fmla="*/ 187 w 187"/>
                <a:gd name="T7" fmla="*/ 176 h 351"/>
                <a:gd name="T8" fmla="*/ 185 w 187"/>
                <a:gd name="T9" fmla="*/ 210 h 351"/>
                <a:gd name="T10" fmla="*/ 183 w 187"/>
                <a:gd name="T11" fmla="*/ 235 h 351"/>
                <a:gd name="T12" fmla="*/ 177 w 187"/>
                <a:gd name="T13" fmla="*/ 258 h 351"/>
                <a:gd name="T14" fmla="*/ 172 w 187"/>
                <a:gd name="T15" fmla="*/ 277 h 351"/>
                <a:gd name="T16" fmla="*/ 165 w 187"/>
                <a:gd name="T17" fmla="*/ 297 h 351"/>
                <a:gd name="T18" fmla="*/ 157 w 187"/>
                <a:gd name="T19" fmla="*/ 314 h 351"/>
                <a:gd name="T20" fmla="*/ 149 w 187"/>
                <a:gd name="T21" fmla="*/ 328 h 351"/>
                <a:gd name="T22" fmla="*/ 139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4 w 187"/>
                <a:gd name="T39" fmla="*/ 212 h 351"/>
                <a:gd name="T40" fmla="*/ 3 w 187"/>
                <a:gd name="T41" fmla="*/ 167 h 351"/>
                <a:gd name="T42" fmla="*/ 0 w 187"/>
                <a:gd name="T43" fmla="*/ 145 h 351"/>
                <a:gd name="T44" fmla="*/ 0 w 187"/>
                <a:gd name="T45" fmla="*/ 119 h 351"/>
                <a:gd name="T46" fmla="*/ 1 w 187"/>
                <a:gd name="T47" fmla="*/ 94 h 351"/>
                <a:gd name="T48" fmla="*/ 4 w 187"/>
                <a:gd name="T49" fmla="*/ 71 h 351"/>
                <a:gd name="T50" fmla="*/ 13 w 187"/>
                <a:gd name="T51" fmla="*/ 51 h 351"/>
                <a:gd name="T52" fmla="*/ 22 w 187"/>
                <a:gd name="T53" fmla="*/ 31 h 351"/>
                <a:gd name="T54" fmla="*/ 33 w 187"/>
                <a:gd name="T55" fmla="*/ 20 h 351"/>
                <a:gd name="T56" fmla="*/ 43 w 187"/>
                <a:gd name="T57" fmla="*/ 9 h 351"/>
                <a:gd name="T58" fmla="*/ 54 w 187"/>
                <a:gd name="T59" fmla="*/ 3 h 351"/>
                <a:gd name="T60" fmla="*/ 65 w 187"/>
                <a:gd name="T61" fmla="*/ 0 h 351"/>
                <a:gd name="T62" fmla="*/ 77 w 187"/>
                <a:gd name="T63" fmla="*/ 0 h 351"/>
                <a:gd name="T64" fmla="*/ 89 w 187"/>
                <a:gd name="T65" fmla="*/ 3 h 351"/>
                <a:gd name="T66" fmla="*/ 100 w 187"/>
                <a:gd name="T67" fmla="*/ 6 h 351"/>
                <a:gd name="T68" fmla="*/ 112 w 187"/>
                <a:gd name="T69" fmla="*/ 15 h 351"/>
                <a:gd name="T70" fmla="*/ 124 w 187"/>
                <a:gd name="T71" fmla="*/ 23 h 351"/>
                <a:gd name="T72" fmla="*/ 135 w 187"/>
                <a:gd name="T73" fmla="*/ 31 h 351"/>
                <a:gd name="T74" fmla="*/ 146 w 187"/>
                <a:gd name="T75" fmla="*/ 43 h 351"/>
                <a:gd name="T76" fmla="*/ 155 w 187"/>
                <a:gd name="T77" fmla="*/ 57 h 351"/>
                <a:gd name="T78" fmla="*/ 166 w 187"/>
                <a:gd name="T79" fmla="*/ 68 h 351"/>
                <a:gd name="T80" fmla="*/ 174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4" y="82"/>
                  </a:moveTo>
                  <a:lnTo>
                    <a:pt x="181" y="111"/>
                  </a:lnTo>
                  <a:lnTo>
                    <a:pt x="185" y="142"/>
                  </a:lnTo>
                  <a:lnTo>
                    <a:pt x="187" y="176"/>
                  </a:lnTo>
                  <a:lnTo>
                    <a:pt x="185" y="210"/>
                  </a:lnTo>
                  <a:lnTo>
                    <a:pt x="183" y="235"/>
                  </a:lnTo>
                  <a:lnTo>
                    <a:pt x="177" y="258"/>
                  </a:lnTo>
                  <a:lnTo>
                    <a:pt x="172" y="277"/>
                  </a:lnTo>
                  <a:lnTo>
                    <a:pt x="165" y="297"/>
                  </a:lnTo>
                  <a:lnTo>
                    <a:pt x="157" y="314"/>
                  </a:lnTo>
                  <a:lnTo>
                    <a:pt x="149" y="328"/>
                  </a:lnTo>
                  <a:lnTo>
                    <a:pt x="139" y="340"/>
                  </a:lnTo>
                  <a:lnTo>
                    <a:pt x="131" y="348"/>
                  </a:lnTo>
                  <a:lnTo>
                    <a:pt x="111" y="351"/>
                  </a:lnTo>
                  <a:lnTo>
                    <a:pt x="92" y="342"/>
                  </a:lnTo>
                  <a:lnTo>
                    <a:pt x="73" y="331"/>
                  </a:lnTo>
                  <a:lnTo>
                    <a:pt x="56" y="311"/>
                  </a:lnTo>
                  <a:lnTo>
                    <a:pt x="40" y="283"/>
                  </a:lnTo>
                  <a:lnTo>
                    <a:pt x="25" y="252"/>
                  </a:lnTo>
                  <a:lnTo>
                    <a:pt x="14" y="212"/>
                  </a:lnTo>
                  <a:lnTo>
                    <a:pt x="3" y="167"/>
                  </a:lnTo>
                  <a:lnTo>
                    <a:pt x="0" y="145"/>
                  </a:lnTo>
                  <a:lnTo>
                    <a:pt x="0" y="119"/>
                  </a:lnTo>
                  <a:lnTo>
                    <a:pt x="1" y="94"/>
                  </a:lnTo>
                  <a:lnTo>
                    <a:pt x="4" y="71"/>
                  </a:lnTo>
                  <a:lnTo>
                    <a:pt x="13" y="51"/>
                  </a:lnTo>
                  <a:lnTo>
                    <a:pt x="22" y="31"/>
                  </a:lnTo>
                  <a:lnTo>
                    <a:pt x="33" y="20"/>
                  </a:lnTo>
                  <a:lnTo>
                    <a:pt x="43" y="9"/>
                  </a:lnTo>
                  <a:lnTo>
                    <a:pt x="54" y="3"/>
                  </a:lnTo>
                  <a:lnTo>
                    <a:pt x="65" y="0"/>
                  </a:lnTo>
                  <a:lnTo>
                    <a:pt x="77" y="0"/>
                  </a:lnTo>
                  <a:lnTo>
                    <a:pt x="89" y="3"/>
                  </a:lnTo>
                  <a:lnTo>
                    <a:pt x="100" y="6"/>
                  </a:lnTo>
                  <a:lnTo>
                    <a:pt x="112" y="15"/>
                  </a:lnTo>
                  <a:lnTo>
                    <a:pt x="124" y="23"/>
                  </a:lnTo>
                  <a:lnTo>
                    <a:pt x="135" y="31"/>
                  </a:lnTo>
                  <a:lnTo>
                    <a:pt x="146" y="43"/>
                  </a:lnTo>
                  <a:lnTo>
                    <a:pt x="155" y="57"/>
                  </a:lnTo>
                  <a:lnTo>
                    <a:pt x="166" y="68"/>
                  </a:lnTo>
                  <a:lnTo>
                    <a:pt x="174"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5"/>
            <p:cNvSpPr>
              <a:spLocks/>
            </p:cNvSpPr>
            <p:nvPr/>
          </p:nvSpPr>
          <p:spPr bwMode="auto">
            <a:xfrm>
              <a:off x="7539677" y="6639197"/>
              <a:ext cx="90518" cy="84798"/>
            </a:xfrm>
            <a:custGeom>
              <a:avLst/>
              <a:gdLst>
                <a:gd name="T0" fmla="*/ 121 w 128"/>
                <a:gd name="T1" fmla="*/ 111 h 325"/>
                <a:gd name="T2" fmla="*/ 124 w 128"/>
                <a:gd name="T3" fmla="*/ 144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8 h 325"/>
                <a:gd name="T18" fmla="*/ 94 w 128"/>
                <a:gd name="T19" fmla="*/ 317 h 325"/>
                <a:gd name="T20" fmla="*/ 86 w 128"/>
                <a:gd name="T21" fmla="*/ 323 h 325"/>
                <a:gd name="T22" fmla="*/ 79 w 128"/>
                <a:gd name="T23" fmla="*/ 325 h 325"/>
                <a:gd name="T24" fmla="*/ 71 w 128"/>
                <a:gd name="T25" fmla="*/ 325 h 325"/>
                <a:gd name="T26" fmla="*/ 60 w 128"/>
                <a:gd name="T27" fmla="*/ 323 h 325"/>
                <a:gd name="T28" fmla="*/ 49 w 128"/>
                <a:gd name="T29" fmla="*/ 317 h 325"/>
                <a:gd name="T30" fmla="*/ 40 w 128"/>
                <a:gd name="T31" fmla="*/ 306 h 325"/>
                <a:gd name="T32" fmla="*/ 31 w 128"/>
                <a:gd name="T33" fmla="*/ 291 h 325"/>
                <a:gd name="T34" fmla="*/ 23 w 128"/>
                <a:gd name="T35" fmla="*/ 274 h 325"/>
                <a:gd name="T36" fmla="*/ 16 w 128"/>
                <a:gd name="T37" fmla="*/ 255 h 325"/>
                <a:gd name="T38" fmla="*/ 9 w 128"/>
                <a:gd name="T39" fmla="*/ 232 h 325"/>
                <a:gd name="T40" fmla="*/ 4 w 128"/>
                <a:gd name="T41" fmla="*/ 207 h 325"/>
                <a:gd name="T42" fmla="*/ 1 w 128"/>
                <a:gd name="T43" fmla="*/ 167 h 325"/>
                <a:gd name="T44" fmla="*/ 0 w 128"/>
                <a:gd name="T45" fmla="*/ 128 h 325"/>
                <a:gd name="T46" fmla="*/ 1 w 128"/>
                <a:gd name="T47" fmla="*/ 88 h 325"/>
                <a:gd name="T48" fmla="*/ 6 w 128"/>
                <a:gd name="T49" fmla="*/ 51 h 325"/>
                <a:gd name="T50" fmla="*/ 14 w 128"/>
                <a:gd name="T51" fmla="*/ 29 h 325"/>
                <a:gd name="T52" fmla="*/ 21 w 128"/>
                <a:gd name="T53" fmla="*/ 12 h 325"/>
                <a:gd name="T54" fmla="*/ 30 w 128"/>
                <a:gd name="T55" fmla="*/ 3 h 325"/>
                <a:gd name="T56" fmla="*/ 41 w 128"/>
                <a:gd name="T57" fmla="*/ 0 h 325"/>
                <a:gd name="T58" fmla="*/ 50 w 128"/>
                <a:gd name="T59" fmla="*/ 3 h 325"/>
                <a:gd name="T60" fmla="*/ 61 w 128"/>
                <a:gd name="T61" fmla="*/ 6 h 325"/>
                <a:gd name="T62" fmla="*/ 72 w 128"/>
                <a:gd name="T63" fmla="*/ 12 h 325"/>
                <a:gd name="T64" fmla="*/ 81 w 128"/>
                <a:gd name="T65" fmla="*/ 17 h 325"/>
                <a:gd name="T66" fmla="*/ 87 w 128"/>
                <a:gd name="T67" fmla="*/ 23 h 325"/>
                <a:gd name="T68" fmla="*/ 93 w 128"/>
                <a:gd name="T69" fmla="*/ 31 h 325"/>
                <a:gd name="T70" fmla="*/ 99 w 128"/>
                <a:gd name="T71" fmla="*/ 43 h 325"/>
                <a:gd name="T72" fmla="*/ 104 w 128"/>
                <a:gd name="T73" fmla="*/ 54 h 325"/>
                <a:gd name="T74" fmla="*/ 109 w 128"/>
                <a:gd name="T75" fmla="*/ 65 h 325"/>
                <a:gd name="T76" fmla="*/ 114 w 128"/>
                <a:gd name="T77" fmla="*/ 79 h 325"/>
                <a:gd name="T78" fmla="*/ 118 w 128"/>
                <a:gd name="T79" fmla="*/ 94 h 325"/>
                <a:gd name="T80" fmla="*/ 121 w 128"/>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11"/>
                  </a:moveTo>
                  <a:lnTo>
                    <a:pt x="124" y="144"/>
                  </a:lnTo>
                  <a:lnTo>
                    <a:pt x="128" y="178"/>
                  </a:lnTo>
                  <a:lnTo>
                    <a:pt x="127" y="215"/>
                  </a:lnTo>
                  <a:lnTo>
                    <a:pt x="123" y="246"/>
                  </a:lnTo>
                  <a:lnTo>
                    <a:pt x="119" y="266"/>
                  </a:lnTo>
                  <a:lnTo>
                    <a:pt x="114" y="283"/>
                  </a:lnTo>
                  <a:lnTo>
                    <a:pt x="108" y="297"/>
                  </a:lnTo>
                  <a:lnTo>
                    <a:pt x="101" y="308"/>
                  </a:lnTo>
                  <a:lnTo>
                    <a:pt x="94" y="317"/>
                  </a:lnTo>
                  <a:lnTo>
                    <a:pt x="86" y="323"/>
                  </a:lnTo>
                  <a:lnTo>
                    <a:pt x="79" y="325"/>
                  </a:lnTo>
                  <a:lnTo>
                    <a:pt x="71" y="325"/>
                  </a:lnTo>
                  <a:lnTo>
                    <a:pt x="60" y="323"/>
                  </a:lnTo>
                  <a:lnTo>
                    <a:pt x="49" y="317"/>
                  </a:lnTo>
                  <a:lnTo>
                    <a:pt x="40" y="306"/>
                  </a:lnTo>
                  <a:lnTo>
                    <a:pt x="31" y="291"/>
                  </a:lnTo>
                  <a:lnTo>
                    <a:pt x="23" y="274"/>
                  </a:lnTo>
                  <a:lnTo>
                    <a:pt x="16" y="255"/>
                  </a:lnTo>
                  <a:lnTo>
                    <a:pt x="9" y="232"/>
                  </a:lnTo>
                  <a:lnTo>
                    <a:pt x="4" y="207"/>
                  </a:lnTo>
                  <a:lnTo>
                    <a:pt x="1" y="167"/>
                  </a:lnTo>
                  <a:lnTo>
                    <a:pt x="0" y="128"/>
                  </a:lnTo>
                  <a:lnTo>
                    <a:pt x="1" y="88"/>
                  </a:lnTo>
                  <a:lnTo>
                    <a:pt x="6" y="51"/>
                  </a:lnTo>
                  <a:lnTo>
                    <a:pt x="14" y="29"/>
                  </a:lnTo>
                  <a:lnTo>
                    <a:pt x="21" y="12"/>
                  </a:lnTo>
                  <a:lnTo>
                    <a:pt x="30" y="3"/>
                  </a:lnTo>
                  <a:lnTo>
                    <a:pt x="41" y="0"/>
                  </a:lnTo>
                  <a:lnTo>
                    <a:pt x="50" y="3"/>
                  </a:lnTo>
                  <a:lnTo>
                    <a:pt x="61" y="6"/>
                  </a:lnTo>
                  <a:lnTo>
                    <a:pt x="72" y="12"/>
                  </a:lnTo>
                  <a:lnTo>
                    <a:pt x="81" y="17"/>
                  </a:lnTo>
                  <a:lnTo>
                    <a:pt x="87" y="23"/>
                  </a:lnTo>
                  <a:lnTo>
                    <a:pt x="93" y="31"/>
                  </a:lnTo>
                  <a:lnTo>
                    <a:pt x="99" y="43"/>
                  </a:lnTo>
                  <a:lnTo>
                    <a:pt x="104" y="54"/>
                  </a:lnTo>
                  <a:lnTo>
                    <a:pt x="109"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16"/>
            <p:cNvSpPr>
              <a:spLocks/>
            </p:cNvSpPr>
            <p:nvPr/>
          </p:nvSpPr>
          <p:spPr bwMode="auto">
            <a:xfrm>
              <a:off x="7966404" y="6133275"/>
              <a:ext cx="84053" cy="109846"/>
            </a:xfrm>
            <a:custGeom>
              <a:avLst/>
              <a:gdLst>
                <a:gd name="T0" fmla="*/ 115 w 117"/>
                <a:gd name="T1" fmla="*/ 99 h 421"/>
                <a:gd name="T2" fmla="*/ 117 w 117"/>
                <a:gd name="T3" fmla="*/ 144 h 421"/>
                <a:gd name="T4" fmla="*/ 116 w 117"/>
                <a:gd name="T5" fmla="*/ 190 h 421"/>
                <a:gd name="T6" fmla="*/ 113 w 117"/>
                <a:gd name="T7" fmla="*/ 232 h 421"/>
                <a:gd name="T8" fmla="*/ 109 w 117"/>
                <a:gd name="T9" fmla="*/ 274 h 421"/>
                <a:gd name="T10" fmla="*/ 101 w 117"/>
                <a:gd name="T11" fmla="*/ 314 h 421"/>
                <a:gd name="T12" fmla="*/ 92 w 117"/>
                <a:gd name="T13" fmla="*/ 348 h 421"/>
                <a:gd name="T14" fmla="*/ 80 w 117"/>
                <a:gd name="T15" fmla="*/ 382 h 421"/>
                <a:gd name="T16" fmla="*/ 66 w 117"/>
                <a:gd name="T17" fmla="*/ 410 h 421"/>
                <a:gd name="T18" fmla="*/ 62 w 117"/>
                <a:gd name="T19" fmla="*/ 416 h 421"/>
                <a:gd name="T20" fmla="*/ 57 w 117"/>
                <a:gd name="T21" fmla="*/ 419 h 421"/>
                <a:gd name="T22" fmla="*/ 52 w 117"/>
                <a:gd name="T23" fmla="*/ 421 h 421"/>
                <a:gd name="T24" fmla="*/ 46 w 117"/>
                <a:gd name="T25" fmla="*/ 421 h 421"/>
                <a:gd name="T26" fmla="*/ 41 w 117"/>
                <a:gd name="T27" fmla="*/ 419 h 421"/>
                <a:gd name="T28" fmla="*/ 36 w 117"/>
                <a:gd name="T29" fmla="*/ 416 h 421"/>
                <a:gd name="T30" fmla="*/ 32 w 117"/>
                <a:gd name="T31" fmla="*/ 413 h 421"/>
                <a:gd name="T32" fmla="*/ 26 w 117"/>
                <a:gd name="T33" fmla="*/ 410 h 421"/>
                <a:gd name="T34" fmla="*/ 18 w 117"/>
                <a:gd name="T35" fmla="*/ 393 h 421"/>
                <a:gd name="T36" fmla="*/ 12 w 117"/>
                <a:gd name="T37" fmla="*/ 373 h 421"/>
                <a:gd name="T38" fmla="*/ 6 w 117"/>
                <a:gd name="T39" fmla="*/ 351 h 421"/>
                <a:gd name="T40" fmla="*/ 2 w 117"/>
                <a:gd name="T41" fmla="*/ 328 h 421"/>
                <a:gd name="T42" fmla="*/ 0 w 117"/>
                <a:gd name="T43" fmla="*/ 283 h 421"/>
                <a:gd name="T44" fmla="*/ 1 w 117"/>
                <a:gd name="T45" fmla="*/ 241 h 421"/>
                <a:gd name="T46" fmla="*/ 3 w 117"/>
                <a:gd name="T47" fmla="*/ 198 h 421"/>
                <a:gd name="T48" fmla="*/ 8 w 117"/>
                <a:gd name="T49" fmla="*/ 156 h 421"/>
                <a:gd name="T50" fmla="*/ 16 w 117"/>
                <a:gd name="T51" fmla="*/ 116 h 421"/>
                <a:gd name="T52" fmla="*/ 25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6 w 117"/>
                <a:gd name="T65" fmla="*/ 3 h 421"/>
                <a:gd name="T66" fmla="*/ 71 w 117"/>
                <a:gd name="T67" fmla="*/ 0 h 421"/>
                <a:gd name="T68" fmla="*/ 76 w 117"/>
                <a:gd name="T69" fmla="*/ 0 h 421"/>
                <a:gd name="T70" fmla="*/ 80 w 117"/>
                <a:gd name="T71" fmla="*/ 3 h 421"/>
                <a:gd name="T72" fmla="*/ 84 w 117"/>
                <a:gd name="T73" fmla="*/ 9 h 421"/>
                <a:gd name="T74" fmla="*/ 94 w 117"/>
                <a:gd name="T75" fmla="*/ 26 h 421"/>
                <a:gd name="T76" fmla="*/ 102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3" y="232"/>
                  </a:lnTo>
                  <a:lnTo>
                    <a:pt x="109" y="274"/>
                  </a:lnTo>
                  <a:lnTo>
                    <a:pt x="101" y="314"/>
                  </a:lnTo>
                  <a:lnTo>
                    <a:pt x="92" y="348"/>
                  </a:lnTo>
                  <a:lnTo>
                    <a:pt x="80" y="382"/>
                  </a:lnTo>
                  <a:lnTo>
                    <a:pt x="66" y="410"/>
                  </a:lnTo>
                  <a:lnTo>
                    <a:pt x="62" y="416"/>
                  </a:lnTo>
                  <a:lnTo>
                    <a:pt x="57" y="419"/>
                  </a:lnTo>
                  <a:lnTo>
                    <a:pt x="52" y="421"/>
                  </a:lnTo>
                  <a:lnTo>
                    <a:pt x="46" y="421"/>
                  </a:lnTo>
                  <a:lnTo>
                    <a:pt x="41" y="419"/>
                  </a:lnTo>
                  <a:lnTo>
                    <a:pt x="36" y="416"/>
                  </a:lnTo>
                  <a:lnTo>
                    <a:pt x="32" y="413"/>
                  </a:lnTo>
                  <a:lnTo>
                    <a:pt x="26" y="410"/>
                  </a:lnTo>
                  <a:lnTo>
                    <a:pt x="18" y="393"/>
                  </a:lnTo>
                  <a:lnTo>
                    <a:pt x="12" y="373"/>
                  </a:lnTo>
                  <a:lnTo>
                    <a:pt x="6" y="351"/>
                  </a:lnTo>
                  <a:lnTo>
                    <a:pt x="2" y="328"/>
                  </a:lnTo>
                  <a:lnTo>
                    <a:pt x="0" y="283"/>
                  </a:lnTo>
                  <a:lnTo>
                    <a:pt x="1" y="241"/>
                  </a:lnTo>
                  <a:lnTo>
                    <a:pt x="3" y="198"/>
                  </a:lnTo>
                  <a:lnTo>
                    <a:pt x="8" y="156"/>
                  </a:lnTo>
                  <a:lnTo>
                    <a:pt x="16" y="116"/>
                  </a:lnTo>
                  <a:lnTo>
                    <a:pt x="25" y="82"/>
                  </a:lnTo>
                  <a:lnTo>
                    <a:pt x="36" y="48"/>
                  </a:lnTo>
                  <a:lnTo>
                    <a:pt x="50" y="20"/>
                  </a:lnTo>
                  <a:lnTo>
                    <a:pt x="54" y="17"/>
                  </a:lnTo>
                  <a:lnTo>
                    <a:pt x="58" y="12"/>
                  </a:lnTo>
                  <a:lnTo>
                    <a:pt x="62" y="9"/>
                  </a:lnTo>
                  <a:lnTo>
                    <a:pt x="66" y="3"/>
                  </a:lnTo>
                  <a:lnTo>
                    <a:pt x="71" y="0"/>
                  </a:lnTo>
                  <a:lnTo>
                    <a:pt x="76" y="0"/>
                  </a:lnTo>
                  <a:lnTo>
                    <a:pt x="80" y="3"/>
                  </a:lnTo>
                  <a:lnTo>
                    <a:pt x="84" y="9"/>
                  </a:lnTo>
                  <a:lnTo>
                    <a:pt x="94" y="26"/>
                  </a:lnTo>
                  <a:lnTo>
                    <a:pt x="102"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17"/>
            <p:cNvSpPr>
              <a:spLocks/>
            </p:cNvSpPr>
            <p:nvPr/>
          </p:nvSpPr>
          <p:spPr bwMode="auto">
            <a:xfrm>
              <a:off x="8063388" y="6170848"/>
              <a:ext cx="103449" cy="106194"/>
            </a:xfrm>
            <a:custGeom>
              <a:avLst/>
              <a:gdLst>
                <a:gd name="T0" fmla="*/ 150 w 150"/>
                <a:gd name="T1" fmla="*/ 145 h 407"/>
                <a:gd name="T2" fmla="*/ 150 w 150"/>
                <a:gd name="T3" fmla="*/ 176 h 407"/>
                <a:gd name="T4" fmla="*/ 147 w 150"/>
                <a:gd name="T5" fmla="*/ 207 h 407"/>
                <a:gd name="T6" fmla="*/ 142 w 150"/>
                <a:gd name="T7" fmla="*/ 238 h 407"/>
                <a:gd name="T8" fmla="*/ 136 w 150"/>
                <a:gd name="T9" fmla="*/ 266 h 407"/>
                <a:gd name="T10" fmla="*/ 128 w 150"/>
                <a:gd name="T11" fmla="*/ 292 h 407"/>
                <a:gd name="T12" fmla="*/ 118 w 150"/>
                <a:gd name="T13" fmla="*/ 314 h 407"/>
                <a:gd name="T14" fmla="*/ 109 w 150"/>
                <a:gd name="T15" fmla="*/ 337 h 407"/>
                <a:gd name="T16" fmla="*/ 99 w 150"/>
                <a:gd name="T17" fmla="*/ 357 h 407"/>
                <a:gd name="T18" fmla="*/ 90 w 150"/>
                <a:gd name="T19" fmla="*/ 371 h 407"/>
                <a:gd name="T20" fmla="*/ 80 w 150"/>
                <a:gd name="T21" fmla="*/ 385 h 407"/>
                <a:gd name="T22" fmla="*/ 70 w 150"/>
                <a:gd name="T23" fmla="*/ 396 h 407"/>
                <a:gd name="T24" fmla="*/ 59 w 150"/>
                <a:gd name="T25" fmla="*/ 405 h 407"/>
                <a:gd name="T26" fmla="*/ 48 w 150"/>
                <a:gd name="T27" fmla="*/ 407 h 407"/>
                <a:gd name="T28" fmla="*/ 38 w 150"/>
                <a:gd name="T29" fmla="*/ 407 h 407"/>
                <a:gd name="T30" fmla="*/ 27 w 150"/>
                <a:gd name="T31" fmla="*/ 399 h 407"/>
                <a:gd name="T32" fmla="*/ 17 w 150"/>
                <a:gd name="T33" fmla="*/ 388 h 407"/>
                <a:gd name="T34" fmla="*/ 6 w 150"/>
                <a:gd name="T35" fmla="*/ 342 h 407"/>
                <a:gd name="T36" fmla="*/ 0 w 150"/>
                <a:gd name="T37" fmla="*/ 289 h 407"/>
                <a:gd name="T38" fmla="*/ 0 w 150"/>
                <a:gd name="T39" fmla="*/ 235 h 407"/>
                <a:gd name="T40" fmla="*/ 5 w 150"/>
                <a:gd name="T41" fmla="*/ 184 h 407"/>
                <a:gd name="T42" fmla="*/ 13 w 150"/>
                <a:gd name="T43" fmla="*/ 153 h 407"/>
                <a:gd name="T44" fmla="*/ 22 w 150"/>
                <a:gd name="T45" fmla="*/ 125 h 407"/>
                <a:gd name="T46" fmla="*/ 33 w 150"/>
                <a:gd name="T47" fmla="*/ 102 h 407"/>
                <a:gd name="T48" fmla="*/ 43 w 150"/>
                <a:gd name="T49" fmla="*/ 80 h 407"/>
                <a:gd name="T50" fmla="*/ 55 w 150"/>
                <a:gd name="T51" fmla="*/ 60 h 407"/>
                <a:gd name="T52" fmla="*/ 66 w 150"/>
                <a:gd name="T53" fmla="*/ 40 h 407"/>
                <a:gd name="T54" fmla="*/ 78 w 150"/>
                <a:gd name="T55" fmla="*/ 20 h 407"/>
                <a:gd name="T56" fmla="*/ 89 w 150"/>
                <a:gd name="T57" fmla="*/ 0 h 407"/>
                <a:gd name="T58" fmla="*/ 98 w 150"/>
                <a:gd name="T59" fmla="*/ 6 h 407"/>
                <a:gd name="T60" fmla="*/ 108 w 150"/>
                <a:gd name="T61" fmla="*/ 20 h 407"/>
                <a:gd name="T62" fmla="*/ 117 w 150"/>
                <a:gd name="T63" fmla="*/ 34 h 407"/>
                <a:gd name="T64" fmla="*/ 126 w 150"/>
                <a:gd name="T65" fmla="*/ 54 h 407"/>
                <a:gd name="T66" fmla="*/ 133 w 150"/>
                <a:gd name="T67" fmla="*/ 74 h 407"/>
                <a:gd name="T68" fmla="*/ 139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7" y="207"/>
                  </a:lnTo>
                  <a:lnTo>
                    <a:pt x="142" y="238"/>
                  </a:lnTo>
                  <a:lnTo>
                    <a:pt x="136" y="266"/>
                  </a:lnTo>
                  <a:lnTo>
                    <a:pt x="128" y="292"/>
                  </a:lnTo>
                  <a:lnTo>
                    <a:pt x="118" y="314"/>
                  </a:lnTo>
                  <a:lnTo>
                    <a:pt x="109" y="337"/>
                  </a:lnTo>
                  <a:lnTo>
                    <a:pt x="99" y="357"/>
                  </a:lnTo>
                  <a:lnTo>
                    <a:pt x="90" y="371"/>
                  </a:lnTo>
                  <a:lnTo>
                    <a:pt x="80" y="385"/>
                  </a:lnTo>
                  <a:lnTo>
                    <a:pt x="70" y="396"/>
                  </a:lnTo>
                  <a:lnTo>
                    <a:pt x="59" y="405"/>
                  </a:lnTo>
                  <a:lnTo>
                    <a:pt x="48" y="407"/>
                  </a:lnTo>
                  <a:lnTo>
                    <a:pt x="38" y="407"/>
                  </a:lnTo>
                  <a:lnTo>
                    <a:pt x="27" y="399"/>
                  </a:lnTo>
                  <a:lnTo>
                    <a:pt x="17" y="388"/>
                  </a:lnTo>
                  <a:lnTo>
                    <a:pt x="6" y="342"/>
                  </a:lnTo>
                  <a:lnTo>
                    <a:pt x="0" y="289"/>
                  </a:lnTo>
                  <a:lnTo>
                    <a:pt x="0" y="235"/>
                  </a:lnTo>
                  <a:lnTo>
                    <a:pt x="5" y="184"/>
                  </a:lnTo>
                  <a:lnTo>
                    <a:pt x="13" y="153"/>
                  </a:lnTo>
                  <a:lnTo>
                    <a:pt x="22" y="125"/>
                  </a:lnTo>
                  <a:lnTo>
                    <a:pt x="33" y="102"/>
                  </a:lnTo>
                  <a:lnTo>
                    <a:pt x="43" y="80"/>
                  </a:lnTo>
                  <a:lnTo>
                    <a:pt x="55" y="60"/>
                  </a:lnTo>
                  <a:lnTo>
                    <a:pt x="66" y="40"/>
                  </a:lnTo>
                  <a:lnTo>
                    <a:pt x="78" y="20"/>
                  </a:lnTo>
                  <a:lnTo>
                    <a:pt x="89" y="0"/>
                  </a:lnTo>
                  <a:lnTo>
                    <a:pt x="98" y="6"/>
                  </a:lnTo>
                  <a:lnTo>
                    <a:pt x="108" y="20"/>
                  </a:lnTo>
                  <a:lnTo>
                    <a:pt x="117" y="34"/>
                  </a:lnTo>
                  <a:lnTo>
                    <a:pt x="126" y="54"/>
                  </a:lnTo>
                  <a:lnTo>
                    <a:pt x="133" y="74"/>
                  </a:lnTo>
                  <a:lnTo>
                    <a:pt x="139"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8"/>
            <p:cNvSpPr>
              <a:spLocks/>
            </p:cNvSpPr>
            <p:nvPr/>
          </p:nvSpPr>
          <p:spPr bwMode="auto">
            <a:xfrm>
              <a:off x="7882352" y="6255907"/>
              <a:ext cx="187501" cy="194646"/>
            </a:xfrm>
            <a:custGeom>
              <a:avLst/>
              <a:gdLst>
                <a:gd name="T0" fmla="*/ 256 w 262"/>
                <a:gd name="T1" fmla="*/ 234 h 746"/>
                <a:gd name="T2" fmla="*/ 262 w 262"/>
                <a:gd name="T3" fmla="*/ 271 h 746"/>
                <a:gd name="T4" fmla="*/ 262 w 262"/>
                <a:gd name="T5" fmla="*/ 308 h 746"/>
                <a:gd name="T6" fmla="*/ 259 w 262"/>
                <a:gd name="T7" fmla="*/ 342 h 746"/>
                <a:gd name="T8" fmla="*/ 254 w 262"/>
                <a:gd name="T9" fmla="*/ 375 h 746"/>
                <a:gd name="T10" fmla="*/ 248 w 262"/>
                <a:gd name="T11" fmla="*/ 407 h 746"/>
                <a:gd name="T12" fmla="*/ 240 w 262"/>
                <a:gd name="T13" fmla="*/ 440 h 746"/>
                <a:gd name="T14" fmla="*/ 234 w 262"/>
                <a:gd name="T15" fmla="*/ 472 h 746"/>
                <a:gd name="T16" fmla="*/ 228 w 262"/>
                <a:gd name="T17" fmla="*/ 503 h 746"/>
                <a:gd name="T18" fmla="*/ 225 w 262"/>
                <a:gd name="T19" fmla="*/ 537 h 746"/>
                <a:gd name="T20" fmla="*/ 221 w 262"/>
                <a:gd name="T21" fmla="*/ 570 h 746"/>
                <a:gd name="T22" fmla="*/ 219 w 262"/>
                <a:gd name="T23" fmla="*/ 607 h 746"/>
                <a:gd name="T24" fmla="*/ 216 w 262"/>
                <a:gd name="T25" fmla="*/ 641 h 746"/>
                <a:gd name="T26" fmla="*/ 211 w 262"/>
                <a:gd name="T27" fmla="*/ 672 h 746"/>
                <a:gd name="T28" fmla="*/ 205 w 262"/>
                <a:gd name="T29" fmla="*/ 703 h 746"/>
                <a:gd name="T30" fmla="*/ 196 w 262"/>
                <a:gd name="T31" fmla="*/ 726 h 746"/>
                <a:gd name="T32" fmla="*/ 184 w 262"/>
                <a:gd name="T33" fmla="*/ 746 h 746"/>
                <a:gd name="T34" fmla="*/ 168 w 262"/>
                <a:gd name="T35" fmla="*/ 743 h 746"/>
                <a:gd name="T36" fmla="*/ 152 w 262"/>
                <a:gd name="T37" fmla="*/ 734 h 746"/>
                <a:gd name="T38" fmla="*/ 137 w 262"/>
                <a:gd name="T39" fmla="*/ 717 h 746"/>
                <a:gd name="T40" fmla="*/ 123 w 262"/>
                <a:gd name="T41" fmla="*/ 695 h 746"/>
                <a:gd name="T42" fmla="*/ 109 w 262"/>
                <a:gd name="T43" fmla="*/ 667 h 746"/>
                <a:gd name="T44" fmla="*/ 96 w 262"/>
                <a:gd name="T45" fmla="*/ 638 h 746"/>
                <a:gd name="T46" fmla="*/ 83 w 262"/>
                <a:gd name="T47" fmla="*/ 607 h 746"/>
                <a:gd name="T48" fmla="*/ 70 w 262"/>
                <a:gd name="T49" fmla="*/ 573 h 746"/>
                <a:gd name="T50" fmla="*/ 56 w 262"/>
                <a:gd name="T51" fmla="*/ 525 h 746"/>
                <a:gd name="T52" fmla="*/ 42 w 262"/>
                <a:gd name="T53" fmla="*/ 477 h 746"/>
                <a:gd name="T54" fmla="*/ 28 w 262"/>
                <a:gd name="T55" fmla="*/ 429 h 746"/>
                <a:gd name="T56" fmla="*/ 16 w 262"/>
                <a:gd name="T57" fmla="*/ 375 h 746"/>
                <a:gd name="T58" fmla="*/ 8 w 262"/>
                <a:gd name="T59" fmla="*/ 325 h 746"/>
                <a:gd name="T60" fmla="*/ 2 w 262"/>
                <a:gd name="T61" fmla="*/ 268 h 746"/>
                <a:gd name="T62" fmla="*/ 0 w 262"/>
                <a:gd name="T63" fmla="*/ 209 h 746"/>
                <a:gd name="T64" fmla="*/ 3 w 262"/>
                <a:gd name="T65" fmla="*/ 146 h 746"/>
                <a:gd name="T66" fmla="*/ 14 w 262"/>
                <a:gd name="T67" fmla="*/ 113 h 746"/>
                <a:gd name="T68" fmla="*/ 28 w 262"/>
                <a:gd name="T69" fmla="*/ 79 h 746"/>
                <a:gd name="T70" fmla="*/ 42 w 262"/>
                <a:gd name="T71" fmla="*/ 50 h 746"/>
                <a:gd name="T72" fmla="*/ 57 w 262"/>
                <a:gd name="T73" fmla="*/ 28 h 746"/>
                <a:gd name="T74" fmla="*/ 72 w 262"/>
                <a:gd name="T75" fmla="*/ 11 h 746"/>
                <a:gd name="T76" fmla="*/ 88 w 262"/>
                <a:gd name="T77" fmla="*/ 2 h 746"/>
                <a:gd name="T78" fmla="*/ 106 w 262"/>
                <a:gd name="T79" fmla="*/ 0 h 746"/>
                <a:gd name="T80" fmla="*/ 124 w 262"/>
                <a:gd name="T81" fmla="*/ 11 h 746"/>
                <a:gd name="T82" fmla="*/ 142 w 262"/>
                <a:gd name="T83" fmla="*/ 25 h 746"/>
                <a:gd name="T84" fmla="*/ 161 w 262"/>
                <a:gd name="T85" fmla="*/ 42 h 746"/>
                <a:gd name="T86" fmla="*/ 179 w 262"/>
                <a:gd name="T87" fmla="*/ 65 h 746"/>
                <a:gd name="T88" fmla="*/ 197 w 262"/>
                <a:gd name="T89" fmla="*/ 87 h 746"/>
                <a:gd name="T90" fmla="*/ 214 w 262"/>
                <a:gd name="T91" fmla="*/ 118 h 746"/>
                <a:gd name="T92" fmla="*/ 230 w 262"/>
                <a:gd name="T93" fmla="*/ 149 h 746"/>
                <a:gd name="T94" fmla="*/ 244 w 262"/>
                <a:gd name="T95" fmla="*/ 189 h 746"/>
                <a:gd name="T96" fmla="*/ 256 w 262"/>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 h="746">
                  <a:moveTo>
                    <a:pt x="256" y="234"/>
                  </a:moveTo>
                  <a:lnTo>
                    <a:pt x="262" y="271"/>
                  </a:lnTo>
                  <a:lnTo>
                    <a:pt x="262" y="308"/>
                  </a:lnTo>
                  <a:lnTo>
                    <a:pt x="259" y="342"/>
                  </a:lnTo>
                  <a:lnTo>
                    <a:pt x="254" y="375"/>
                  </a:lnTo>
                  <a:lnTo>
                    <a:pt x="248" y="407"/>
                  </a:lnTo>
                  <a:lnTo>
                    <a:pt x="240" y="440"/>
                  </a:lnTo>
                  <a:lnTo>
                    <a:pt x="234" y="472"/>
                  </a:lnTo>
                  <a:lnTo>
                    <a:pt x="228" y="503"/>
                  </a:lnTo>
                  <a:lnTo>
                    <a:pt x="225" y="537"/>
                  </a:lnTo>
                  <a:lnTo>
                    <a:pt x="221" y="570"/>
                  </a:lnTo>
                  <a:lnTo>
                    <a:pt x="219" y="607"/>
                  </a:lnTo>
                  <a:lnTo>
                    <a:pt x="216" y="641"/>
                  </a:lnTo>
                  <a:lnTo>
                    <a:pt x="211" y="672"/>
                  </a:lnTo>
                  <a:lnTo>
                    <a:pt x="205" y="703"/>
                  </a:lnTo>
                  <a:lnTo>
                    <a:pt x="196" y="726"/>
                  </a:lnTo>
                  <a:lnTo>
                    <a:pt x="184" y="746"/>
                  </a:lnTo>
                  <a:lnTo>
                    <a:pt x="168" y="743"/>
                  </a:lnTo>
                  <a:lnTo>
                    <a:pt x="152" y="734"/>
                  </a:lnTo>
                  <a:lnTo>
                    <a:pt x="137" y="717"/>
                  </a:lnTo>
                  <a:lnTo>
                    <a:pt x="123" y="695"/>
                  </a:lnTo>
                  <a:lnTo>
                    <a:pt x="109" y="667"/>
                  </a:lnTo>
                  <a:lnTo>
                    <a:pt x="96" y="638"/>
                  </a:lnTo>
                  <a:lnTo>
                    <a:pt x="83" y="607"/>
                  </a:lnTo>
                  <a:lnTo>
                    <a:pt x="70" y="573"/>
                  </a:lnTo>
                  <a:lnTo>
                    <a:pt x="56" y="525"/>
                  </a:lnTo>
                  <a:lnTo>
                    <a:pt x="42" y="477"/>
                  </a:lnTo>
                  <a:lnTo>
                    <a:pt x="28" y="429"/>
                  </a:lnTo>
                  <a:lnTo>
                    <a:pt x="16" y="375"/>
                  </a:lnTo>
                  <a:lnTo>
                    <a:pt x="8" y="325"/>
                  </a:lnTo>
                  <a:lnTo>
                    <a:pt x="2" y="268"/>
                  </a:lnTo>
                  <a:lnTo>
                    <a:pt x="0" y="209"/>
                  </a:lnTo>
                  <a:lnTo>
                    <a:pt x="3" y="146"/>
                  </a:lnTo>
                  <a:lnTo>
                    <a:pt x="14" y="113"/>
                  </a:lnTo>
                  <a:lnTo>
                    <a:pt x="28" y="79"/>
                  </a:lnTo>
                  <a:lnTo>
                    <a:pt x="42" y="50"/>
                  </a:lnTo>
                  <a:lnTo>
                    <a:pt x="57" y="28"/>
                  </a:lnTo>
                  <a:lnTo>
                    <a:pt x="72" y="11"/>
                  </a:lnTo>
                  <a:lnTo>
                    <a:pt x="88" y="2"/>
                  </a:lnTo>
                  <a:lnTo>
                    <a:pt x="106" y="0"/>
                  </a:lnTo>
                  <a:lnTo>
                    <a:pt x="124"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19"/>
            <p:cNvSpPr>
              <a:spLocks/>
            </p:cNvSpPr>
            <p:nvPr/>
          </p:nvSpPr>
          <p:spPr bwMode="auto">
            <a:xfrm>
              <a:off x="8095715" y="6266083"/>
              <a:ext cx="129311" cy="98888"/>
            </a:xfrm>
            <a:custGeom>
              <a:avLst/>
              <a:gdLst>
                <a:gd name="T0" fmla="*/ 159 w 175"/>
                <a:gd name="T1" fmla="*/ 28 h 379"/>
                <a:gd name="T2" fmla="*/ 170 w 175"/>
                <a:gd name="T3" fmla="*/ 68 h 379"/>
                <a:gd name="T4" fmla="*/ 175 w 175"/>
                <a:gd name="T5" fmla="*/ 113 h 379"/>
                <a:gd name="T6" fmla="*/ 175 w 175"/>
                <a:gd name="T7" fmla="*/ 164 h 379"/>
                <a:gd name="T8" fmla="*/ 173 w 175"/>
                <a:gd name="T9" fmla="*/ 212 h 379"/>
                <a:gd name="T10" fmla="*/ 169 w 175"/>
                <a:gd name="T11" fmla="*/ 240 h 379"/>
                <a:gd name="T12" fmla="*/ 163 w 175"/>
                <a:gd name="T13" fmla="*/ 266 h 379"/>
                <a:gd name="T14" fmla="*/ 157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2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0 w 175"/>
                <a:gd name="T57" fmla="*/ 48 h 379"/>
                <a:gd name="T58" fmla="*/ 67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40 w 175"/>
                <a:gd name="T73" fmla="*/ 3 h 379"/>
                <a:gd name="T74" fmla="*/ 144 w 175"/>
                <a:gd name="T75" fmla="*/ 6 h 379"/>
                <a:gd name="T76" fmla="*/ 150 w 175"/>
                <a:gd name="T77" fmla="*/ 11 h 379"/>
                <a:gd name="T78" fmla="*/ 155 w 175"/>
                <a:gd name="T79" fmla="*/ 20 h 379"/>
                <a:gd name="T80" fmla="*/ 159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9" y="28"/>
                  </a:moveTo>
                  <a:lnTo>
                    <a:pt x="170" y="68"/>
                  </a:lnTo>
                  <a:lnTo>
                    <a:pt x="175" y="113"/>
                  </a:lnTo>
                  <a:lnTo>
                    <a:pt x="175" y="164"/>
                  </a:lnTo>
                  <a:lnTo>
                    <a:pt x="173" y="212"/>
                  </a:lnTo>
                  <a:lnTo>
                    <a:pt x="169" y="240"/>
                  </a:lnTo>
                  <a:lnTo>
                    <a:pt x="163" y="266"/>
                  </a:lnTo>
                  <a:lnTo>
                    <a:pt x="157" y="291"/>
                  </a:lnTo>
                  <a:lnTo>
                    <a:pt x="149" y="311"/>
                  </a:lnTo>
                  <a:lnTo>
                    <a:pt x="140" y="331"/>
                  </a:lnTo>
                  <a:lnTo>
                    <a:pt x="131" y="348"/>
                  </a:lnTo>
                  <a:lnTo>
                    <a:pt x="120" y="362"/>
                  </a:lnTo>
                  <a:lnTo>
                    <a:pt x="110" y="370"/>
                  </a:lnTo>
                  <a:lnTo>
                    <a:pt x="98" y="376"/>
                  </a:lnTo>
                  <a:lnTo>
                    <a:pt x="85" y="379"/>
                  </a:lnTo>
                  <a:lnTo>
                    <a:pt x="74" y="376"/>
                  </a:lnTo>
                  <a:lnTo>
                    <a:pt x="62"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0" y="48"/>
                  </a:lnTo>
                  <a:lnTo>
                    <a:pt x="67" y="31"/>
                  </a:lnTo>
                  <a:lnTo>
                    <a:pt x="83" y="20"/>
                  </a:lnTo>
                  <a:lnTo>
                    <a:pt x="100" y="9"/>
                  </a:lnTo>
                  <a:lnTo>
                    <a:pt x="117" y="0"/>
                  </a:lnTo>
                  <a:lnTo>
                    <a:pt x="123" y="0"/>
                  </a:lnTo>
                  <a:lnTo>
                    <a:pt x="129" y="0"/>
                  </a:lnTo>
                  <a:lnTo>
                    <a:pt x="134" y="0"/>
                  </a:lnTo>
                  <a:lnTo>
                    <a:pt x="140" y="3"/>
                  </a:lnTo>
                  <a:lnTo>
                    <a:pt x="144" y="6"/>
                  </a:lnTo>
                  <a:lnTo>
                    <a:pt x="150" y="11"/>
                  </a:lnTo>
                  <a:lnTo>
                    <a:pt x="155" y="20"/>
                  </a:lnTo>
                  <a:lnTo>
                    <a:pt x="159"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20"/>
            <p:cNvSpPr>
              <a:spLocks/>
            </p:cNvSpPr>
            <p:nvPr/>
          </p:nvSpPr>
          <p:spPr bwMode="auto">
            <a:xfrm>
              <a:off x="8593564" y="6357665"/>
              <a:ext cx="122846" cy="113500"/>
            </a:xfrm>
            <a:custGeom>
              <a:avLst/>
              <a:gdLst>
                <a:gd name="T0" fmla="*/ 171 w 173"/>
                <a:gd name="T1" fmla="*/ 79 h 435"/>
                <a:gd name="T2" fmla="*/ 173 w 173"/>
                <a:gd name="T3" fmla="*/ 110 h 435"/>
                <a:gd name="T4" fmla="*/ 173 w 173"/>
                <a:gd name="T5" fmla="*/ 141 h 435"/>
                <a:gd name="T6" fmla="*/ 172 w 173"/>
                <a:gd name="T7" fmla="*/ 172 h 435"/>
                <a:gd name="T8" fmla="*/ 168 w 173"/>
                <a:gd name="T9" fmla="*/ 200 h 435"/>
                <a:gd name="T10" fmla="*/ 164 w 173"/>
                <a:gd name="T11" fmla="*/ 229 h 435"/>
                <a:gd name="T12" fmla="*/ 159 w 173"/>
                <a:gd name="T13" fmla="*/ 257 h 435"/>
                <a:gd name="T14" fmla="*/ 153 w 173"/>
                <a:gd name="T15" fmla="*/ 282 h 435"/>
                <a:gd name="T16" fmla="*/ 146 w 173"/>
                <a:gd name="T17" fmla="*/ 308 h 435"/>
                <a:gd name="T18" fmla="*/ 135 w 173"/>
                <a:gd name="T19" fmla="*/ 342 h 435"/>
                <a:gd name="T20" fmla="*/ 122 w 173"/>
                <a:gd name="T21" fmla="*/ 370 h 435"/>
                <a:gd name="T22" fmla="*/ 108 w 173"/>
                <a:gd name="T23" fmla="*/ 392 h 435"/>
                <a:gd name="T24" fmla="*/ 93 w 173"/>
                <a:gd name="T25" fmla="*/ 409 h 435"/>
                <a:gd name="T26" fmla="*/ 78 w 173"/>
                <a:gd name="T27" fmla="*/ 424 h 435"/>
                <a:gd name="T28" fmla="*/ 62 w 173"/>
                <a:gd name="T29" fmla="*/ 432 h 435"/>
                <a:gd name="T30" fmla="*/ 46 w 173"/>
                <a:gd name="T31" fmla="*/ 435 h 435"/>
                <a:gd name="T32" fmla="*/ 29 w 173"/>
                <a:gd name="T33" fmla="*/ 429 h 435"/>
                <a:gd name="T34" fmla="*/ 21 w 173"/>
                <a:gd name="T35" fmla="*/ 418 h 435"/>
                <a:gd name="T36" fmla="*/ 13 w 173"/>
                <a:gd name="T37" fmla="*/ 404 h 435"/>
                <a:gd name="T38" fmla="*/ 7 w 173"/>
                <a:gd name="T39" fmla="*/ 387 h 435"/>
                <a:gd name="T40" fmla="*/ 3 w 173"/>
                <a:gd name="T41" fmla="*/ 364 h 435"/>
                <a:gd name="T42" fmla="*/ 0 w 173"/>
                <a:gd name="T43" fmla="*/ 325 h 435"/>
                <a:gd name="T44" fmla="*/ 0 w 173"/>
                <a:gd name="T45" fmla="*/ 285 h 435"/>
                <a:gd name="T46" fmla="*/ 3 w 173"/>
                <a:gd name="T47" fmla="*/ 248 h 435"/>
                <a:gd name="T48" fmla="*/ 7 w 173"/>
                <a:gd name="T49" fmla="*/ 214 h 435"/>
                <a:gd name="T50" fmla="*/ 12 w 173"/>
                <a:gd name="T51" fmla="*/ 180 h 435"/>
                <a:gd name="T52" fmla="*/ 19 w 173"/>
                <a:gd name="T53" fmla="*/ 147 h 435"/>
                <a:gd name="T54" fmla="*/ 28 w 173"/>
                <a:gd name="T55" fmla="*/ 115 h 435"/>
                <a:gd name="T56" fmla="*/ 37 w 173"/>
                <a:gd name="T57" fmla="*/ 87 h 435"/>
                <a:gd name="T58" fmla="*/ 48 w 173"/>
                <a:gd name="T59" fmla="*/ 62 h 435"/>
                <a:gd name="T60" fmla="*/ 60 w 173"/>
                <a:gd name="T61" fmla="*/ 42 h 435"/>
                <a:gd name="T62" fmla="*/ 72 w 173"/>
                <a:gd name="T63" fmla="*/ 25 h 435"/>
                <a:gd name="T64" fmla="*/ 85 w 173"/>
                <a:gd name="T65" fmla="*/ 11 h 435"/>
                <a:gd name="T66" fmla="*/ 99 w 173"/>
                <a:gd name="T67" fmla="*/ 2 h 435"/>
                <a:gd name="T68" fmla="*/ 112 w 173"/>
                <a:gd name="T69" fmla="*/ 0 h 435"/>
                <a:gd name="T70" fmla="*/ 126 w 173"/>
                <a:gd name="T71" fmla="*/ 0 h 435"/>
                <a:gd name="T72" fmla="*/ 141 w 173"/>
                <a:gd name="T73" fmla="*/ 8 h 435"/>
                <a:gd name="T74" fmla="*/ 149 w 173"/>
                <a:gd name="T75" fmla="*/ 19 h 435"/>
                <a:gd name="T76" fmla="*/ 158 w 173"/>
                <a:gd name="T77" fmla="*/ 36 h 435"/>
                <a:gd name="T78" fmla="*/ 165 w 173"/>
                <a:gd name="T79" fmla="*/ 56 h 435"/>
                <a:gd name="T80" fmla="*/ 171 w 173"/>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435">
                  <a:moveTo>
                    <a:pt x="171" y="79"/>
                  </a:moveTo>
                  <a:lnTo>
                    <a:pt x="173" y="110"/>
                  </a:lnTo>
                  <a:lnTo>
                    <a:pt x="173" y="141"/>
                  </a:lnTo>
                  <a:lnTo>
                    <a:pt x="172" y="172"/>
                  </a:lnTo>
                  <a:lnTo>
                    <a:pt x="168" y="200"/>
                  </a:lnTo>
                  <a:lnTo>
                    <a:pt x="164" y="229"/>
                  </a:lnTo>
                  <a:lnTo>
                    <a:pt x="159" y="257"/>
                  </a:lnTo>
                  <a:lnTo>
                    <a:pt x="153" y="282"/>
                  </a:lnTo>
                  <a:lnTo>
                    <a:pt x="146" y="308"/>
                  </a:lnTo>
                  <a:lnTo>
                    <a:pt x="135" y="342"/>
                  </a:lnTo>
                  <a:lnTo>
                    <a:pt x="122" y="370"/>
                  </a:lnTo>
                  <a:lnTo>
                    <a:pt x="108" y="392"/>
                  </a:lnTo>
                  <a:lnTo>
                    <a:pt x="93" y="409"/>
                  </a:lnTo>
                  <a:lnTo>
                    <a:pt x="78" y="424"/>
                  </a:lnTo>
                  <a:lnTo>
                    <a:pt x="62" y="432"/>
                  </a:lnTo>
                  <a:lnTo>
                    <a:pt x="46" y="435"/>
                  </a:lnTo>
                  <a:lnTo>
                    <a:pt x="29" y="429"/>
                  </a:lnTo>
                  <a:lnTo>
                    <a:pt x="21" y="418"/>
                  </a:lnTo>
                  <a:lnTo>
                    <a:pt x="13" y="404"/>
                  </a:lnTo>
                  <a:lnTo>
                    <a:pt x="7" y="387"/>
                  </a:lnTo>
                  <a:lnTo>
                    <a:pt x="3" y="364"/>
                  </a:lnTo>
                  <a:lnTo>
                    <a:pt x="0" y="325"/>
                  </a:lnTo>
                  <a:lnTo>
                    <a:pt x="0" y="285"/>
                  </a:lnTo>
                  <a:lnTo>
                    <a:pt x="3" y="248"/>
                  </a:lnTo>
                  <a:lnTo>
                    <a:pt x="7" y="214"/>
                  </a:lnTo>
                  <a:lnTo>
                    <a:pt x="12" y="180"/>
                  </a:lnTo>
                  <a:lnTo>
                    <a:pt x="19" y="147"/>
                  </a:lnTo>
                  <a:lnTo>
                    <a:pt x="28" y="115"/>
                  </a:lnTo>
                  <a:lnTo>
                    <a:pt x="37" y="87"/>
                  </a:lnTo>
                  <a:lnTo>
                    <a:pt x="48" y="62"/>
                  </a:lnTo>
                  <a:lnTo>
                    <a:pt x="60" y="42"/>
                  </a:lnTo>
                  <a:lnTo>
                    <a:pt x="72" y="25"/>
                  </a:lnTo>
                  <a:lnTo>
                    <a:pt x="85" y="11"/>
                  </a:lnTo>
                  <a:lnTo>
                    <a:pt x="99" y="2"/>
                  </a:lnTo>
                  <a:lnTo>
                    <a:pt x="112" y="0"/>
                  </a:lnTo>
                  <a:lnTo>
                    <a:pt x="126" y="0"/>
                  </a:lnTo>
                  <a:lnTo>
                    <a:pt x="141" y="8"/>
                  </a:lnTo>
                  <a:lnTo>
                    <a:pt x="149" y="19"/>
                  </a:lnTo>
                  <a:lnTo>
                    <a:pt x="158" y="36"/>
                  </a:lnTo>
                  <a:lnTo>
                    <a:pt x="165" y="56"/>
                  </a:lnTo>
                  <a:lnTo>
                    <a:pt x="171"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21"/>
            <p:cNvSpPr>
              <a:spLocks/>
            </p:cNvSpPr>
            <p:nvPr/>
          </p:nvSpPr>
          <p:spPr bwMode="auto">
            <a:xfrm>
              <a:off x="8063388" y="6378278"/>
              <a:ext cx="109915" cy="81668"/>
            </a:xfrm>
            <a:custGeom>
              <a:avLst/>
              <a:gdLst>
                <a:gd name="T0" fmla="*/ 144 w 152"/>
                <a:gd name="T1" fmla="*/ 62 h 313"/>
                <a:gd name="T2" fmla="*/ 151 w 152"/>
                <a:gd name="T3" fmla="*/ 110 h 313"/>
                <a:gd name="T4" fmla="*/ 152 w 152"/>
                <a:gd name="T5" fmla="*/ 164 h 313"/>
                <a:gd name="T6" fmla="*/ 148 w 152"/>
                <a:gd name="T7" fmla="*/ 217 h 313"/>
                <a:gd name="T8" fmla="*/ 141 w 152"/>
                <a:gd name="T9" fmla="*/ 265 h 313"/>
                <a:gd name="T10" fmla="*/ 131 w 152"/>
                <a:gd name="T11" fmla="*/ 288 h 313"/>
                <a:gd name="T12" fmla="*/ 120 w 152"/>
                <a:gd name="T13" fmla="*/ 302 h 313"/>
                <a:gd name="T14" fmla="*/ 108 w 152"/>
                <a:gd name="T15" fmla="*/ 311 h 313"/>
                <a:gd name="T16" fmla="*/ 95 w 152"/>
                <a:gd name="T17" fmla="*/ 313 h 313"/>
                <a:gd name="T18" fmla="*/ 83 w 152"/>
                <a:gd name="T19" fmla="*/ 313 h 313"/>
                <a:gd name="T20" fmla="*/ 70 w 152"/>
                <a:gd name="T21" fmla="*/ 311 h 313"/>
                <a:gd name="T22" fmla="*/ 58 w 152"/>
                <a:gd name="T23" fmla="*/ 302 h 313"/>
                <a:gd name="T24" fmla="*/ 47 w 152"/>
                <a:gd name="T25" fmla="*/ 294 h 313"/>
                <a:gd name="T26" fmla="*/ 38 w 152"/>
                <a:gd name="T27" fmla="*/ 280 h 313"/>
                <a:gd name="T28" fmla="*/ 30 w 152"/>
                <a:gd name="T29" fmla="*/ 265 h 313"/>
                <a:gd name="T30" fmla="*/ 22 w 152"/>
                <a:gd name="T31" fmla="*/ 246 h 313"/>
                <a:gd name="T32" fmla="*/ 16 w 152"/>
                <a:gd name="T33" fmla="*/ 226 h 313"/>
                <a:gd name="T34" fmla="*/ 11 w 152"/>
                <a:gd name="T35" fmla="*/ 203 h 313"/>
                <a:gd name="T36" fmla="*/ 5 w 152"/>
                <a:gd name="T37" fmla="*/ 181 h 313"/>
                <a:gd name="T38" fmla="*/ 2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0 w 152"/>
                <a:gd name="T57" fmla="*/ 3 h 313"/>
                <a:gd name="T58" fmla="*/ 97 w 152"/>
                <a:gd name="T59" fmla="*/ 8 h 313"/>
                <a:gd name="T60" fmla="*/ 114 w 152"/>
                <a:gd name="T61" fmla="*/ 22 h 313"/>
                <a:gd name="T62" fmla="*/ 130 w 152"/>
                <a:gd name="T63" fmla="*/ 39 h 313"/>
                <a:gd name="T64" fmla="*/ 144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4" y="62"/>
                  </a:moveTo>
                  <a:lnTo>
                    <a:pt x="151" y="110"/>
                  </a:lnTo>
                  <a:lnTo>
                    <a:pt x="152" y="164"/>
                  </a:lnTo>
                  <a:lnTo>
                    <a:pt x="148"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2" y="246"/>
                  </a:lnTo>
                  <a:lnTo>
                    <a:pt x="16" y="226"/>
                  </a:lnTo>
                  <a:lnTo>
                    <a:pt x="11" y="203"/>
                  </a:lnTo>
                  <a:lnTo>
                    <a:pt x="5" y="181"/>
                  </a:lnTo>
                  <a:lnTo>
                    <a:pt x="2" y="158"/>
                  </a:lnTo>
                  <a:lnTo>
                    <a:pt x="0" y="133"/>
                  </a:lnTo>
                  <a:lnTo>
                    <a:pt x="1" y="104"/>
                  </a:lnTo>
                  <a:lnTo>
                    <a:pt x="4" y="79"/>
                  </a:lnTo>
                  <a:lnTo>
                    <a:pt x="8" y="56"/>
                  </a:lnTo>
                  <a:lnTo>
                    <a:pt x="14" y="36"/>
                  </a:lnTo>
                  <a:lnTo>
                    <a:pt x="29" y="17"/>
                  </a:lnTo>
                  <a:lnTo>
                    <a:pt x="46" y="5"/>
                  </a:lnTo>
                  <a:lnTo>
                    <a:pt x="63" y="0"/>
                  </a:lnTo>
                  <a:lnTo>
                    <a:pt x="80" y="3"/>
                  </a:lnTo>
                  <a:lnTo>
                    <a:pt x="97" y="8"/>
                  </a:lnTo>
                  <a:lnTo>
                    <a:pt x="114" y="22"/>
                  </a:lnTo>
                  <a:lnTo>
                    <a:pt x="130" y="39"/>
                  </a:lnTo>
                  <a:lnTo>
                    <a:pt x="144"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22"/>
            <p:cNvSpPr>
              <a:spLocks/>
            </p:cNvSpPr>
            <p:nvPr/>
          </p:nvSpPr>
          <p:spPr bwMode="auto">
            <a:xfrm>
              <a:off x="8677617" y="6445334"/>
              <a:ext cx="135777" cy="93670"/>
            </a:xfrm>
            <a:custGeom>
              <a:avLst/>
              <a:gdLst>
                <a:gd name="T0" fmla="*/ 173 w 190"/>
                <a:gd name="T1" fmla="*/ 25 h 359"/>
                <a:gd name="T2" fmla="*/ 182 w 190"/>
                <a:gd name="T3" fmla="*/ 71 h 359"/>
                <a:gd name="T4" fmla="*/ 188 w 190"/>
                <a:gd name="T5" fmla="*/ 119 h 359"/>
                <a:gd name="T6" fmla="*/ 190 w 190"/>
                <a:gd name="T7" fmla="*/ 167 h 359"/>
                <a:gd name="T8" fmla="*/ 187 w 190"/>
                <a:gd name="T9" fmla="*/ 215 h 359"/>
                <a:gd name="T10" fmla="*/ 179 w 190"/>
                <a:gd name="T11" fmla="*/ 237 h 359"/>
                <a:gd name="T12" fmla="*/ 169 w 190"/>
                <a:gd name="T13" fmla="*/ 257 h 359"/>
                <a:gd name="T14" fmla="*/ 159 w 190"/>
                <a:gd name="T15" fmla="*/ 274 h 359"/>
                <a:gd name="T16" fmla="*/ 150 w 190"/>
                <a:gd name="T17" fmla="*/ 291 h 359"/>
                <a:gd name="T18" fmla="*/ 140 w 190"/>
                <a:gd name="T19" fmla="*/ 305 h 359"/>
                <a:gd name="T20" fmla="*/ 130 w 190"/>
                <a:gd name="T21" fmla="*/ 319 h 359"/>
                <a:gd name="T22" fmla="*/ 119 w 190"/>
                <a:gd name="T23" fmla="*/ 331 h 359"/>
                <a:gd name="T24" fmla="*/ 109 w 190"/>
                <a:gd name="T25" fmla="*/ 339 h 359"/>
                <a:gd name="T26" fmla="*/ 97 w 190"/>
                <a:gd name="T27" fmla="*/ 348 h 359"/>
                <a:gd name="T28" fmla="*/ 87 w 190"/>
                <a:gd name="T29" fmla="*/ 353 h 359"/>
                <a:gd name="T30" fmla="*/ 75 w 190"/>
                <a:gd name="T31" fmla="*/ 356 h 359"/>
                <a:gd name="T32" fmla="*/ 63 w 190"/>
                <a:gd name="T33" fmla="*/ 359 h 359"/>
                <a:gd name="T34" fmla="*/ 53 w 190"/>
                <a:gd name="T35" fmla="*/ 359 h 359"/>
                <a:gd name="T36" fmla="*/ 41 w 190"/>
                <a:gd name="T37" fmla="*/ 356 h 359"/>
                <a:gd name="T38" fmla="*/ 30 w 190"/>
                <a:gd name="T39" fmla="*/ 353 h 359"/>
                <a:gd name="T40" fmla="*/ 18 w 190"/>
                <a:gd name="T41" fmla="*/ 348 h 359"/>
                <a:gd name="T42" fmla="*/ 3 w 190"/>
                <a:gd name="T43" fmla="*/ 311 h 359"/>
                <a:gd name="T44" fmla="*/ 0 w 190"/>
                <a:gd name="T45" fmla="*/ 260 h 359"/>
                <a:gd name="T46" fmla="*/ 2 w 190"/>
                <a:gd name="T47" fmla="*/ 206 h 359"/>
                <a:gd name="T48" fmla="*/ 3 w 190"/>
                <a:gd name="T49" fmla="*/ 155 h 359"/>
                <a:gd name="T50" fmla="*/ 14 w 190"/>
                <a:gd name="T51" fmla="*/ 121 h 359"/>
                <a:gd name="T52" fmla="*/ 25 w 190"/>
                <a:gd name="T53" fmla="*/ 93 h 359"/>
                <a:gd name="T54" fmla="*/ 38 w 190"/>
                <a:gd name="T55" fmla="*/ 71 h 359"/>
                <a:gd name="T56" fmla="*/ 52 w 190"/>
                <a:gd name="T57" fmla="*/ 51 h 359"/>
                <a:gd name="T58" fmla="*/ 65 w 190"/>
                <a:gd name="T59" fmla="*/ 37 h 359"/>
                <a:gd name="T60" fmla="*/ 79 w 190"/>
                <a:gd name="T61" fmla="*/ 23 h 359"/>
                <a:gd name="T62" fmla="*/ 94 w 190"/>
                <a:gd name="T63" fmla="*/ 11 h 359"/>
                <a:gd name="T64" fmla="*/ 109 w 190"/>
                <a:gd name="T65" fmla="*/ 0 h 359"/>
                <a:gd name="T66" fmla="*/ 117 w 190"/>
                <a:gd name="T67" fmla="*/ 0 h 359"/>
                <a:gd name="T68" fmla="*/ 127 w 190"/>
                <a:gd name="T69" fmla="*/ 0 h 359"/>
                <a:gd name="T70" fmla="*/ 134 w 190"/>
                <a:gd name="T71" fmla="*/ 0 h 359"/>
                <a:gd name="T72" fmla="*/ 143 w 190"/>
                <a:gd name="T73" fmla="*/ 3 h 359"/>
                <a:gd name="T74" fmla="*/ 150 w 190"/>
                <a:gd name="T75" fmla="*/ 8 h 359"/>
                <a:gd name="T76" fmla="*/ 158 w 190"/>
                <a:gd name="T77" fmla="*/ 14 h 359"/>
                <a:gd name="T78" fmla="*/ 166 w 190"/>
                <a:gd name="T79" fmla="*/ 20 h 359"/>
                <a:gd name="T80" fmla="*/ 173 w 190"/>
                <a:gd name="T81"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59">
                  <a:moveTo>
                    <a:pt x="173" y="25"/>
                  </a:moveTo>
                  <a:lnTo>
                    <a:pt x="182" y="71"/>
                  </a:lnTo>
                  <a:lnTo>
                    <a:pt x="188" y="119"/>
                  </a:lnTo>
                  <a:lnTo>
                    <a:pt x="190" y="167"/>
                  </a:lnTo>
                  <a:lnTo>
                    <a:pt x="187" y="215"/>
                  </a:lnTo>
                  <a:lnTo>
                    <a:pt x="179" y="237"/>
                  </a:lnTo>
                  <a:lnTo>
                    <a:pt x="169" y="257"/>
                  </a:lnTo>
                  <a:lnTo>
                    <a:pt x="159" y="274"/>
                  </a:lnTo>
                  <a:lnTo>
                    <a:pt x="150" y="291"/>
                  </a:lnTo>
                  <a:lnTo>
                    <a:pt x="140" y="305"/>
                  </a:lnTo>
                  <a:lnTo>
                    <a:pt x="130" y="319"/>
                  </a:lnTo>
                  <a:lnTo>
                    <a:pt x="119" y="331"/>
                  </a:lnTo>
                  <a:lnTo>
                    <a:pt x="109" y="339"/>
                  </a:lnTo>
                  <a:lnTo>
                    <a:pt x="97" y="348"/>
                  </a:lnTo>
                  <a:lnTo>
                    <a:pt x="87" y="353"/>
                  </a:lnTo>
                  <a:lnTo>
                    <a:pt x="75" y="356"/>
                  </a:lnTo>
                  <a:lnTo>
                    <a:pt x="63" y="359"/>
                  </a:lnTo>
                  <a:lnTo>
                    <a:pt x="53" y="359"/>
                  </a:lnTo>
                  <a:lnTo>
                    <a:pt x="41" y="356"/>
                  </a:lnTo>
                  <a:lnTo>
                    <a:pt x="30" y="353"/>
                  </a:lnTo>
                  <a:lnTo>
                    <a:pt x="18" y="348"/>
                  </a:lnTo>
                  <a:lnTo>
                    <a:pt x="3" y="311"/>
                  </a:lnTo>
                  <a:lnTo>
                    <a:pt x="0" y="260"/>
                  </a:lnTo>
                  <a:lnTo>
                    <a:pt x="2" y="206"/>
                  </a:lnTo>
                  <a:lnTo>
                    <a:pt x="3" y="155"/>
                  </a:lnTo>
                  <a:lnTo>
                    <a:pt x="14" y="121"/>
                  </a:lnTo>
                  <a:lnTo>
                    <a:pt x="25" y="93"/>
                  </a:lnTo>
                  <a:lnTo>
                    <a:pt x="38" y="71"/>
                  </a:lnTo>
                  <a:lnTo>
                    <a:pt x="52" y="51"/>
                  </a:lnTo>
                  <a:lnTo>
                    <a:pt x="65" y="37"/>
                  </a:lnTo>
                  <a:lnTo>
                    <a:pt x="79" y="23"/>
                  </a:lnTo>
                  <a:lnTo>
                    <a:pt x="94" y="11"/>
                  </a:lnTo>
                  <a:lnTo>
                    <a:pt x="109" y="0"/>
                  </a:lnTo>
                  <a:lnTo>
                    <a:pt x="117" y="0"/>
                  </a:lnTo>
                  <a:lnTo>
                    <a:pt x="127" y="0"/>
                  </a:lnTo>
                  <a:lnTo>
                    <a:pt x="134" y="0"/>
                  </a:lnTo>
                  <a:lnTo>
                    <a:pt x="143"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23"/>
            <p:cNvSpPr>
              <a:spLocks/>
            </p:cNvSpPr>
            <p:nvPr/>
          </p:nvSpPr>
          <p:spPr bwMode="auto">
            <a:xfrm>
              <a:off x="8490115" y="6462294"/>
              <a:ext cx="174571" cy="194646"/>
            </a:xfrm>
            <a:custGeom>
              <a:avLst/>
              <a:gdLst>
                <a:gd name="T0" fmla="*/ 228 w 245"/>
                <a:gd name="T1" fmla="*/ 246 h 746"/>
                <a:gd name="T2" fmla="*/ 237 w 245"/>
                <a:gd name="T3" fmla="*/ 271 h 746"/>
                <a:gd name="T4" fmla="*/ 243 w 245"/>
                <a:gd name="T5" fmla="*/ 302 h 746"/>
                <a:gd name="T6" fmla="*/ 245 w 245"/>
                <a:gd name="T7" fmla="*/ 336 h 746"/>
                <a:gd name="T8" fmla="*/ 243 w 245"/>
                <a:gd name="T9" fmla="*/ 373 h 746"/>
                <a:gd name="T10" fmla="*/ 234 w 245"/>
                <a:gd name="T11" fmla="*/ 430 h 746"/>
                <a:gd name="T12" fmla="*/ 224 w 245"/>
                <a:gd name="T13" fmla="*/ 486 h 746"/>
                <a:gd name="T14" fmla="*/ 210 w 245"/>
                <a:gd name="T15" fmla="*/ 540 h 746"/>
                <a:gd name="T16" fmla="*/ 195 w 245"/>
                <a:gd name="T17" fmla="*/ 588 h 746"/>
                <a:gd name="T18" fmla="*/ 178 w 245"/>
                <a:gd name="T19" fmla="*/ 636 h 746"/>
                <a:gd name="T20" fmla="*/ 160 w 245"/>
                <a:gd name="T21" fmla="*/ 678 h 746"/>
                <a:gd name="T22" fmla="*/ 140 w 245"/>
                <a:gd name="T23" fmla="*/ 715 h 746"/>
                <a:gd name="T24" fmla="*/ 120 w 245"/>
                <a:gd name="T25" fmla="*/ 746 h 746"/>
                <a:gd name="T26" fmla="*/ 105 w 245"/>
                <a:gd name="T27" fmla="*/ 743 h 746"/>
                <a:gd name="T28" fmla="*/ 93 w 245"/>
                <a:gd name="T29" fmla="*/ 732 h 746"/>
                <a:gd name="T30" fmla="*/ 80 w 245"/>
                <a:gd name="T31" fmla="*/ 715 h 746"/>
                <a:gd name="T32" fmla="*/ 68 w 245"/>
                <a:gd name="T33" fmla="*/ 695 h 746"/>
                <a:gd name="T34" fmla="*/ 57 w 245"/>
                <a:gd name="T35" fmla="*/ 673 h 746"/>
                <a:gd name="T36" fmla="*/ 45 w 245"/>
                <a:gd name="T37" fmla="*/ 650 h 746"/>
                <a:gd name="T38" fmla="*/ 34 w 245"/>
                <a:gd name="T39" fmla="*/ 627 h 746"/>
                <a:gd name="T40" fmla="*/ 22 w 245"/>
                <a:gd name="T41" fmla="*/ 605 h 746"/>
                <a:gd name="T42" fmla="*/ 11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5 w 245"/>
                <a:gd name="T69" fmla="*/ 3 h 746"/>
                <a:gd name="T70" fmla="*/ 98 w 245"/>
                <a:gd name="T71" fmla="*/ 0 h 746"/>
                <a:gd name="T72" fmla="*/ 111 w 245"/>
                <a:gd name="T73" fmla="*/ 6 h 746"/>
                <a:gd name="T74" fmla="*/ 126 w 245"/>
                <a:gd name="T75" fmla="*/ 28 h 746"/>
                <a:gd name="T76" fmla="*/ 142 w 245"/>
                <a:gd name="T77" fmla="*/ 51 h 746"/>
                <a:gd name="T78" fmla="*/ 157 w 245"/>
                <a:gd name="T79" fmla="*/ 79 h 746"/>
                <a:gd name="T80" fmla="*/ 172 w 245"/>
                <a:gd name="T81" fmla="*/ 110 h 746"/>
                <a:gd name="T82" fmla="*/ 187 w 245"/>
                <a:gd name="T83" fmla="*/ 144 h 746"/>
                <a:gd name="T84" fmla="*/ 200 w 245"/>
                <a:gd name="T85" fmla="*/ 178 h 746"/>
                <a:gd name="T86" fmla="*/ 214 w 245"/>
                <a:gd name="T87" fmla="*/ 212 h 746"/>
                <a:gd name="T88" fmla="*/ 228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8" y="246"/>
                  </a:moveTo>
                  <a:lnTo>
                    <a:pt x="237" y="271"/>
                  </a:lnTo>
                  <a:lnTo>
                    <a:pt x="243" y="302"/>
                  </a:lnTo>
                  <a:lnTo>
                    <a:pt x="245" y="336"/>
                  </a:lnTo>
                  <a:lnTo>
                    <a:pt x="243" y="373"/>
                  </a:lnTo>
                  <a:lnTo>
                    <a:pt x="234" y="430"/>
                  </a:lnTo>
                  <a:lnTo>
                    <a:pt x="224" y="486"/>
                  </a:lnTo>
                  <a:lnTo>
                    <a:pt x="210" y="540"/>
                  </a:lnTo>
                  <a:lnTo>
                    <a:pt x="195" y="588"/>
                  </a:lnTo>
                  <a:lnTo>
                    <a:pt x="178" y="636"/>
                  </a:lnTo>
                  <a:lnTo>
                    <a:pt x="160" y="678"/>
                  </a:lnTo>
                  <a:lnTo>
                    <a:pt x="140" y="715"/>
                  </a:lnTo>
                  <a:lnTo>
                    <a:pt x="120" y="746"/>
                  </a:lnTo>
                  <a:lnTo>
                    <a:pt x="105" y="743"/>
                  </a:lnTo>
                  <a:lnTo>
                    <a:pt x="93" y="732"/>
                  </a:lnTo>
                  <a:lnTo>
                    <a:pt x="80" y="715"/>
                  </a:lnTo>
                  <a:lnTo>
                    <a:pt x="68" y="695"/>
                  </a:lnTo>
                  <a:lnTo>
                    <a:pt x="57" y="673"/>
                  </a:lnTo>
                  <a:lnTo>
                    <a:pt x="45" y="650"/>
                  </a:lnTo>
                  <a:lnTo>
                    <a:pt x="34" y="627"/>
                  </a:lnTo>
                  <a:lnTo>
                    <a:pt x="22" y="605"/>
                  </a:lnTo>
                  <a:lnTo>
                    <a:pt x="11"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5" y="3"/>
                  </a:lnTo>
                  <a:lnTo>
                    <a:pt x="98" y="0"/>
                  </a:lnTo>
                  <a:lnTo>
                    <a:pt x="111" y="6"/>
                  </a:lnTo>
                  <a:lnTo>
                    <a:pt x="126" y="28"/>
                  </a:lnTo>
                  <a:lnTo>
                    <a:pt x="142" y="51"/>
                  </a:lnTo>
                  <a:lnTo>
                    <a:pt x="157" y="79"/>
                  </a:lnTo>
                  <a:lnTo>
                    <a:pt x="172" y="110"/>
                  </a:lnTo>
                  <a:lnTo>
                    <a:pt x="187" y="144"/>
                  </a:lnTo>
                  <a:lnTo>
                    <a:pt x="200" y="178"/>
                  </a:lnTo>
                  <a:lnTo>
                    <a:pt x="214" y="212"/>
                  </a:lnTo>
                  <a:lnTo>
                    <a:pt x="228"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4"/>
            <p:cNvSpPr>
              <a:spLocks/>
            </p:cNvSpPr>
            <p:nvPr/>
          </p:nvSpPr>
          <p:spPr bwMode="auto">
            <a:xfrm>
              <a:off x="8690548" y="6558051"/>
              <a:ext cx="129311" cy="91582"/>
            </a:xfrm>
            <a:custGeom>
              <a:avLst/>
              <a:gdLst>
                <a:gd name="T0" fmla="*/ 175 w 187"/>
                <a:gd name="T1" fmla="*/ 82 h 351"/>
                <a:gd name="T2" fmla="*/ 181 w 187"/>
                <a:gd name="T3" fmla="*/ 111 h 351"/>
                <a:gd name="T4" fmla="*/ 186 w 187"/>
                <a:gd name="T5" fmla="*/ 142 h 351"/>
                <a:gd name="T6" fmla="*/ 187 w 187"/>
                <a:gd name="T7" fmla="*/ 176 h 351"/>
                <a:gd name="T8" fmla="*/ 185 w 187"/>
                <a:gd name="T9" fmla="*/ 210 h 351"/>
                <a:gd name="T10" fmla="*/ 183 w 187"/>
                <a:gd name="T11" fmla="*/ 235 h 351"/>
                <a:gd name="T12" fmla="*/ 178 w 187"/>
                <a:gd name="T13" fmla="*/ 258 h 351"/>
                <a:gd name="T14" fmla="*/ 172 w 187"/>
                <a:gd name="T15" fmla="*/ 277 h 351"/>
                <a:gd name="T16" fmla="*/ 166 w 187"/>
                <a:gd name="T17" fmla="*/ 297 h 351"/>
                <a:gd name="T18" fmla="*/ 157 w 187"/>
                <a:gd name="T19" fmla="*/ 314 h 351"/>
                <a:gd name="T20" fmla="*/ 149 w 187"/>
                <a:gd name="T21" fmla="*/ 328 h 351"/>
                <a:gd name="T22" fmla="*/ 140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3 w 187"/>
                <a:gd name="T39" fmla="*/ 212 h 351"/>
                <a:gd name="T40" fmla="*/ 3 w 187"/>
                <a:gd name="T41" fmla="*/ 167 h 351"/>
                <a:gd name="T42" fmla="*/ 0 w 187"/>
                <a:gd name="T43" fmla="*/ 145 h 351"/>
                <a:gd name="T44" fmla="*/ 0 w 187"/>
                <a:gd name="T45" fmla="*/ 119 h 351"/>
                <a:gd name="T46" fmla="*/ 1 w 187"/>
                <a:gd name="T47" fmla="*/ 94 h 351"/>
                <a:gd name="T48" fmla="*/ 5 w 187"/>
                <a:gd name="T49" fmla="*/ 71 h 351"/>
                <a:gd name="T50" fmla="*/ 13 w 187"/>
                <a:gd name="T51" fmla="*/ 51 h 351"/>
                <a:gd name="T52" fmla="*/ 23 w 187"/>
                <a:gd name="T53" fmla="*/ 31 h 351"/>
                <a:gd name="T54" fmla="*/ 32 w 187"/>
                <a:gd name="T55" fmla="*/ 20 h 351"/>
                <a:gd name="T56" fmla="*/ 43 w 187"/>
                <a:gd name="T57" fmla="*/ 9 h 351"/>
                <a:gd name="T58" fmla="*/ 55 w 187"/>
                <a:gd name="T59" fmla="*/ 3 h 351"/>
                <a:gd name="T60" fmla="*/ 65 w 187"/>
                <a:gd name="T61" fmla="*/ 0 h 351"/>
                <a:gd name="T62" fmla="*/ 77 w 187"/>
                <a:gd name="T63" fmla="*/ 0 h 351"/>
                <a:gd name="T64" fmla="*/ 88 w 187"/>
                <a:gd name="T65" fmla="*/ 3 h 351"/>
                <a:gd name="T66" fmla="*/ 100 w 187"/>
                <a:gd name="T67" fmla="*/ 6 h 351"/>
                <a:gd name="T68" fmla="*/ 113 w 187"/>
                <a:gd name="T69" fmla="*/ 15 h 351"/>
                <a:gd name="T70" fmla="*/ 123 w 187"/>
                <a:gd name="T71" fmla="*/ 23 h 351"/>
                <a:gd name="T72" fmla="*/ 135 w 187"/>
                <a:gd name="T73" fmla="*/ 31 h 351"/>
                <a:gd name="T74" fmla="*/ 146 w 187"/>
                <a:gd name="T75" fmla="*/ 43 h 351"/>
                <a:gd name="T76" fmla="*/ 156 w 187"/>
                <a:gd name="T77" fmla="*/ 57 h 351"/>
                <a:gd name="T78" fmla="*/ 166 w 187"/>
                <a:gd name="T79" fmla="*/ 68 h 351"/>
                <a:gd name="T80" fmla="*/ 175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5" y="82"/>
                  </a:moveTo>
                  <a:lnTo>
                    <a:pt x="181" y="111"/>
                  </a:lnTo>
                  <a:lnTo>
                    <a:pt x="186" y="142"/>
                  </a:lnTo>
                  <a:lnTo>
                    <a:pt x="187" y="176"/>
                  </a:lnTo>
                  <a:lnTo>
                    <a:pt x="185" y="210"/>
                  </a:lnTo>
                  <a:lnTo>
                    <a:pt x="183" y="235"/>
                  </a:lnTo>
                  <a:lnTo>
                    <a:pt x="178" y="258"/>
                  </a:lnTo>
                  <a:lnTo>
                    <a:pt x="172" y="277"/>
                  </a:lnTo>
                  <a:lnTo>
                    <a:pt x="166" y="297"/>
                  </a:lnTo>
                  <a:lnTo>
                    <a:pt x="157" y="314"/>
                  </a:lnTo>
                  <a:lnTo>
                    <a:pt x="149" y="328"/>
                  </a:lnTo>
                  <a:lnTo>
                    <a:pt x="140" y="340"/>
                  </a:lnTo>
                  <a:lnTo>
                    <a:pt x="131" y="348"/>
                  </a:lnTo>
                  <a:lnTo>
                    <a:pt x="111" y="351"/>
                  </a:lnTo>
                  <a:lnTo>
                    <a:pt x="92" y="342"/>
                  </a:lnTo>
                  <a:lnTo>
                    <a:pt x="73" y="331"/>
                  </a:lnTo>
                  <a:lnTo>
                    <a:pt x="56" y="311"/>
                  </a:lnTo>
                  <a:lnTo>
                    <a:pt x="40" y="283"/>
                  </a:lnTo>
                  <a:lnTo>
                    <a:pt x="25" y="252"/>
                  </a:lnTo>
                  <a:lnTo>
                    <a:pt x="13" y="212"/>
                  </a:lnTo>
                  <a:lnTo>
                    <a:pt x="3" y="167"/>
                  </a:lnTo>
                  <a:lnTo>
                    <a:pt x="0" y="145"/>
                  </a:lnTo>
                  <a:lnTo>
                    <a:pt x="0" y="119"/>
                  </a:lnTo>
                  <a:lnTo>
                    <a:pt x="1" y="94"/>
                  </a:lnTo>
                  <a:lnTo>
                    <a:pt x="5" y="71"/>
                  </a:lnTo>
                  <a:lnTo>
                    <a:pt x="13" y="51"/>
                  </a:lnTo>
                  <a:lnTo>
                    <a:pt x="23" y="31"/>
                  </a:lnTo>
                  <a:lnTo>
                    <a:pt x="32" y="20"/>
                  </a:lnTo>
                  <a:lnTo>
                    <a:pt x="43" y="9"/>
                  </a:lnTo>
                  <a:lnTo>
                    <a:pt x="55" y="3"/>
                  </a:lnTo>
                  <a:lnTo>
                    <a:pt x="65" y="0"/>
                  </a:lnTo>
                  <a:lnTo>
                    <a:pt x="77" y="0"/>
                  </a:lnTo>
                  <a:lnTo>
                    <a:pt x="88" y="3"/>
                  </a:lnTo>
                  <a:lnTo>
                    <a:pt x="100" y="6"/>
                  </a:lnTo>
                  <a:lnTo>
                    <a:pt x="113" y="15"/>
                  </a:lnTo>
                  <a:lnTo>
                    <a:pt x="123" y="23"/>
                  </a:lnTo>
                  <a:lnTo>
                    <a:pt x="135" y="31"/>
                  </a:lnTo>
                  <a:lnTo>
                    <a:pt x="146" y="43"/>
                  </a:lnTo>
                  <a:lnTo>
                    <a:pt x="156" y="57"/>
                  </a:lnTo>
                  <a:lnTo>
                    <a:pt x="166"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5"/>
            <p:cNvSpPr>
              <a:spLocks/>
            </p:cNvSpPr>
            <p:nvPr/>
          </p:nvSpPr>
          <p:spPr bwMode="auto">
            <a:xfrm>
              <a:off x="8632357" y="6639197"/>
              <a:ext cx="90518" cy="84798"/>
            </a:xfrm>
            <a:custGeom>
              <a:avLst/>
              <a:gdLst>
                <a:gd name="T0" fmla="*/ 121 w 127"/>
                <a:gd name="T1" fmla="*/ 111 h 325"/>
                <a:gd name="T2" fmla="*/ 124 w 127"/>
                <a:gd name="T3" fmla="*/ 144 h 325"/>
                <a:gd name="T4" fmla="*/ 127 w 127"/>
                <a:gd name="T5" fmla="*/ 178 h 325"/>
                <a:gd name="T6" fmla="*/ 126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8 h 325"/>
                <a:gd name="T18" fmla="*/ 95 w 127"/>
                <a:gd name="T19" fmla="*/ 317 h 325"/>
                <a:gd name="T20" fmla="*/ 86 w 127"/>
                <a:gd name="T21" fmla="*/ 323 h 325"/>
                <a:gd name="T22" fmla="*/ 79 w 127"/>
                <a:gd name="T23" fmla="*/ 325 h 325"/>
                <a:gd name="T24" fmla="*/ 70 w 127"/>
                <a:gd name="T25" fmla="*/ 325 h 325"/>
                <a:gd name="T26" fmla="*/ 60 w 127"/>
                <a:gd name="T27" fmla="*/ 323 h 325"/>
                <a:gd name="T28" fmla="*/ 50 w 127"/>
                <a:gd name="T29" fmla="*/ 317 h 325"/>
                <a:gd name="T30" fmla="*/ 41 w 127"/>
                <a:gd name="T31" fmla="*/ 306 h 325"/>
                <a:gd name="T32" fmla="*/ 31 w 127"/>
                <a:gd name="T33" fmla="*/ 291 h 325"/>
                <a:gd name="T34" fmla="*/ 23 w 127"/>
                <a:gd name="T35" fmla="*/ 274 h 325"/>
                <a:gd name="T36" fmla="*/ 15 w 127"/>
                <a:gd name="T37" fmla="*/ 255 h 325"/>
                <a:gd name="T38" fmla="*/ 9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0 w 127"/>
                <a:gd name="T55" fmla="*/ 3 h 325"/>
                <a:gd name="T56" fmla="*/ 41 w 127"/>
                <a:gd name="T57" fmla="*/ 0 h 325"/>
                <a:gd name="T58" fmla="*/ 50 w 127"/>
                <a:gd name="T59" fmla="*/ 3 h 325"/>
                <a:gd name="T60" fmla="*/ 61 w 127"/>
                <a:gd name="T61" fmla="*/ 6 h 325"/>
                <a:gd name="T62" fmla="*/ 71 w 127"/>
                <a:gd name="T63" fmla="*/ 12 h 325"/>
                <a:gd name="T64" fmla="*/ 81 w 127"/>
                <a:gd name="T65" fmla="*/ 17 h 325"/>
                <a:gd name="T66" fmla="*/ 87 w 127"/>
                <a:gd name="T67" fmla="*/ 23 h 325"/>
                <a:gd name="T68" fmla="*/ 93 w 127"/>
                <a:gd name="T69" fmla="*/ 31 h 325"/>
                <a:gd name="T70" fmla="*/ 99 w 127"/>
                <a:gd name="T71" fmla="*/ 43 h 325"/>
                <a:gd name="T72" fmla="*/ 104 w 127"/>
                <a:gd name="T73" fmla="*/ 54 h 325"/>
                <a:gd name="T74" fmla="*/ 108 w 127"/>
                <a:gd name="T75" fmla="*/ 65 h 325"/>
                <a:gd name="T76" fmla="*/ 114 w 127"/>
                <a:gd name="T77" fmla="*/ 79 h 325"/>
                <a:gd name="T78" fmla="*/ 118 w 127"/>
                <a:gd name="T79" fmla="*/ 94 h 325"/>
                <a:gd name="T80" fmla="*/ 121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11"/>
                  </a:moveTo>
                  <a:lnTo>
                    <a:pt x="124" y="144"/>
                  </a:lnTo>
                  <a:lnTo>
                    <a:pt x="127" y="178"/>
                  </a:lnTo>
                  <a:lnTo>
                    <a:pt x="126" y="215"/>
                  </a:lnTo>
                  <a:lnTo>
                    <a:pt x="123" y="246"/>
                  </a:lnTo>
                  <a:lnTo>
                    <a:pt x="119" y="266"/>
                  </a:lnTo>
                  <a:lnTo>
                    <a:pt x="114" y="283"/>
                  </a:lnTo>
                  <a:lnTo>
                    <a:pt x="108" y="297"/>
                  </a:lnTo>
                  <a:lnTo>
                    <a:pt x="102" y="308"/>
                  </a:lnTo>
                  <a:lnTo>
                    <a:pt x="95" y="317"/>
                  </a:lnTo>
                  <a:lnTo>
                    <a:pt x="86" y="323"/>
                  </a:lnTo>
                  <a:lnTo>
                    <a:pt x="79" y="325"/>
                  </a:lnTo>
                  <a:lnTo>
                    <a:pt x="70" y="325"/>
                  </a:lnTo>
                  <a:lnTo>
                    <a:pt x="60" y="323"/>
                  </a:lnTo>
                  <a:lnTo>
                    <a:pt x="50" y="317"/>
                  </a:lnTo>
                  <a:lnTo>
                    <a:pt x="41" y="306"/>
                  </a:lnTo>
                  <a:lnTo>
                    <a:pt x="31" y="291"/>
                  </a:lnTo>
                  <a:lnTo>
                    <a:pt x="23" y="274"/>
                  </a:lnTo>
                  <a:lnTo>
                    <a:pt x="15" y="255"/>
                  </a:lnTo>
                  <a:lnTo>
                    <a:pt x="9" y="232"/>
                  </a:lnTo>
                  <a:lnTo>
                    <a:pt x="5" y="207"/>
                  </a:lnTo>
                  <a:lnTo>
                    <a:pt x="2" y="167"/>
                  </a:lnTo>
                  <a:lnTo>
                    <a:pt x="0" y="128"/>
                  </a:lnTo>
                  <a:lnTo>
                    <a:pt x="2" y="88"/>
                  </a:lnTo>
                  <a:lnTo>
                    <a:pt x="7" y="51"/>
                  </a:lnTo>
                  <a:lnTo>
                    <a:pt x="13" y="29"/>
                  </a:lnTo>
                  <a:lnTo>
                    <a:pt x="22" y="12"/>
                  </a:lnTo>
                  <a:lnTo>
                    <a:pt x="30" y="3"/>
                  </a:lnTo>
                  <a:lnTo>
                    <a:pt x="41" y="0"/>
                  </a:lnTo>
                  <a:lnTo>
                    <a:pt x="50" y="3"/>
                  </a:lnTo>
                  <a:lnTo>
                    <a:pt x="61" y="6"/>
                  </a:lnTo>
                  <a:lnTo>
                    <a:pt x="71" y="12"/>
                  </a:lnTo>
                  <a:lnTo>
                    <a:pt x="81" y="17"/>
                  </a:lnTo>
                  <a:lnTo>
                    <a:pt x="87" y="23"/>
                  </a:lnTo>
                  <a:lnTo>
                    <a:pt x="93" y="31"/>
                  </a:lnTo>
                  <a:lnTo>
                    <a:pt x="99" y="43"/>
                  </a:lnTo>
                  <a:lnTo>
                    <a:pt x="104" y="54"/>
                  </a:lnTo>
                  <a:lnTo>
                    <a:pt x="108"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7477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1143000"/>
          </a:xfrm>
        </p:spPr>
        <p:txBody>
          <a:bodyPr>
            <a:noAutofit/>
          </a:bodyPr>
          <a:lstStyle/>
          <a:p>
            <a:pPr algn="ctr"/>
            <a:r>
              <a:rPr lang="en-US" altLang="en-US" sz="3600" dirty="0"/>
              <a:t>Goals for Developing a </a:t>
            </a:r>
            <a:br>
              <a:rPr lang="en-US" altLang="en-US" sz="3600" dirty="0"/>
            </a:br>
            <a:r>
              <a:rPr lang="en-US" altLang="en-US" sz="3600" dirty="0"/>
              <a:t>Responsible Budget </a:t>
            </a:r>
            <a:endParaRPr lang="en-US" sz="3600" dirty="0"/>
          </a:p>
        </p:txBody>
      </p:sp>
      <p:sp>
        <p:nvSpPr>
          <p:cNvPr id="3" name="Content Placeholder 2"/>
          <p:cNvSpPr>
            <a:spLocks noGrp="1"/>
          </p:cNvSpPr>
          <p:nvPr>
            <p:ph idx="1"/>
          </p:nvPr>
        </p:nvSpPr>
        <p:spPr>
          <a:xfrm>
            <a:off x="1435608" y="1828800"/>
            <a:ext cx="7498080" cy="4419600"/>
          </a:xfrm>
        </p:spPr>
        <p:txBody>
          <a:bodyPr/>
          <a:lstStyle/>
          <a:p>
            <a:r>
              <a:rPr lang="en-US" dirty="0"/>
              <a:t>Increase Student Achievement &amp; Wellness</a:t>
            </a:r>
          </a:p>
          <a:p>
            <a:r>
              <a:rPr lang="en-US" dirty="0"/>
              <a:t>Continue Focus on Instructional Improvement</a:t>
            </a:r>
          </a:p>
          <a:p>
            <a:r>
              <a:rPr lang="en-US" dirty="0"/>
              <a:t>Keep our Students &amp; Staff Safe</a:t>
            </a:r>
          </a:p>
          <a:p>
            <a:r>
              <a:rPr lang="en-US" dirty="0"/>
              <a:t>Keep Facilities Running Efficiently</a:t>
            </a:r>
          </a:p>
          <a:p>
            <a:r>
              <a:rPr lang="en-US" dirty="0"/>
              <a:t>Technology Upgrades including Infrastructure and Instructional Tools</a:t>
            </a:r>
          </a:p>
          <a:p>
            <a:endParaRPr lang="en-US" dirty="0"/>
          </a:p>
        </p:txBody>
      </p:sp>
      <p:grpSp>
        <p:nvGrpSpPr>
          <p:cNvPr id="4" name="Group 3"/>
          <p:cNvGrpSpPr/>
          <p:nvPr/>
        </p:nvGrpSpPr>
        <p:grpSpPr>
          <a:xfrm>
            <a:off x="5638800" y="6130405"/>
            <a:ext cx="3200456" cy="633511"/>
            <a:chOff x="5638800" y="6130405"/>
            <a:chExt cx="3200456" cy="633511"/>
          </a:xfrm>
        </p:grpSpPr>
        <p:sp>
          <p:nvSpPr>
            <p:cNvPr id="5" name="AutoShape 4"/>
            <p:cNvSpPr>
              <a:spLocks noChangeAspect="1" noChangeArrowheads="1" noTextEdit="1"/>
            </p:cNvSpPr>
            <p:nvPr/>
          </p:nvSpPr>
          <p:spPr bwMode="auto">
            <a:xfrm>
              <a:off x="5638800" y="6130405"/>
              <a:ext cx="3200456" cy="63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p:cNvSpPr>
            <p:nvPr/>
          </p:nvSpPr>
          <p:spPr bwMode="auto">
            <a:xfrm>
              <a:off x="5735783" y="6133275"/>
              <a:ext cx="84053" cy="109846"/>
            </a:xfrm>
            <a:custGeom>
              <a:avLst/>
              <a:gdLst>
                <a:gd name="T0" fmla="*/ 115 w 117"/>
                <a:gd name="T1" fmla="*/ 99 h 421"/>
                <a:gd name="T2" fmla="*/ 117 w 117"/>
                <a:gd name="T3" fmla="*/ 144 h 421"/>
                <a:gd name="T4" fmla="*/ 116 w 117"/>
                <a:gd name="T5" fmla="*/ 190 h 421"/>
                <a:gd name="T6" fmla="*/ 114 w 117"/>
                <a:gd name="T7" fmla="*/ 232 h 421"/>
                <a:gd name="T8" fmla="*/ 109 w 117"/>
                <a:gd name="T9" fmla="*/ 274 h 421"/>
                <a:gd name="T10" fmla="*/ 101 w 117"/>
                <a:gd name="T11" fmla="*/ 314 h 421"/>
                <a:gd name="T12" fmla="*/ 92 w 117"/>
                <a:gd name="T13" fmla="*/ 348 h 421"/>
                <a:gd name="T14" fmla="*/ 81 w 117"/>
                <a:gd name="T15" fmla="*/ 382 h 421"/>
                <a:gd name="T16" fmla="*/ 68 w 117"/>
                <a:gd name="T17" fmla="*/ 410 h 421"/>
                <a:gd name="T18" fmla="*/ 62 w 117"/>
                <a:gd name="T19" fmla="*/ 416 h 421"/>
                <a:gd name="T20" fmla="*/ 58 w 117"/>
                <a:gd name="T21" fmla="*/ 419 h 421"/>
                <a:gd name="T22" fmla="*/ 52 w 117"/>
                <a:gd name="T23" fmla="*/ 421 h 421"/>
                <a:gd name="T24" fmla="*/ 47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5 w 117"/>
                <a:gd name="T39" fmla="*/ 351 h 421"/>
                <a:gd name="T40" fmla="*/ 2 w 117"/>
                <a:gd name="T41" fmla="*/ 328 h 421"/>
                <a:gd name="T42" fmla="*/ 0 w 117"/>
                <a:gd name="T43" fmla="*/ 283 h 421"/>
                <a:gd name="T44" fmla="*/ 0 w 117"/>
                <a:gd name="T45" fmla="*/ 241 h 421"/>
                <a:gd name="T46" fmla="*/ 3 w 117"/>
                <a:gd name="T47" fmla="*/ 198 h 421"/>
                <a:gd name="T48" fmla="*/ 8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8 w 117"/>
                <a:gd name="T65" fmla="*/ 3 h 421"/>
                <a:gd name="T66" fmla="*/ 72 w 117"/>
                <a:gd name="T67" fmla="*/ 0 h 421"/>
                <a:gd name="T68" fmla="*/ 76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4" y="232"/>
                  </a:lnTo>
                  <a:lnTo>
                    <a:pt x="109" y="274"/>
                  </a:lnTo>
                  <a:lnTo>
                    <a:pt x="101" y="314"/>
                  </a:lnTo>
                  <a:lnTo>
                    <a:pt x="92" y="348"/>
                  </a:lnTo>
                  <a:lnTo>
                    <a:pt x="81" y="382"/>
                  </a:lnTo>
                  <a:lnTo>
                    <a:pt x="68" y="410"/>
                  </a:lnTo>
                  <a:lnTo>
                    <a:pt x="62" y="416"/>
                  </a:lnTo>
                  <a:lnTo>
                    <a:pt x="58" y="419"/>
                  </a:lnTo>
                  <a:lnTo>
                    <a:pt x="52" y="421"/>
                  </a:lnTo>
                  <a:lnTo>
                    <a:pt x="47" y="421"/>
                  </a:lnTo>
                  <a:lnTo>
                    <a:pt x="41" y="419"/>
                  </a:lnTo>
                  <a:lnTo>
                    <a:pt x="36" y="416"/>
                  </a:lnTo>
                  <a:lnTo>
                    <a:pt x="31" y="413"/>
                  </a:lnTo>
                  <a:lnTo>
                    <a:pt x="25" y="410"/>
                  </a:lnTo>
                  <a:lnTo>
                    <a:pt x="17" y="393"/>
                  </a:lnTo>
                  <a:lnTo>
                    <a:pt x="11" y="373"/>
                  </a:lnTo>
                  <a:lnTo>
                    <a:pt x="5" y="351"/>
                  </a:lnTo>
                  <a:lnTo>
                    <a:pt x="2" y="328"/>
                  </a:lnTo>
                  <a:lnTo>
                    <a:pt x="0" y="283"/>
                  </a:lnTo>
                  <a:lnTo>
                    <a:pt x="0" y="241"/>
                  </a:lnTo>
                  <a:lnTo>
                    <a:pt x="3" y="198"/>
                  </a:lnTo>
                  <a:lnTo>
                    <a:pt x="8" y="156"/>
                  </a:lnTo>
                  <a:lnTo>
                    <a:pt x="15" y="116"/>
                  </a:lnTo>
                  <a:lnTo>
                    <a:pt x="24" y="82"/>
                  </a:lnTo>
                  <a:lnTo>
                    <a:pt x="36" y="48"/>
                  </a:lnTo>
                  <a:lnTo>
                    <a:pt x="50" y="20"/>
                  </a:lnTo>
                  <a:lnTo>
                    <a:pt x="54" y="17"/>
                  </a:lnTo>
                  <a:lnTo>
                    <a:pt x="58" y="12"/>
                  </a:lnTo>
                  <a:lnTo>
                    <a:pt x="62" y="9"/>
                  </a:lnTo>
                  <a:lnTo>
                    <a:pt x="68" y="3"/>
                  </a:lnTo>
                  <a:lnTo>
                    <a:pt x="72" y="0"/>
                  </a:lnTo>
                  <a:lnTo>
                    <a:pt x="76"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p:cNvSpPr>
            <p:nvPr/>
          </p:nvSpPr>
          <p:spPr bwMode="auto">
            <a:xfrm>
              <a:off x="582630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8 w 150"/>
                <a:gd name="T31" fmla="*/ 399 h 407"/>
                <a:gd name="T32" fmla="*/ 18 w 150"/>
                <a:gd name="T33" fmla="*/ 388 h 407"/>
                <a:gd name="T34" fmla="*/ 7 w 150"/>
                <a:gd name="T35" fmla="*/ 342 h 407"/>
                <a:gd name="T36" fmla="*/ 1 w 150"/>
                <a:gd name="T37" fmla="*/ 289 h 407"/>
                <a:gd name="T38" fmla="*/ 0 w 150"/>
                <a:gd name="T39" fmla="*/ 235 h 407"/>
                <a:gd name="T40" fmla="*/ 5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7 w 150"/>
                <a:gd name="T63" fmla="*/ 34 h 407"/>
                <a:gd name="T64" fmla="*/ 126 w 150"/>
                <a:gd name="T65" fmla="*/ 54 h 407"/>
                <a:gd name="T66" fmla="*/ 133 w 150"/>
                <a:gd name="T67" fmla="*/ 74 h 407"/>
                <a:gd name="T68" fmla="*/ 140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8" y="399"/>
                  </a:lnTo>
                  <a:lnTo>
                    <a:pt x="18" y="388"/>
                  </a:lnTo>
                  <a:lnTo>
                    <a:pt x="7" y="342"/>
                  </a:lnTo>
                  <a:lnTo>
                    <a:pt x="1" y="289"/>
                  </a:lnTo>
                  <a:lnTo>
                    <a:pt x="0" y="235"/>
                  </a:lnTo>
                  <a:lnTo>
                    <a:pt x="5" y="184"/>
                  </a:lnTo>
                  <a:lnTo>
                    <a:pt x="14" y="153"/>
                  </a:lnTo>
                  <a:lnTo>
                    <a:pt x="23" y="125"/>
                  </a:lnTo>
                  <a:lnTo>
                    <a:pt x="34" y="102"/>
                  </a:lnTo>
                  <a:lnTo>
                    <a:pt x="44" y="80"/>
                  </a:lnTo>
                  <a:lnTo>
                    <a:pt x="56" y="60"/>
                  </a:lnTo>
                  <a:lnTo>
                    <a:pt x="68" y="40"/>
                  </a:lnTo>
                  <a:lnTo>
                    <a:pt x="79" y="20"/>
                  </a:lnTo>
                  <a:lnTo>
                    <a:pt x="90" y="0"/>
                  </a:lnTo>
                  <a:lnTo>
                    <a:pt x="99" y="6"/>
                  </a:lnTo>
                  <a:lnTo>
                    <a:pt x="109" y="20"/>
                  </a:lnTo>
                  <a:lnTo>
                    <a:pt x="117" y="34"/>
                  </a:lnTo>
                  <a:lnTo>
                    <a:pt x="126" y="54"/>
                  </a:lnTo>
                  <a:lnTo>
                    <a:pt x="133" y="74"/>
                  </a:lnTo>
                  <a:lnTo>
                    <a:pt x="140"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p:cNvSpPr>
            <p:nvPr/>
          </p:nvSpPr>
          <p:spPr bwMode="auto">
            <a:xfrm>
              <a:off x="5645265" y="6255907"/>
              <a:ext cx="193967" cy="194646"/>
            </a:xfrm>
            <a:custGeom>
              <a:avLst/>
              <a:gdLst>
                <a:gd name="T0" fmla="*/ 256 w 263"/>
                <a:gd name="T1" fmla="*/ 234 h 746"/>
                <a:gd name="T2" fmla="*/ 262 w 263"/>
                <a:gd name="T3" fmla="*/ 271 h 746"/>
                <a:gd name="T4" fmla="*/ 263 w 263"/>
                <a:gd name="T5" fmla="*/ 308 h 746"/>
                <a:gd name="T6" fmla="*/ 260 w 263"/>
                <a:gd name="T7" fmla="*/ 342 h 746"/>
                <a:gd name="T8" fmla="*/ 255 w 263"/>
                <a:gd name="T9" fmla="*/ 375 h 746"/>
                <a:gd name="T10" fmla="*/ 249 w 263"/>
                <a:gd name="T11" fmla="*/ 407 h 746"/>
                <a:gd name="T12" fmla="*/ 242 w 263"/>
                <a:gd name="T13" fmla="*/ 440 h 746"/>
                <a:gd name="T14" fmla="*/ 234 w 263"/>
                <a:gd name="T15" fmla="*/ 472 h 746"/>
                <a:gd name="T16" fmla="*/ 228 w 263"/>
                <a:gd name="T17" fmla="*/ 503 h 746"/>
                <a:gd name="T18" fmla="*/ 225 w 263"/>
                <a:gd name="T19" fmla="*/ 537 h 746"/>
                <a:gd name="T20" fmla="*/ 223 w 263"/>
                <a:gd name="T21" fmla="*/ 570 h 746"/>
                <a:gd name="T22" fmla="*/ 219 w 263"/>
                <a:gd name="T23" fmla="*/ 607 h 746"/>
                <a:gd name="T24" fmla="*/ 216 w 263"/>
                <a:gd name="T25" fmla="*/ 641 h 746"/>
                <a:gd name="T26" fmla="*/ 212 w 263"/>
                <a:gd name="T27" fmla="*/ 672 h 746"/>
                <a:gd name="T28" fmla="*/ 205 w 263"/>
                <a:gd name="T29" fmla="*/ 703 h 746"/>
                <a:gd name="T30" fmla="*/ 196 w 263"/>
                <a:gd name="T31" fmla="*/ 726 h 746"/>
                <a:gd name="T32" fmla="*/ 185 w 263"/>
                <a:gd name="T33" fmla="*/ 746 h 746"/>
                <a:gd name="T34" fmla="*/ 168 w 263"/>
                <a:gd name="T35" fmla="*/ 743 h 746"/>
                <a:gd name="T36" fmla="*/ 152 w 263"/>
                <a:gd name="T37" fmla="*/ 734 h 746"/>
                <a:gd name="T38" fmla="*/ 137 w 263"/>
                <a:gd name="T39" fmla="*/ 717 h 746"/>
                <a:gd name="T40" fmla="*/ 122 w 263"/>
                <a:gd name="T41" fmla="*/ 695 h 746"/>
                <a:gd name="T42" fmla="*/ 108 w 263"/>
                <a:gd name="T43" fmla="*/ 667 h 746"/>
                <a:gd name="T44" fmla="*/ 96 w 263"/>
                <a:gd name="T45" fmla="*/ 638 h 746"/>
                <a:gd name="T46" fmla="*/ 83 w 263"/>
                <a:gd name="T47" fmla="*/ 607 h 746"/>
                <a:gd name="T48" fmla="*/ 70 w 263"/>
                <a:gd name="T49" fmla="*/ 573 h 746"/>
                <a:gd name="T50" fmla="*/ 56 w 263"/>
                <a:gd name="T51" fmla="*/ 525 h 746"/>
                <a:gd name="T52" fmla="*/ 41 w 263"/>
                <a:gd name="T53" fmla="*/ 477 h 746"/>
                <a:gd name="T54" fmla="*/ 28 w 263"/>
                <a:gd name="T55" fmla="*/ 429 h 746"/>
                <a:gd name="T56" fmla="*/ 17 w 263"/>
                <a:gd name="T57" fmla="*/ 375 h 746"/>
                <a:gd name="T58" fmla="*/ 7 w 263"/>
                <a:gd name="T59" fmla="*/ 325 h 746"/>
                <a:gd name="T60" fmla="*/ 2 w 263"/>
                <a:gd name="T61" fmla="*/ 268 h 746"/>
                <a:gd name="T62" fmla="*/ 0 w 263"/>
                <a:gd name="T63" fmla="*/ 209 h 746"/>
                <a:gd name="T64" fmla="*/ 3 w 263"/>
                <a:gd name="T65" fmla="*/ 146 h 746"/>
                <a:gd name="T66" fmla="*/ 14 w 263"/>
                <a:gd name="T67" fmla="*/ 113 h 746"/>
                <a:gd name="T68" fmla="*/ 27 w 263"/>
                <a:gd name="T69" fmla="*/ 79 h 746"/>
                <a:gd name="T70" fmla="*/ 41 w 263"/>
                <a:gd name="T71" fmla="*/ 50 h 746"/>
                <a:gd name="T72" fmla="*/ 56 w 263"/>
                <a:gd name="T73" fmla="*/ 28 h 746"/>
                <a:gd name="T74" fmla="*/ 71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4 w 263"/>
                <a:gd name="T95" fmla="*/ 189 h 746"/>
                <a:gd name="T96" fmla="*/ 256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6" y="234"/>
                  </a:moveTo>
                  <a:lnTo>
                    <a:pt x="262" y="271"/>
                  </a:lnTo>
                  <a:lnTo>
                    <a:pt x="263" y="308"/>
                  </a:lnTo>
                  <a:lnTo>
                    <a:pt x="260" y="342"/>
                  </a:lnTo>
                  <a:lnTo>
                    <a:pt x="255" y="375"/>
                  </a:lnTo>
                  <a:lnTo>
                    <a:pt x="249" y="407"/>
                  </a:lnTo>
                  <a:lnTo>
                    <a:pt x="242" y="440"/>
                  </a:lnTo>
                  <a:lnTo>
                    <a:pt x="234" y="472"/>
                  </a:lnTo>
                  <a:lnTo>
                    <a:pt x="228" y="503"/>
                  </a:lnTo>
                  <a:lnTo>
                    <a:pt x="225" y="537"/>
                  </a:lnTo>
                  <a:lnTo>
                    <a:pt x="223" y="570"/>
                  </a:lnTo>
                  <a:lnTo>
                    <a:pt x="219" y="607"/>
                  </a:lnTo>
                  <a:lnTo>
                    <a:pt x="216" y="641"/>
                  </a:lnTo>
                  <a:lnTo>
                    <a:pt x="212" y="672"/>
                  </a:lnTo>
                  <a:lnTo>
                    <a:pt x="205" y="703"/>
                  </a:lnTo>
                  <a:lnTo>
                    <a:pt x="196" y="726"/>
                  </a:lnTo>
                  <a:lnTo>
                    <a:pt x="185" y="746"/>
                  </a:lnTo>
                  <a:lnTo>
                    <a:pt x="168" y="743"/>
                  </a:lnTo>
                  <a:lnTo>
                    <a:pt x="152" y="734"/>
                  </a:lnTo>
                  <a:lnTo>
                    <a:pt x="137" y="717"/>
                  </a:lnTo>
                  <a:lnTo>
                    <a:pt x="122" y="695"/>
                  </a:lnTo>
                  <a:lnTo>
                    <a:pt x="108" y="667"/>
                  </a:lnTo>
                  <a:lnTo>
                    <a:pt x="96" y="638"/>
                  </a:lnTo>
                  <a:lnTo>
                    <a:pt x="83" y="607"/>
                  </a:lnTo>
                  <a:lnTo>
                    <a:pt x="70" y="573"/>
                  </a:lnTo>
                  <a:lnTo>
                    <a:pt x="56" y="525"/>
                  </a:lnTo>
                  <a:lnTo>
                    <a:pt x="41" y="477"/>
                  </a:lnTo>
                  <a:lnTo>
                    <a:pt x="28" y="429"/>
                  </a:lnTo>
                  <a:lnTo>
                    <a:pt x="17" y="375"/>
                  </a:lnTo>
                  <a:lnTo>
                    <a:pt x="7" y="325"/>
                  </a:lnTo>
                  <a:lnTo>
                    <a:pt x="2" y="268"/>
                  </a:lnTo>
                  <a:lnTo>
                    <a:pt x="0" y="209"/>
                  </a:lnTo>
                  <a:lnTo>
                    <a:pt x="3" y="146"/>
                  </a:lnTo>
                  <a:lnTo>
                    <a:pt x="14" y="113"/>
                  </a:lnTo>
                  <a:lnTo>
                    <a:pt x="27" y="79"/>
                  </a:lnTo>
                  <a:lnTo>
                    <a:pt x="41" y="50"/>
                  </a:lnTo>
                  <a:lnTo>
                    <a:pt x="56" y="28"/>
                  </a:lnTo>
                  <a:lnTo>
                    <a:pt x="71" y="11"/>
                  </a:lnTo>
                  <a:lnTo>
                    <a:pt x="87" y="2"/>
                  </a:lnTo>
                  <a:lnTo>
                    <a:pt x="105" y="0"/>
                  </a:lnTo>
                  <a:lnTo>
                    <a:pt x="123"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9"/>
            <p:cNvSpPr>
              <a:spLocks/>
            </p:cNvSpPr>
            <p:nvPr/>
          </p:nvSpPr>
          <p:spPr bwMode="auto">
            <a:xfrm>
              <a:off x="5865095" y="6266083"/>
              <a:ext cx="122846" cy="98888"/>
            </a:xfrm>
            <a:custGeom>
              <a:avLst/>
              <a:gdLst>
                <a:gd name="T0" fmla="*/ 158 w 175"/>
                <a:gd name="T1" fmla="*/ 28 h 379"/>
                <a:gd name="T2" fmla="*/ 169 w 175"/>
                <a:gd name="T3" fmla="*/ 68 h 379"/>
                <a:gd name="T4" fmla="*/ 174 w 175"/>
                <a:gd name="T5" fmla="*/ 113 h 379"/>
                <a:gd name="T6" fmla="*/ 175 w 175"/>
                <a:gd name="T7" fmla="*/ 164 h 379"/>
                <a:gd name="T8" fmla="*/ 172 w 175"/>
                <a:gd name="T9" fmla="*/ 212 h 379"/>
                <a:gd name="T10" fmla="*/ 169 w 175"/>
                <a:gd name="T11" fmla="*/ 240 h 379"/>
                <a:gd name="T12" fmla="*/ 163 w 175"/>
                <a:gd name="T13" fmla="*/ 266 h 379"/>
                <a:gd name="T14" fmla="*/ 156 w 175"/>
                <a:gd name="T15" fmla="*/ 291 h 379"/>
                <a:gd name="T16" fmla="*/ 149 w 175"/>
                <a:gd name="T17" fmla="*/ 311 h 379"/>
                <a:gd name="T18" fmla="*/ 139 w 175"/>
                <a:gd name="T19" fmla="*/ 331 h 379"/>
                <a:gd name="T20" fmla="*/ 130 w 175"/>
                <a:gd name="T21" fmla="*/ 348 h 379"/>
                <a:gd name="T22" fmla="*/ 120 w 175"/>
                <a:gd name="T23" fmla="*/ 362 h 379"/>
                <a:gd name="T24" fmla="*/ 110 w 175"/>
                <a:gd name="T25" fmla="*/ 370 h 379"/>
                <a:gd name="T26" fmla="*/ 97 w 175"/>
                <a:gd name="T27" fmla="*/ 376 h 379"/>
                <a:gd name="T28" fmla="*/ 85 w 175"/>
                <a:gd name="T29" fmla="*/ 379 h 379"/>
                <a:gd name="T30" fmla="*/ 73 w 175"/>
                <a:gd name="T31" fmla="*/ 376 h 379"/>
                <a:gd name="T32" fmla="*/ 61 w 175"/>
                <a:gd name="T33" fmla="*/ 373 h 379"/>
                <a:gd name="T34" fmla="*/ 49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4" y="113"/>
                  </a:lnTo>
                  <a:lnTo>
                    <a:pt x="175" y="164"/>
                  </a:lnTo>
                  <a:lnTo>
                    <a:pt x="172" y="212"/>
                  </a:lnTo>
                  <a:lnTo>
                    <a:pt x="169" y="240"/>
                  </a:lnTo>
                  <a:lnTo>
                    <a:pt x="163" y="266"/>
                  </a:lnTo>
                  <a:lnTo>
                    <a:pt x="156" y="291"/>
                  </a:lnTo>
                  <a:lnTo>
                    <a:pt x="149" y="311"/>
                  </a:lnTo>
                  <a:lnTo>
                    <a:pt x="139" y="331"/>
                  </a:lnTo>
                  <a:lnTo>
                    <a:pt x="130" y="348"/>
                  </a:lnTo>
                  <a:lnTo>
                    <a:pt x="120" y="362"/>
                  </a:lnTo>
                  <a:lnTo>
                    <a:pt x="110" y="370"/>
                  </a:lnTo>
                  <a:lnTo>
                    <a:pt x="97" y="376"/>
                  </a:lnTo>
                  <a:lnTo>
                    <a:pt x="85" y="379"/>
                  </a:lnTo>
                  <a:lnTo>
                    <a:pt x="73" y="376"/>
                  </a:lnTo>
                  <a:lnTo>
                    <a:pt x="61" y="373"/>
                  </a:lnTo>
                  <a:lnTo>
                    <a:pt x="49"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3"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0"/>
            <p:cNvSpPr>
              <a:spLocks/>
            </p:cNvSpPr>
            <p:nvPr/>
          </p:nvSpPr>
          <p:spPr bwMode="auto">
            <a:xfrm>
              <a:off x="6356478" y="6357665"/>
              <a:ext cx="122846" cy="113500"/>
            </a:xfrm>
            <a:custGeom>
              <a:avLst/>
              <a:gdLst>
                <a:gd name="T0" fmla="*/ 169 w 171"/>
                <a:gd name="T1" fmla="*/ 79 h 435"/>
                <a:gd name="T2" fmla="*/ 171 w 171"/>
                <a:gd name="T3" fmla="*/ 141 h 435"/>
                <a:gd name="T4" fmla="*/ 167 w 171"/>
                <a:gd name="T5" fmla="*/ 200 h 435"/>
                <a:gd name="T6" fmla="*/ 158 w 171"/>
                <a:gd name="T7" fmla="*/ 257 h 435"/>
                <a:gd name="T8" fmla="*/ 145 w 171"/>
                <a:gd name="T9" fmla="*/ 308 h 435"/>
                <a:gd name="T10" fmla="*/ 134 w 171"/>
                <a:gd name="T11" fmla="*/ 342 h 435"/>
                <a:gd name="T12" fmla="*/ 121 w 171"/>
                <a:gd name="T13" fmla="*/ 370 h 435"/>
                <a:gd name="T14" fmla="*/ 107 w 171"/>
                <a:gd name="T15" fmla="*/ 392 h 435"/>
                <a:gd name="T16" fmla="*/ 93 w 171"/>
                <a:gd name="T17" fmla="*/ 409 h 435"/>
                <a:gd name="T18" fmla="*/ 77 w 171"/>
                <a:gd name="T19" fmla="*/ 424 h 435"/>
                <a:gd name="T20" fmla="*/ 61 w 171"/>
                <a:gd name="T21" fmla="*/ 432 h 435"/>
                <a:gd name="T22" fmla="*/ 44 w 171"/>
                <a:gd name="T23" fmla="*/ 435 h 435"/>
                <a:gd name="T24" fmla="*/ 27 w 171"/>
                <a:gd name="T25" fmla="*/ 429 h 435"/>
                <a:gd name="T26" fmla="*/ 20 w 171"/>
                <a:gd name="T27" fmla="*/ 418 h 435"/>
                <a:gd name="T28" fmla="*/ 12 w 171"/>
                <a:gd name="T29" fmla="*/ 404 h 435"/>
                <a:gd name="T30" fmla="*/ 6 w 171"/>
                <a:gd name="T31" fmla="*/ 387 h 435"/>
                <a:gd name="T32" fmla="*/ 2 w 171"/>
                <a:gd name="T33" fmla="*/ 364 h 435"/>
                <a:gd name="T34" fmla="*/ 0 w 171"/>
                <a:gd name="T35" fmla="*/ 325 h 435"/>
                <a:gd name="T36" fmla="*/ 0 w 171"/>
                <a:gd name="T37" fmla="*/ 285 h 435"/>
                <a:gd name="T38" fmla="*/ 2 w 171"/>
                <a:gd name="T39" fmla="*/ 248 h 435"/>
                <a:gd name="T40" fmla="*/ 6 w 171"/>
                <a:gd name="T41" fmla="*/ 214 h 435"/>
                <a:gd name="T42" fmla="*/ 11 w 171"/>
                <a:gd name="T43" fmla="*/ 180 h 435"/>
                <a:gd name="T44" fmla="*/ 19 w 171"/>
                <a:gd name="T45" fmla="*/ 147 h 435"/>
                <a:gd name="T46" fmla="*/ 27 w 171"/>
                <a:gd name="T47" fmla="*/ 115 h 435"/>
                <a:gd name="T48" fmla="*/ 36 w 171"/>
                <a:gd name="T49" fmla="*/ 87 h 435"/>
                <a:gd name="T50" fmla="*/ 46 w 171"/>
                <a:gd name="T51" fmla="*/ 62 h 435"/>
                <a:gd name="T52" fmla="*/ 59 w 171"/>
                <a:gd name="T53" fmla="*/ 42 h 435"/>
                <a:gd name="T54" fmla="*/ 70 w 171"/>
                <a:gd name="T55" fmla="*/ 25 h 435"/>
                <a:gd name="T56" fmla="*/ 83 w 171"/>
                <a:gd name="T57" fmla="*/ 11 h 435"/>
                <a:gd name="T58" fmla="*/ 97 w 171"/>
                <a:gd name="T59" fmla="*/ 2 h 435"/>
                <a:gd name="T60" fmla="*/ 111 w 171"/>
                <a:gd name="T61" fmla="*/ 0 h 435"/>
                <a:gd name="T62" fmla="*/ 124 w 171"/>
                <a:gd name="T63" fmla="*/ 0 h 435"/>
                <a:gd name="T64" fmla="*/ 139 w 171"/>
                <a:gd name="T65" fmla="*/ 8 h 435"/>
                <a:gd name="T66" fmla="*/ 148 w 171"/>
                <a:gd name="T67" fmla="*/ 19 h 435"/>
                <a:gd name="T68" fmla="*/ 157 w 171"/>
                <a:gd name="T69" fmla="*/ 36 h 435"/>
                <a:gd name="T70" fmla="*/ 163 w 171"/>
                <a:gd name="T71" fmla="*/ 56 h 435"/>
                <a:gd name="T72" fmla="*/ 169 w 171"/>
                <a:gd name="T73"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435">
                  <a:moveTo>
                    <a:pt x="169" y="79"/>
                  </a:moveTo>
                  <a:lnTo>
                    <a:pt x="171" y="141"/>
                  </a:lnTo>
                  <a:lnTo>
                    <a:pt x="167" y="200"/>
                  </a:lnTo>
                  <a:lnTo>
                    <a:pt x="158" y="257"/>
                  </a:lnTo>
                  <a:lnTo>
                    <a:pt x="145"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0" y="25"/>
                  </a:lnTo>
                  <a:lnTo>
                    <a:pt x="83" y="11"/>
                  </a:lnTo>
                  <a:lnTo>
                    <a:pt x="97" y="2"/>
                  </a:lnTo>
                  <a:lnTo>
                    <a:pt x="111" y="0"/>
                  </a:lnTo>
                  <a:lnTo>
                    <a:pt x="124" y="0"/>
                  </a:lnTo>
                  <a:lnTo>
                    <a:pt x="139" y="8"/>
                  </a:lnTo>
                  <a:lnTo>
                    <a:pt x="148" y="19"/>
                  </a:lnTo>
                  <a:lnTo>
                    <a:pt x="157" y="36"/>
                  </a:lnTo>
                  <a:lnTo>
                    <a:pt x="163" y="56"/>
                  </a:lnTo>
                  <a:lnTo>
                    <a:pt x="169"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1"/>
            <p:cNvSpPr>
              <a:spLocks/>
            </p:cNvSpPr>
            <p:nvPr/>
          </p:nvSpPr>
          <p:spPr bwMode="auto">
            <a:xfrm>
              <a:off x="5832767" y="6378278"/>
              <a:ext cx="103449" cy="81668"/>
            </a:xfrm>
            <a:custGeom>
              <a:avLst/>
              <a:gdLst>
                <a:gd name="T0" fmla="*/ 143 w 151"/>
                <a:gd name="T1" fmla="*/ 62 h 313"/>
                <a:gd name="T2" fmla="*/ 151 w 151"/>
                <a:gd name="T3" fmla="*/ 110 h 313"/>
                <a:gd name="T4" fmla="*/ 151 w 151"/>
                <a:gd name="T5" fmla="*/ 164 h 313"/>
                <a:gd name="T6" fmla="*/ 147 w 151"/>
                <a:gd name="T7" fmla="*/ 217 h 313"/>
                <a:gd name="T8" fmla="*/ 141 w 151"/>
                <a:gd name="T9" fmla="*/ 265 h 313"/>
                <a:gd name="T10" fmla="*/ 131 w 151"/>
                <a:gd name="T11" fmla="*/ 288 h 313"/>
                <a:gd name="T12" fmla="*/ 120 w 151"/>
                <a:gd name="T13" fmla="*/ 302 h 313"/>
                <a:gd name="T14" fmla="*/ 108 w 151"/>
                <a:gd name="T15" fmla="*/ 311 h 313"/>
                <a:gd name="T16" fmla="*/ 95 w 151"/>
                <a:gd name="T17" fmla="*/ 313 h 313"/>
                <a:gd name="T18" fmla="*/ 83 w 151"/>
                <a:gd name="T19" fmla="*/ 313 h 313"/>
                <a:gd name="T20" fmla="*/ 70 w 151"/>
                <a:gd name="T21" fmla="*/ 311 h 313"/>
                <a:gd name="T22" fmla="*/ 58 w 151"/>
                <a:gd name="T23" fmla="*/ 302 h 313"/>
                <a:gd name="T24" fmla="*/ 47 w 151"/>
                <a:gd name="T25" fmla="*/ 294 h 313"/>
                <a:gd name="T26" fmla="*/ 38 w 151"/>
                <a:gd name="T27" fmla="*/ 280 h 313"/>
                <a:gd name="T28" fmla="*/ 30 w 151"/>
                <a:gd name="T29" fmla="*/ 265 h 313"/>
                <a:gd name="T30" fmla="*/ 23 w 151"/>
                <a:gd name="T31" fmla="*/ 246 h 313"/>
                <a:gd name="T32" fmla="*/ 16 w 151"/>
                <a:gd name="T33" fmla="*/ 226 h 313"/>
                <a:gd name="T34" fmla="*/ 11 w 151"/>
                <a:gd name="T35" fmla="*/ 203 h 313"/>
                <a:gd name="T36" fmla="*/ 6 w 151"/>
                <a:gd name="T37" fmla="*/ 181 h 313"/>
                <a:gd name="T38" fmla="*/ 2 w 151"/>
                <a:gd name="T39" fmla="*/ 158 h 313"/>
                <a:gd name="T40" fmla="*/ 0 w 151"/>
                <a:gd name="T41" fmla="*/ 133 h 313"/>
                <a:gd name="T42" fmla="*/ 1 w 151"/>
                <a:gd name="T43" fmla="*/ 104 h 313"/>
                <a:gd name="T44" fmla="*/ 4 w 151"/>
                <a:gd name="T45" fmla="*/ 79 h 313"/>
                <a:gd name="T46" fmla="*/ 8 w 151"/>
                <a:gd name="T47" fmla="*/ 56 h 313"/>
                <a:gd name="T48" fmla="*/ 14 w 151"/>
                <a:gd name="T49" fmla="*/ 36 h 313"/>
                <a:gd name="T50" fmla="*/ 29 w 151"/>
                <a:gd name="T51" fmla="*/ 17 h 313"/>
                <a:gd name="T52" fmla="*/ 45 w 151"/>
                <a:gd name="T53" fmla="*/ 5 h 313"/>
                <a:gd name="T54" fmla="*/ 62 w 151"/>
                <a:gd name="T55" fmla="*/ 0 h 313"/>
                <a:gd name="T56" fmla="*/ 80 w 151"/>
                <a:gd name="T57" fmla="*/ 3 h 313"/>
                <a:gd name="T58" fmla="*/ 97 w 151"/>
                <a:gd name="T59" fmla="*/ 8 h 313"/>
                <a:gd name="T60" fmla="*/ 113 w 151"/>
                <a:gd name="T61" fmla="*/ 22 h 313"/>
                <a:gd name="T62" fmla="*/ 129 w 151"/>
                <a:gd name="T63" fmla="*/ 39 h 313"/>
                <a:gd name="T64" fmla="*/ 143 w 151"/>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313">
                  <a:moveTo>
                    <a:pt x="143" y="62"/>
                  </a:moveTo>
                  <a:lnTo>
                    <a:pt x="151" y="110"/>
                  </a:lnTo>
                  <a:lnTo>
                    <a:pt x="151" y="164"/>
                  </a:lnTo>
                  <a:lnTo>
                    <a:pt x="147"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3" y="246"/>
                  </a:lnTo>
                  <a:lnTo>
                    <a:pt x="16" y="226"/>
                  </a:lnTo>
                  <a:lnTo>
                    <a:pt x="11" y="203"/>
                  </a:lnTo>
                  <a:lnTo>
                    <a:pt x="6" y="181"/>
                  </a:lnTo>
                  <a:lnTo>
                    <a:pt x="2" y="158"/>
                  </a:lnTo>
                  <a:lnTo>
                    <a:pt x="0" y="133"/>
                  </a:lnTo>
                  <a:lnTo>
                    <a:pt x="1" y="104"/>
                  </a:lnTo>
                  <a:lnTo>
                    <a:pt x="4" y="79"/>
                  </a:lnTo>
                  <a:lnTo>
                    <a:pt x="8" y="56"/>
                  </a:lnTo>
                  <a:lnTo>
                    <a:pt x="14" y="36"/>
                  </a:lnTo>
                  <a:lnTo>
                    <a:pt x="29" y="17"/>
                  </a:lnTo>
                  <a:lnTo>
                    <a:pt x="45" y="5"/>
                  </a:lnTo>
                  <a:lnTo>
                    <a:pt x="62" y="0"/>
                  </a:lnTo>
                  <a:lnTo>
                    <a:pt x="80" y="3"/>
                  </a:lnTo>
                  <a:lnTo>
                    <a:pt x="97" y="8"/>
                  </a:lnTo>
                  <a:lnTo>
                    <a:pt x="113"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2"/>
            <p:cNvSpPr>
              <a:spLocks/>
            </p:cNvSpPr>
            <p:nvPr/>
          </p:nvSpPr>
          <p:spPr bwMode="auto">
            <a:xfrm>
              <a:off x="6440531" y="6445334"/>
              <a:ext cx="135777" cy="93670"/>
            </a:xfrm>
            <a:custGeom>
              <a:avLst/>
              <a:gdLst>
                <a:gd name="T0" fmla="*/ 173 w 189"/>
                <a:gd name="T1" fmla="*/ 25 h 359"/>
                <a:gd name="T2" fmla="*/ 181 w 189"/>
                <a:gd name="T3" fmla="*/ 71 h 359"/>
                <a:gd name="T4" fmla="*/ 187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3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2 w 189"/>
                <a:gd name="T33" fmla="*/ 155 h 359"/>
                <a:gd name="T34" fmla="*/ 13 w 189"/>
                <a:gd name="T35" fmla="*/ 121 h 359"/>
                <a:gd name="T36" fmla="*/ 24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2 w 189"/>
                <a:gd name="T57" fmla="*/ 3 h 359"/>
                <a:gd name="T58" fmla="*/ 150 w 189"/>
                <a:gd name="T59" fmla="*/ 8 h 359"/>
                <a:gd name="T60" fmla="*/ 158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1" y="71"/>
                  </a:lnTo>
                  <a:lnTo>
                    <a:pt x="187" y="119"/>
                  </a:lnTo>
                  <a:lnTo>
                    <a:pt x="189" y="167"/>
                  </a:lnTo>
                  <a:lnTo>
                    <a:pt x="186" y="215"/>
                  </a:lnTo>
                  <a:lnTo>
                    <a:pt x="168" y="257"/>
                  </a:lnTo>
                  <a:lnTo>
                    <a:pt x="149" y="291"/>
                  </a:lnTo>
                  <a:lnTo>
                    <a:pt x="129" y="319"/>
                  </a:lnTo>
                  <a:lnTo>
                    <a:pt x="108" y="339"/>
                  </a:lnTo>
                  <a:lnTo>
                    <a:pt x="86" y="353"/>
                  </a:lnTo>
                  <a:lnTo>
                    <a:pt x="63" y="359"/>
                  </a:lnTo>
                  <a:lnTo>
                    <a:pt x="41" y="356"/>
                  </a:lnTo>
                  <a:lnTo>
                    <a:pt x="18" y="348"/>
                  </a:lnTo>
                  <a:lnTo>
                    <a:pt x="3" y="311"/>
                  </a:lnTo>
                  <a:lnTo>
                    <a:pt x="0" y="260"/>
                  </a:lnTo>
                  <a:lnTo>
                    <a:pt x="2" y="206"/>
                  </a:lnTo>
                  <a:lnTo>
                    <a:pt x="2" y="155"/>
                  </a:lnTo>
                  <a:lnTo>
                    <a:pt x="13" y="121"/>
                  </a:lnTo>
                  <a:lnTo>
                    <a:pt x="24" y="93"/>
                  </a:lnTo>
                  <a:lnTo>
                    <a:pt x="37" y="71"/>
                  </a:lnTo>
                  <a:lnTo>
                    <a:pt x="51" y="51"/>
                  </a:lnTo>
                  <a:lnTo>
                    <a:pt x="65" y="37"/>
                  </a:lnTo>
                  <a:lnTo>
                    <a:pt x="79" y="23"/>
                  </a:lnTo>
                  <a:lnTo>
                    <a:pt x="94" y="11"/>
                  </a:lnTo>
                  <a:lnTo>
                    <a:pt x="109" y="0"/>
                  </a:lnTo>
                  <a:lnTo>
                    <a:pt x="117" y="0"/>
                  </a:lnTo>
                  <a:lnTo>
                    <a:pt x="126" y="0"/>
                  </a:lnTo>
                  <a:lnTo>
                    <a:pt x="134" y="0"/>
                  </a:lnTo>
                  <a:lnTo>
                    <a:pt x="142"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3"/>
            <p:cNvSpPr>
              <a:spLocks/>
            </p:cNvSpPr>
            <p:nvPr/>
          </p:nvSpPr>
          <p:spPr bwMode="auto">
            <a:xfrm>
              <a:off x="6253029" y="6462294"/>
              <a:ext cx="174571" cy="194646"/>
            </a:xfrm>
            <a:custGeom>
              <a:avLst/>
              <a:gdLst>
                <a:gd name="T0" fmla="*/ 227 w 244"/>
                <a:gd name="T1" fmla="*/ 246 h 746"/>
                <a:gd name="T2" fmla="*/ 238 w 244"/>
                <a:gd name="T3" fmla="*/ 271 h 746"/>
                <a:gd name="T4" fmla="*/ 243 w 244"/>
                <a:gd name="T5" fmla="*/ 302 h 746"/>
                <a:gd name="T6" fmla="*/ 244 w 244"/>
                <a:gd name="T7" fmla="*/ 336 h 746"/>
                <a:gd name="T8" fmla="*/ 242 w 244"/>
                <a:gd name="T9" fmla="*/ 373 h 746"/>
                <a:gd name="T10" fmla="*/ 233 w 244"/>
                <a:gd name="T11" fmla="*/ 430 h 746"/>
                <a:gd name="T12" fmla="*/ 223 w 244"/>
                <a:gd name="T13" fmla="*/ 486 h 746"/>
                <a:gd name="T14" fmla="*/ 209 w 244"/>
                <a:gd name="T15" fmla="*/ 540 h 746"/>
                <a:gd name="T16" fmla="*/ 194 w 244"/>
                <a:gd name="T17" fmla="*/ 588 h 746"/>
                <a:gd name="T18" fmla="*/ 177 w 244"/>
                <a:gd name="T19" fmla="*/ 636 h 746"/>
                <a:gd name="T20" fmla="*/ 159 w 244"/>
                <a:gd name="T21" fmla="*/ 678 h 746"/>
                <a:gd name="T22" fmla="*/ 140 w 244"/>
                <a:gd name="T23" fmla="*/ 715 h 746"/>
                <a:gd name="T24" fmla="*/ 120 w 244"/>
                <a:gd name="T25" fmla="*/ 746 h 746"/>
                <a:gd name="T26" fmla="*/ 106 w 244"/>
                <a:gd name="T27" fmla="*/ 743 h 746"/>
                <a:gd name="T28" fmla="*/ 93 w 244"/>
                <a:gd name="T29" fmla="*/ 732 h 746"/>
                <a:gd name="T30" fmla="*/ 79 w 244"/>
                <a:gd name="T31" fmla="*/ 715 h 746"/>
                <a:gd name="T32" fmla="*/ 67 w 244"/>
                <a:gd name="T33" fmla="*/ 695 h 746"/>
                <a:gd name="T34" fmla="*/ 56 w 244"/>
                <a:gd name="T35" fmla="*/ 673 h 746"/>
                <a:gd name="T36" fmla="*/ 44 w 244"/>
                <a:gd name="T37" fmla="*/ 650 h 746"/>
                <a:gd name="T38" fmla="*/ 33 w 244"/>
                <a:gd name="T39" fmla="*/ 627 h 746"/>
                <a:gd name="T40" fmla="*/ 21 w 244"/>
                <a:gd name="T41" fmla="*/ 605 h 746"/>
                <a:gd name="T42" fmla="*/ 10 w 244"/>
                <a:gd name="T43" fmla="*/ 551 h 746"/>
                <a:gd name="T44" fmla="*/ 3 w 244"/>
                <a:gd name="T45" fmla="*/ 492 h 746"/>
                <a:gd name="T46" fmla="*/ 0 w 244"/>
                <a:gd name="T47" fmla="*/ 430 h 746"/>
                <a:gd name="T48" fmla="*/ 0 w 244"/>
                <a:gd name="T49" fmla="*/ 367 h 746"/>
                <a:gd name="T50" fmla="*/ 2 w 244"/>
                <a:gd name="T51" fmla="*/ 302 h 746"/>
                <a:gd name="T52" fmla="*/ 7 w 244"/>
                <a:gd name="T53" fmla="*/ 240 h 746"/>
                <a:gd name="T54" fmla="*/ 16 w 244"/>
                <a:gd name="T55" fmla="*/ 181 h 746"/>
                <a:gd name="T56" fmla="*/ 26 w 244"/>
                <a:gd name="T57" fmla="*/ 130 h 746"/>
                <a:gd name="T58" fmla="*/ 34 w 244"/>
                <a:gd name="T59" fmla="*/ 102 h 746"/>
                <a:gd name="T60" fmla="*/ 42 w 244"/>
                <a:gd name="T61" fmla="*/ 73 h 746"/>
                <a:gd name="T62" fmla="*/ 52 w 244"/>
                <a:gd name="T63" fmla="*/ 48 h 746"/>
                <a:gd name="T64" fmla="*/ 62 w 244"/>
                <a:gd name="T65" fmla="*/ 28 h 746"/>
                <a:gd name="T66" fmla="*/ 73 w 244"/>
                <a:gd name="T67" fmla="*/ 14 h 746"/>
                <a:gd name="T68" fmla="*/ 84 w 244"/>
                <a:gd name="T69" fmla="*/ 3 h 746"/>
                <a:gd name="T70" fmla="*/ 97 w 244"/>
                <a:gd name="T71" fmla="*/ 0 h 746"/>
                <a:gd name="T72" fmla="*/ 111 w 244"/>
                <a:gd name="T73" fmla="*/ 6 h 746"/>
                <a:gd name="T74" fmla="*/ 127 w 244"/>
                <a:gd name="T75" fmla="*/ 28 h 746"/>
                <a:gd name="T76" fmla="*/ 143 w 244"/>
                <a:gd name="T77" fmla="*/ 51 h 746"/>
                <a:gd name="T78" fmla="*/ 157 w 244"/>
                <a:gd name="T79" fmla="*/ 79 h 746"/>
                <a:gd name="T80" fmla="*/ 172 w 244"/>
                <a:gd name="T81" fmla="*/ 110 h 746"/>
                <a:gd name="T82" fmla="*/ 186 w 244"/>
                <a:gd name="T83" fmla="*/ 144 h 746"/>
                <a:gd name="T84" fmla="*/ 200 w 244"/>
                <a:gd name="T85" fmla="*/ 178 h 746"/>
                <a:gd name="T86" fmla="*/ 213 w 244"/>
                <a:gd name="T87" fmla="*/ 212 h 746"/>
                <a:gd name="T88" fmla="*/ 227 w 244"/>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746">
                  <a:moveTo>
                    <a:pt x="227" y="246"/>
                  </a:moveTo>
                  <a:lnTo>
                    <a:pt x="238" y="271"/>
                  </a:lnTo>
                  <a:lnTo>
                    <a:pt x="243" y="302"/>
                  </a:lnTo>
                  <a:lnTo>
                    <a:pt x="244" y="336"/>
                  </a:lnTo>
                  <a:lnTo>
                    <a:pt x="242" y="373"/>
                  </a:lnTo>
                  <a:lnTo>
                    <a:pt x="233" y="430"/>
                  </a:lnTo>
                  <a:lnTo>
                    <a:pt x="223" y="486"/>
                  </a:lnTo>
                  <a:lnTo>
                    <a:pt x="209" y="540"/>
                  </a:lnTo>
                  <a:lnTo>
                    <a:pt x="194" y="588"/>
                  </a:lnTo>
                  <a:lnTo>
                    <a:pt x="177" y="636"/>
                  </a:lnTo>
                  <a:lnTo>
                    <a:pt x="159" y="678"/>
                  </a:lnTo>
                  <a:lnTo>
                    <a:pt x="140" y="715"/>
                  </a:lnTo>
                  <a:lnTo>
                    <a:pt x="120" y="746"/>
                  </a:lnTo>
                  <a:lnTo>
                    <a:pt x="106" y="743"/>
                  </a:lnTo>
                  <a:lnTo>
                    <a:pt x="93" y="732"/>
                  </a:lnTo>
                  <a:lnTo>
                    <a:pt x="79" y="715"/>
                  </a:lnTo>
                  <a:lnTo>
                    <a:pt x="67" y="695"/>
                  </a:lnTo>
                  <a:lnTo>
                    <a:pt x="56" y="673"/>
                  </a:lnTo>
                  <a:lnTo>
                    <a:pt x="44" y="650"/>
                  </a:lnTo>
                  <a:lnTo>
                    <a:pt x="33" y="627"/>
                  </a:lnTo>
                  <a:lnTo>
                    <a:pt x="21" y="605"/>
                  </a:lnTo>
                  <a:lnTo>
                    <a:pt x="10" y="551"/>
                  </a:lnTo>
                  <a:lnTo>
                    <a:pt x="3" y="492"/>
                  </a:lnTo>
                  <a:lnTo>
                    <a:pt x="0" y="430"/>
                  </a:lnTo>
                  <a:lnTo>
                    <a:pt x="0" y="367"/>
                  </a:lnTo>
                  <a:lnTo>
                    <a:pt x="2" y="302"/>
                  </a:lnTo>
                  <a:lnTo>
                    <a:pt x="7" y="240"/>
                  </a:lnTo>
                  <a:lnTo>
                    <a:pt x="16" y="181"/>
                  </a:lnTo>
                  <a:lnTo>
                    <a:pt x="26" y="130"/>
                  </a:lnTo>
                  <a:lnTo>
                    <a:pt x="34" y="102"/>
                  </a:lnTo>
                  <a:lnTo>
                    <a:pt x="42" y="73"/>
                  </a:lnTo>
                  <a:lnTo>
                    <a:pt x="52" y="48"/>
                  </a:lnTo>
                  <a:lnTo>
                    <a:pt x="62" y="28"/>
                  </a:lnTo>
                  <a:lnTo>
                    <a:pt x="73" y="14"/>
                  </a:lnTo>
                  <a:lnTo>
                    <a:pt x="84" y="3"/>
                  </a:lnTo>
                  <a:lnTo>
                    <a:pt x="97"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4"/>
            <p:cNvSpPr>
              <a:spLocks/>
            </p:cNvSpPr>
            <p:nvPr/>
          </p:nvSpPr>
          <p:spPr bwMode="auto">
            <a:xfrm>
              <a:off x="6453462" y="6558051"/>
              <a:ext cx="135777" cy="91582"/>
            </a:xfrm>
            <a:custGeom>
              <a:avLst/>
              <a:gdLst>
                <a:gd name="T0" fmla="*/ 175 w 188"/>
                <a:gd name="T1" fmla="*/ 82 h 351"/>
                <a:gd name="T2" fmla="*/ 182 w 188"/>
                <a:gd name="T3" fmla="*/ 111 h 351"/>
                <a:gd name="T4" fmla="*/ 186 w 188"/>
                <a:gd name="T5" fmla="*/ 142 h 351"/>
                <a:gd name="T6" fmla="*/ 188 w 188"/>
                <a:gd name="T7" fmla="*/ 176 h 351"/>
                <a:gd name="T8" fmla="*/ 186 w 188"/>
                <a:gd name="T9" fmla="*/ 210 h 351"/>
                <a:gd name="T10" fmla="*/ 184 w 188"/>
                <a:gd name="T11" fmla="*/ 235 h 351"/>
                <a:gd name="T12" fmla="*/ 178 w 188"/>
                <a:gd name="T13" fmla="*/ 258 h 351"/>
                <a:gd name="T14" fmla="*/ 173 w 188"/>
                <a:gd name="T15" fmla="*/ 277 h 351"/>
                <a:gd name="T16" fmla="*/ 166 w 188"/>
                <a:gd name="T17" fmla="*/ 297 h 351"/>
                <a:gd name="T18" fmla="*/ 158 w 188"/>
                <a:gd name="T19" fmla="*/ 314 h 351"/>
                <a:gd name="T20" fmla="*/ 150 w 188"/>
                <a:gd name="T21" fmla="*/ 328 h 351"/>
                <a:gd name="T22" fmla="*/ 140 w 188"/>
                <a:gd name="T23" fmla="*/ 340 h 351"/>
                <a:gd name="T24" fmla="*/ 132 w 188"/>
                <a:gd name="T25" fmla="*/ 348 h 351"/>
                <a:gd name="T26" fmla="*/ 112 w 188"/>
                <a:gd name="T27" fmla="*/ 351 h 351"/>
                <a:gd name="T28" fmla="*/ 92 w 188"/>
                <a:gd name="T29" fmla="*/ 342 h 351"/>
                <a:gd name="T30" fmla="*/ 74 w 188"/>
                <a:gd name="T31" fmla="*/ 331 h 351"/>
                <a:gd name="T32" fmla="*/ 57 w 188"/>
                <a:gd name="T33" fmla="*/ 311 h 351"/>
                <a:gd name="T34" fmla="*/ 41 w 188"/>
                <a:gd name="T35" fmla="*/ 283 h 351"/>
                <a:gd name="T36" fmla="*/ 26 w 188"/>
                <a:gd name="T37" fmla="*/ 252 h 351"/>
                <a:gd name="T38" fmla="*/ 15 w 188"/>
                <a:gd name="T39" fmla="*/ 212 h 351"/>
                <a:gd name="T40" fmla="*/ 4 w 188"/>
                <a:gd name="T41" fmla="*/ 167 h 351"/>
                <a:gd name="T42" fmla="*/ 1 w 188"/>
                <a:gd name="T43" fmla="*/ 145 h 351"/>
                <a:gd name="T44" fmla="*/ 0 w 188"/>
                <a:gd name="T45" fmla="*/ 119 h 351"/>
                <a:gd name="T46" fmla="*/ 2 w 188"/>
                <a:gd name="T47" fmla="*/ 94 h 351"/>
                <a:gd name="T48" fmla="*/ 5 w 188"/>
                <a:gd name="T49" fmla="*/ 71 h 351"/>
                <a:gd name="T50" fmla="*/ 14 w 188"/>
                <a:gd name="T51" fmla="*/ 51 h 351"/>
                <a:gd name="T52" fmla="*/ 23 w 188"/>
                <a:gd name="T53" fmla="*/ 31 h 351"/>
                <a:gd name="T54" fmla="*/ 33 w 188"/>
                <a:gd name="T55" fmla="*/ 20 h 351"/>
                <a:gd name="T56" fmla="*/ 43 w 188"/>
                <a:gd name="T57" fmla="*/ 9 h 351"/>
                <a:gd name="T58" fmla="*/ 55 w 188"/>
                <a:gd name="T59" fmla="*/ 3 h 351"/>
                <a:gd name="T60" fmla="*/ 66 w 188"/>
                <a:gd name="T61" fmla="*/ 0 h 351"/>
                <a:gd name="T62" fmla="*/ 78 w 188"/>
                <a:gd name="T63" fmla="*/ 0 h 351"/>
                <a:gd name="T64" fmla="*/ 90 w 188"/>
                <a:gd name="T65" fmla="*/ 3 h 351"/>
                <a:gd name="T66" fmla="*/ 101 w 188"/>
                <a:gd name="T67" fmla="*/ 6 h 351"/>
                <a:gd name="T68" fmla="*/ 113 w 188"/>
                <a:gd name="T69" fmla="*/ 15 h 351"/>
                <a:gd name="T70" fmla="*/ 125 w 188"/>
                <a:gd name="T71" fmla="*/ 23 h 351"/>
                <a:gd name="T72" fmla="*/ 135 w 188"/>
                <a:gd name="T73" fmla="*/ 31 h 351"/>
                <a:gd name="T74" fmla="*/ 147 w 188"/>
                <a:gd name="T75" fmla="*/ 43 h 351"/>
                <a:gd name="T76" fmla="*/ 156 w 188"/>
                <a:gd name="T77" fmla="*/ 57 h 351"/>
                <a:gd name="T78" fmla="*/ 167 w 188"/>
                <a:gd name="T79" fmla="*/ 68 h 351"/>
                <a:gd name="T80" fmla="*/ 175 w 188"/>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51">
                  <a:moveTo>
                    <a:pt x="175" y="82"/>
                  </a:moveTo>
                  <a:lnTo>
                    <a:pt x="182" y="111"/>
                  </a:lnTo>
                  <a:lnTo>
                    <a:pt x="186" y="142"/>
                  </a:lnTo>
                  <a:lnTo>
                    <a:pt x="188" y="176"/>
                  </a:lnTo>
                  <a:lnTo>
                    <a:pt x="186" y="210"/>
                  </a:lnTo>
                  <a:lnTo>
                    <a:pt x="184" y="235"/>
                  </a:lnTo>
                  <a:lnTo>
                    <a:pt x="178" y="258"/>
                  </a:lnTo>
                  <a:lnTo>
                    <a:pt x="173" y="277"/>
                  </a:lnTo>
                  <a:lnTo>
                    <a:pt x="166" y="297"/>
                  </a:lnTo>
                  <a:lnTo>
                    <a:pt x="158" y="314"/>
                  </a:lnTo>
                  <a:lnTo>
                    <a:pt x="150" y="328"/>
                  </a:lnTo>
                  <a:lnTo>
                    <a:pt x="140" y="340"/>
                  </a:lnTo>
                  <a:lnTo>
                    <a:pt x="132" y="348"/>
                  </a:lnTo>
                  <a:lnTo>
                    <a:pt x="112" y="351"/>
                  </a:lnTo>
                  <a:lnTo>
                    <a:pt x="92" y="342"/>
                  </a:lnTo>
                  <a:lnTo>
                    <a:pt x="74" y="331"/>
                  </a:lnTo>
                  <a:lnTo>
                    <a:pt x="57" y="311"/>
                  </a:lnTo>
                  <a:lnTo>
                    <a:pt x="41" y="283"/>
                  </a:lnTo>
                  <a:lnTo>
                    <a:pt x="26" y="252"/>
                  </a:lnTo>
                  <a:lnTo>
                    <a:pt x="15" y="212"/>
                  </a:lnTo>
                  <a:lnTo>
                    <a:pt x="4" y="167"/>
                  </a:lnTo>
                  <a:lnTo>
                    <a:pt x="1" y="145"/>
                  </a:lnTo>
                  <a:lnTo>
                    <a:pt x="0" y="119"/>
                  </a:lnTo>
                  <a:lnTo>
                    <a:pt x="2" y="94"/>
                  </a:lnTo>
                  <a:lnTo>
                    <a:pt x="5" y="71"/>
                  </a:lnTo>
                  <a:lnTo>
                    <a:pt x="14" y="51"/>
                  </a:lnTo>
                  <a:lnTo>
                    <a:pt x="23" y="31"/>
                  </a:lnTo>
                  <a:lnTo>
                    <a:pt x="33" y="20"/>
                  </a:lnTo>
                  <a:lnTo>
                    <a:pt x="43" y="9"/>
                  </a:lnTo>
                  <a:lnTo>
                    <a:pt x="55" y="3"/>
                  </a:lnTo>
                  <a:lnTo>
                    <a:pt x="66" y="0"/>
                  </a:lnTo>
                  <a:lnTo>
                    <a:pt x="78" y="0"/>
                  </a:lnTo>
                  <a:lnTo>
                    <a:pt x="90" y="3"/>
                  </a:lnTo>
                  <a:lnTo>
                    <a:pt x="101" y="6"/>
                  </a:lnTo>
                  <a:lnTo>
                    <a:pt x="113" y="15"/>
                  </a:lnTo>
                  <a:lnTo>
                    <a:pt x="125" y="23"/>
                  </a:lnTo>
                  <a:lnTo>
                    <a:pt x="135" y="31"/>
                  </a:lnTo>
                  <a:lnTo>
                    <a:pt x="147" y="43"/>
                  </a:lnTo>
                  <a:lnTo>
                    <a:pt x="156" y="57"/>
                  </a:lnTo>
                  <a:lnTo>
                    <a:pt x="167"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5"/>
            <p:cNvSpPr>
              <a:spLocks/>
            </p:cNvSpPr>
            <p:nvPr/>
          </p:nvSpPr>
          <p:spPr bwMode="auto">
            <a:xfrm>
              <a:off x="6395271" y="6639197"/>
              <a:ext cx="90518" cy="84798"/>
            </a:xfrm>
            <a:custGeom>
              <a:avLst/>
              <a:gdLst>
                <a:gd name="T0" fmla="*/ 122 w 127"/>
                <a:gd name="T1" fmla="*/ 111 h 325"/>
                <a:gd name="T2" fmla="*/ 125 w 127"/>
                <a:gd name="T3" fmla="*/ 144 h 325"/>
                <a:gd name="T4" fmla="*/ 127 w 127"/>
                <a:gd name="T5" fmla="*/ 178 h 325"/>
                <a:gd name="T6" fmla="*/ 127 w 127"/>
                <a:gd name="T7" fmla="*/ 215 h 325"/>
                <a:gd name="T8" fmla="*/ 123 w 127"/>
                <a:gd name="T9" fmla="*/ 246 h 325"/>
                <a:gd name="T10" fmla="*/ 119 w 127"/>
                <a:gd name="T11" fmla="*/ 266 h 325"/>
                <a:gd name="T12" fmla="*/ 115 w 127"/>
                <a:gd name="T13" fmla="*/ 283 h 325"/>
                <a:gd name="T14" fmla="*/ 108 w 127"/>
                <a:gd name="T15" fmla="*/ 297 h 325"/>
                <a:gd name="T16" fmla="*/ 102 w 127"/>
                <a:gd name="T17" fmla="*/ 308 h 325"/>
                <a:gd name="T18" fmla="*/ 95 w 127"/>
                <a:gd name="T19" fmla="*/ 317 h 325"/>
                <a:gd name="T20" fmla="*/ 87 w 127"/>
                <a:gd name="T21" fmla="*/ 323 h 325"/>
                <a:gd name="T22" fmla="*/ 80 w 127"/>
                <a:gd name="T23" fmla="*/ 325 h 325"/>
                <a:gd name="T24" fmla="*/ 71 w 127"/>
                <a:gd name="T25" fmla="*/ 325 h 325"/>
                <a:gd name="T26" fmla="*/ 61 w 127"/>
                <a:gd name="T27" fmla="*/ 323 h 325"/>
                <a:gd name="T28" fmla="*/ 50 w 127"/>
                <a:gd name="T29" fmla="*/ 317 h 325"/>
                <a:gd name="T30" fmla="*/ 41 w 127"/>
                <a:gd name="T31" fmla="*/ 306 h 325"/>
                <a:gd name="T32" fmla="*/ 32 w 127"/>
                <a:gd name="T33" fmla="*/ 291 h 325"/>
                <a:gd name="T34" fmla="*/ 24 w 127"/>
                <a:gd name="T35" fmla="*/ 274 h 325"/>
                <a:gd name="T36" fmla="*/ 17 w 127"/>
                <a:gd name="T37" fmla="*/ 255 h 325"/>
                <a:gd name="T38" fmla="*/ 10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1 w 127"/>
                <a:gd name="T55" fmla="*/ 3 h 325"/>
                <a:gd name="T56" fmla="*/ 41 w 127"/>
                <a:gd name="T57" fmla="*/ 0 h 325"/>
                <a:gd name="T58" fmla="*/ 51 w 127"/>
                <a:gd name="T59" fmla="*/ 3 h 325"/>
                <a:gd name="T60" fmla="*/ 62 w 127"/>
                <a:gd name="T61" fmla="*/ 6 h 325"/>
                <a:gd name="T62" fmla="*/ 73 w 127"/>
                <a:gd name="T63" fmla="*/ 12 h 325"/>
                <a:gd name="T64" fmla="*/ 82 w 127"/>
                <a:gd name="T65" fmla="*/ 17 h 325"/>
                <a:gd name="T66" fmla="*/ 88 w 127"/>
                <a:gd name="T67" fmla="*/ 23 h 325"/>
                <a:gd name="T68" fmla="*/ 94 w 127"/>
                <a:gd name="T69" fmla="*/ 31 h 325"/>
                <a:gd name="T70" fmla="*/ 100 w 127"/>
                <a:gd name="T71" fmla="*/ 43 h 325"/>
                <a:gd name="T72" fmla="*/ 105 w 127"/>
                <a:gd name="T73" fmla="*/ 54 h 325"/>
                <a:gd name="T74" fmla="*/ 110 w 127"/>
                <a:gd name="T75" fmla="*/ 65 h 325"/>
                <a:gd name="T76" fmla="*/ 115 w 127"/>
                <a:gd name="T77" fmla="*/ 79 h 325"/>
                <a:gd name="T78" fmla="*/ 119 w 127"/>
                <a:gd name="T79" fmla="*/ 94 h 325"/>
                <a:gd name="T80" fmla="*/ 122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2" y="111"/>
                  </a:moveTo>
                  <a:lnTo>
                    <a:pt x="125" y="144"/>
                  </a:lnTo>
                  <a:lnTo>
                    <a:pt x="127" y="178"/>
                  </a:lnTo>
                  <a:lnTo>
                    <a:pt x="127" y="215"/>
                  </a:lnTo>
                  <a:lnTo>
                    <a:pt x="123" y="246"/>
                  </a:lnTo>
                  <a:lnTo>
                    <a:pt x="119" y="266"/>
                  </a:lnTo>
                  <a:lnTo>
                    <a:pt x="115" y="283"/>
                  </a:lnTo>
                  <a:lnTo>
                    <a:pt x="108" y="297"/>
                  </a:lnTo>
                  <a:lnTo>
                    <a:pt x="102" y="308"/>
                  </a:lnTo>
                  <a:lnTo>
                    <a:pt x="95" y="317"/>
                  </a:lnTo>
                  <a:lnTo>
                    <a:pt x="87" y="323"/>
                  </a:lnTo>
                  <a:lnTo>
                    <a:pt x="80" y="325"/>
                  </a:lnTo>
                  <a:lnTo>
                    <a:pt x="71" y="325"/>
                  </a:lnTo>
                  <a:lnTo>
                    <a:pt x="61" y="323"/>
                  </a:lnTo>
                  <a:lnTo>
                    <a:pt x="50" y="317"/>
                  </a:lnTo>
                  <a:lnTo>
                    <a:pt x="41" y="306"/>
                  </a:lnTo>
                  <a:lnTo>
                    <a:pt x="32" y="291"/>
                  </a:lnTo>
                  <a:lnTo>
                    <a:pt x="24" y="274"/>
                  </a:lnTo>
                  <a:lnTo>
                    <a:pt x="17" y="255"/>
                  </a:lnTo>
                  <a:lnTo>
                    <a:pt x="10" y="232"/>
                  </a:lnTo>
                  <a:lnTo>
                    <a:pt x="5" y="207"/>
                  </a:lnTo>
                  <a:lnTo>
                    <a:pt x="2" y="167"/>
                  </a:lnTo>
                  <a:lnTo>
                    <a:pt x="0" y="128"/>
                  </a:lnTo>
                  <a:lnTo>
                    <a:pt x="2" y="88"/>
                  </a:lnTo>
                  <a:lnTo>
                    <a:pt x="7" y="51"/>
                  </a:lnTo>
                  <a:lnTo>
                    <a:pt x="13" y="29"/>
                  </a:lnTo>
                  <a:lnTo>
                    <a:pt x="22" y="12"/>
                  </a:lnTo>
                  <a:lnTo>
                    <a:pt x="31" y="3"/>
                  </a:lnTo>
                  <a:lnTo>
                    <a:pt x="41" y="0"/>
                  </a:lnTo>
                  <a:lnTo>
                    <a:pt x="51" y="3"/>
                  </a:lnTo>
                  <a:lnTo>
                    <a:pt x="62" y="6"/>
                  </a:lnTo>
                  <a:lnTo>
                    <a:pt x="73" y="12"/>
                  </a:lnTo>
                  <a:lnTo>
                    <a:pt x="82" y="17"/>
                  </a:lnTo>
                  <a:lnTo>
                    <a:pt x="88" y="23"/>
                  </a:lnTo>
                  <a:lnTo>
                    <a:pt x="94" y="31"/>
                  </a:lnTo>
                  <a:lnTo>
                    <a:pt x="100" y="43"/>
                  </a:lnTo>
                  <a:lnTo>
                    <a:pt x="105" y="54"/>
                  </a:lnTo>
                  <a:lnTo>
                    <a:pt x="110" y="65"/>
                  </a:lnTo>
                  <a:lnTo>
                    <a:pt x="115" y="79"/>
                  </a:lnTo>
                  <a:lnTo>
                    <a:pt x="119" y="94"/>
                  </a:lnTo>
                  <a:lnTo>
                    <a:pt x="122"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6"/>
            <p:cNvSpPr>
              <a:spLocks/>
            </p:cNvSpPr>
            <p:nvPr/>
          </p:nvSpPr>
          <p:spPr bwMode="auto">
            <a:xfrm>
              <a:off x="6873723" y="6133275"/>
              <a:ext cx="84053" cy="109846"/>
            </a:xfrm>
            <a:custGeom>
              <a:avLst/>
              <a:gdLst>
                <a:gd name="T0" fmla="*/ 115 w 117"/>
                <a:gd name="T1" fmla="*/ 99 h 421"/>
                <a:gd name="T2" fmla="*/ 117 w 117"/>
                <a:gd name="T3" fmla="*/ 144 h 421"/>
                <a:gd name="T4" fmla="*/ 117 w 117"/>
                <a:gd name="T5" fmla="*/ 190 h 421"/>
                <a:gd name="T6" fmla="*/ 114 w 117"/>
                <a:gd name="T7" fmla="*/ 232 h 421"/>
                <a:gd name="T8" fmla="*/ 109 w 117"/>
                <a:gd name="T9" fmla="*/ 274 h 421"/>
                <a:gd name="T10" fmla="*/ 103 w 117"/>
                <a:gd name="T11" fmla="*/ 314 h 421"/>
                <a:gd name="T12" fmla="*/ 93 w 117"/>
                <a:gd name="T13" fmla="*/ 348 h 421"/>
                <a:gd name="T14" fmla="*/ 81 w 117"/>
                <a:gd name="T15" fmla="*/ 382 h 421"/>
                <a:gd name="T16" fmla="*/ 68 w 117"/>
                <a:gd name="T17" fmla="*/ 410 h 421"/>
                <a:gd name="T18" fmla="*/ 64 w 117"/>
                <a:gd name="T19" fmla="*/ 416 h 421"/>
                <a:gd name="T20" fmla="*/ 58 w 117"/>
                <a:gd name="T21" fmla="*/ 419 h 421"/>
                <a:gd name="T22" fmla="*/ 53 w 117"/>
                <a:gd name="T23" fmla="*/ 421 h 421"/>
                <a:gd name="T24" fmla="*/ 48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6 w 117"/>
                <a:gd name="T39" fmla="*/ 351 h 421"/>
                <a:gd name="T40" fmla="*/ 2 w 117"/>
                <a:gd name="T41" fmla="*/ 328 h 421"/>
                <a:gd name="T42" fmla="*/ 0 w 117"/>
                <a:gd name="T43" fmla="*/ 283 h 421"/>
                <a:gd name="T44" fmla="*/ 0 w 117"/>
                <a:gd name="T45" fmla="*/ 241 h 421"/>
                <a:gd name="T46" fmla="*/ 3 w 117"/>
                <a:gd name="T47" fmla="*/ 198 h 421"/>
                <a:gd name="T48" fmla="*/ 9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4 w 117"/>
                <a:gd name="T63" fmla="*/ 9 h 421"/>
                <a:gd name="T64" fmla="*/ 68 w 117"/>
                <a:gd name="T65" fmla="*/ 3 h 421"/>
                <a:gd name="T66" fmla="*/ 72 w 117"/>
                <a:gd name="T67" fmla="*/ 0 h 421"/>
                <a:gd name="T68" fmla="*/ 77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7" y="190"/>
                  </a:lnTo>
                  <a:lnTo>
                    <a:pt x="114" y="232"/>
                  </a:lnTo>
                  <a:lnTo>
                    <a:pt x="109" y="274"/>
                  </a:lnTo>
                  <a:lnTo>
                    <a:pt x="103" y="314"/>
                  </a:lnTo>
                  <a:lnTo>
                    <a:pt x="93" y="348"/>
                  </a:lnTo>
                  <a:lnTo>
                    <a:pt x="81" y="382"/>
                  </a:lnTo>
                  <a:lnTo>
                    <a:pt x="68" y="410"/>
                  </a:lnTo>
                  <a:lnTo>
                    <a:pt x="64" y="416"/>
                  </a:lnTo>
                  <a:lnTo>
                    <a:pt x="58" y="419"/>
                  </a:lnTo>
                  <a:lnTo>
                    <a:pt x="53" y="421"/>
                  </a:lnTo>
                  <a:lnTo>
                    <a:pt x="48" y="421"/>
                  </a:lnTo>
                  <a:lnTo>
                    <a:pt x="41" y="419"/>
                  </a:lnTo>
                  <a:lnTo>
                    <a:pt x="36" y="416"/>
                  </a:lnTo>
                  <a:lnTo>
                    <a:pt x="31" y="413"/>
                  </a:lnTo>
                  <a:lnTo>
                    <a:pt x="25" y="410"/>
                  </a:lnTo>
                  <a:lnTo>
                    <a:pt x="17" y="393"/>
                  </a:lnTo>
                  <a:lnTo>
                    <a:pt x="11" y="373"/>
                  </a:lnTo>
                  <a:lnTo>
                    <a:pt x="6" y="351"/>
                  </a:lnTo>
                  <a:lnTo>
                    <a:pt x="2" y="328"/>
                  </a:lnTo>
                  <a:lnTo>
                    <a:pt x="0" y="283"/>
                  </a:lnTo>
                  <a:lnTo>
                    <a:pt x="0" y="241"/>
                  </a:lnTo>
                  <a:lnTo>
                    <a:pt x="3" y="198"/>
                  </a:lnTo>
                  <a:lnTo>
                    <a:pt x="9" y="156"/>
                  </a:lnTo>
                  <a:lnTo>
                    <a:pt x="15" y="116"/>
                  </a:lnTo>
                  <a:lnTo>
                    <a:pt x="24" y="82"/>
                  </a:lnTo>
                  <a:lnTo>
                    <a:pt x="36" y="48"/>
                  </a:lnTo>
                  <a:lnTo>
                    <a:pt x="50" y="20"/>
                  </a:lnTo>
                  <a:lnTo>
                    <a:pt x="54" y="17"/>
                  </a:lnTo>
                  <a:lnTo>
                    <a:pt x="58" y="12"/>
                  </a:lnTo>
                  <a:lnTo>
                    <a:pt x="64" y="9"/>
                  </a:lnTo>
                  <a:lnTo>
                    <a:pt x="68" y="3"/>
                  </a:lnTo>
                  <a:lnTo>
                    <a:pt x="72" y="0"/>
                  </a:lnTo>
                  <a:lnTo>
                    <a:pt x="77"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7"/>
            <p:cNvSpPr>
              <a:spLocks/>
            </p:cNvSpPr>
            <p:nvPr/>
          </p:nvSpPr>
          <p:spPr bwMode="auto">
            <a:xfrm>
              <a:off x="696424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9 w 150"/>
                <a:gd name="T31" fmla="*/ 399 h 407"/>
                <a:gd name="T32" fmla="*/ 18 w 150"/>
                <a:gd name="T33" fmla="*/ 388 h 407"/>
                <a:gd name="T34" fmla="*/ 7 w 150"/>
                <a:gd name="T35" fmla="*/ 342 h 407"/>
                <a:gd name="T36" fmla="*/ 1 w 150"/>
                <a:gd name="T37" fmla="*/ 289 h 407"/>
                <a:gd name="T38" fmla="*/ 0 w 150"/>
                <a:gd name="T39" fmla="*/ 235 h 407"/>
                <a:gd name="T40" fmla="*/ 6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8 w 150"/>
                <a:gd name="T63" fmla="*/ 34 h 407"/>
                <a:gd name="T64" fmla="*/ 127 w 150"/>
                <a:gd name="T65" fmla="*/ 54 h 407"/>
                <a:gd name="T66" fmla="*/ 134 w 150"/>
                <a:gd name="T67" fmla="*/ 74 h 407"/>
                <a:gd name="T68" fmla="*/ 141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9" y="399"/>
                  </a:lnTo>
                  <a:lnTo>
                    <a:pt x="18" y="388"/>
                  </a:lnTo>
                  <a:lnTo>
                    <a:pt x="7" y="342"/>
                  </a:lnTo>
                  <a:lnTo>
                    <a:pt x="1" y="289"/>
                  </a:lnTo>
                  <a:lnTo>
                    <a:pt x="0" y="235"/>
                  </a:lnTo>
                  <a:lnTo>
                    <a:pt x="6" y="184"/>
                  </a:lnTo>
                  <a:lnTo>
                    <a:pt x="14" y="153"/>
                  </a:lnTo>
                  <a:lnTo>
                    <a:pt x="23" y="125"/>
                  </a:lnTo>
                  <a:lnTo>
                    <a:pt x="34" y="102"/>
                  </a:lnTo>
                  <a:lnTo>
                    <a:pt x="44" y="80"/>
                  </a:lnTo>
                  <a:lnTo>
                    <a:pt x="56" y="60"/>
                  </a:lnTo>
                  <a:lnTo>
                    <a:pt x="68" y="40"/>
                  </a:lnTo>
                  <a:lnTo>
                    <a:pt x="79" y="20"/>
                  </a:lnTo>
                  <a:lnTo>
                    <a:pt x="90" y="0"/>
                  </a:lnTo>
                  <a:lnTo>
                    <a:pt x="99" y="6"/>
                  </a:lnTo>
                  <a:lnTo>
                    <a:pt x="109" y="20"/>
                  </a:lnTo>
                  <a:lnTo>
                    <a:pt x="118" y="34"/>
                  </a:lnTo>
                  <a:lnTo>
                    <a:pt x="127" y="54"/>
                  </a:lnTo>
                  <a:lnTo>
                    <a:pt x="134" y="74"/>
                  </a:lnTo>
                  <a:lnTo>
                    <a:pt x="141"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8"/>
            <p:cNvSpPr>
              <a:spLocks/>
            </p:cNvSpPr>
            <p:nvPr/>
          </p:nvSpPr>
          <p:spPr bwMode="auto">
            <a:xfrm>
              <a:off x="6789671" y="6255907"/>
              <a:ext cx="187501" cy="194646"/>
            </a:xfrm>
            <a:custGeom>
              <a:avLst/>
              <a:gdLst>
                <a:gd name="T0" fmla="*/ 258 w 263"/>
                <a:gd name="T1" fmla="*/ 234 h 746"/>
                <a:gd name="T2" fmla="*/ 263 w 263"/>
                <a:gd name="T3" fmla="*/ 271 h 746"/>
                <a:gd name="T4" fmla="*/ 263 w 263"/>
                <a:gd name="T5" fmla="*/ 308 h 746"/>
                <a:gd name="T6" fmla="*/ 261 w 263"/>
                <a:gd name="T7" fmla="*/ 342 h 746"/>
                <a:gd name="T8" fmla="*/ 255 w 263"/>
                <a:gd name="T9" fmla="*/ 375 h 746"/>
                <a:gd name="T10" fmla="*/ 249 w 263"/>
                <a:gd name="T11" fmla="*/ 407 h 746"/>
                <a:gd name="T12" fmla="*/ 242 w 263"/>
                <a:gd name="T13" fmla="*/ 440 h 746"/>
                <a:gd name="T14" fmla="*/ 235 w 263"/>
                <a:gd name="T15" fmla="*/ 472 h 746"/>
                <a:gd name="T16" fmla="*/ 229 w 263"/>
                <a:gd name="T17" fmla="*/ 503 h 746"/>
                <a:gd name="T18" fmla="*/ 226 w 263"/>
                <a:gd name="T19" fmla="*/ 537 h 746"/>
                <a:gd name="T20" fmla="*/ 223 w 263"/>
                <a:gd name="T21" fmla="*/ 570 h 746"/>
                <a:gd name="T22" fmla="*/ 221 w 263"/>
                <a:gd name="T23" fmla="*/ 607 h 746"/>
                <a:gd name="T24" fmla="*/ 217 w 263"/>
                <a:gd name="T25" fmla="*/ 641 h 746"/>
                <a:gd name="T26" fmla="*/ 212 w 263"/>
                <a:gd name="T27" fmla="*/ 672 h 746"/>
                <a:gd name="T28" fmla="*/ 206 w 263"/>
                <a:gd name="T29" fmla="*/ 703 h 746"/>
                <a:gd name="T30" fmla="*/ 197 w 263"/>
                <a:gd name="T31" fmla="*/ 726 h 746"/>
                <a:gd name="T32" fmla="*/ 186 w 263"/>
                <a:gd name="T33" fmla="*/ 746 h 746"/>
                <a:gd name="T34" fmla="*/ 169 w 263"/>
                <a:gd name="T35" fmla="*/ 743 h 746"/>
                <a:gd name="T36" fmla="*/ 152 w 263"/>
                <a:gd name="T37" fmla="*/ 734 h 746"/>
                <a:gd name="T38" fmla="*/ 137 w 263"/>
                <a:gd name="T39" fmla="*/ 717 h 746"/>
                <a:gd name="T40" fmla="*/ 123 w 263"/>
                <a:gd name="T41" fmla="*/ 695 h 746"/>
                <a:gd name="T42" fmla="*/ 110 w 263"/>
                <a:gd name="T43" fmla="*/ 667 h 746"/>
                <a:gd name="T44" fmla="*/ 96 w 263"/>
                <a:gd name="T45" fmla="*/ 638 h 746"/>
                <a:gd name="T46" fmla="*/ 83 w 263"/>
                <a:gd name="T47" fmla="*/ 607 h 746"/>
                <a:gd name="T48" fmla="*/ 71 w 263"/>
                <a:gd name="T49" fmla="*/ 573 h 746"/>
                <a:gd name="T50" fmla="*/ 56 w 263"/>
                <a:gd name="T51" fmla="*/ 525 h 746"/>
                <a:gd name="T52" fmla="*/ 42 w 263"/>
                <a:gd name="T53" fmla="*/ 477 h 746"/>
                <a:gd name="T54" fmla="*/ 28 w 263"/>
                <a:gd name="T55" fmla="*/ 429 h 746"/>
                <a:gd name="T56" fmla="*/ 17 w 263"/>
                <a:gd name="T57" fmla="*/ 375 h 746"/>
                <a:gd name="T58" fmla="*/ 8 w 263"/>
                <a:gd name="T59" fmla="*/ 325 h 746"/>
                <a:gd name="T60" fmla="*/ 2 w 263"/>
                <a:gd name="T61" fmla="*/ 268 h 746"/>
                <a:gd name="T62" fmla="*/ 0 w 263"/>
                <a:gd name="T63" fmla="*/ 209 h 746"/>
                <a:gd name="T64" fmla="*/ 3 w 263"/>
                <a:gd name="T65" fmla="*/ 146 h 746"/>
                <a:gd name="T66" fmla="*/ 15 w 263"/>
                <a:gd name="T67" fmla="*/ 113 h 746"/>
                <a:gd name="T68" fmla="*/ 27 w 263"/>
                <a:gd name="T69" fmla="*/ 79 h 746"/>
                <a:gd name="T70" fmla="*/ 41 w 263"/>
                <a:gd name="T71" fmla="*/ 50 h 746"/>
                <a:gd name="T72" fmla="*/ 56 w 263"/>
                <a:gd name="T73" fmla="*/ 28 h 746"/>
                <a:gd name="T74" fmla="*/ 72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5 w 263"/>
                <a:gd name="T95" fmla="*/ 189 h 746"/>
                <a:gd name="T96" fmla="*/ 258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8" y="234"/>
                  </a:moveTo>
                  <a:lnTo>
                    <a:pt x="263" y="271"/>
                  </a:lnTo>
                  <a:lnTo>
                    <a:pt x="263" y="308"/>
                  </a:lnTo>
                  <a:lnTo>
                    <a:pt x="261" y="342"/>
                  </a:lnTo>
                  <a:lnTo>
                    <a:pt x="255" y="375"/>
                  </a:lnTo>
                  <a:lnTo>
                    <a:pt x="249" y="407"/>
                  </a:lnTo>
                  <a:lnTo>
                    <a:pt x="242" y="440"/>
                  </a:lnTo>
                  <a:lnTo>
                    <a:pt x="235" y="472"/>
                  </a:lnTo>
                  <a:lnTo>
                    <a:pt x="229" y="503"/>
                  </a:lnTo>
                  <a:lnTo>
                    <a:pt x="226" y="537"/>
                  </a:lnTo>
                  <a:lnTo>
                    <a:pt x="223" y="570"/>
                  </a:lnTo>
                  <a:lnTo>
                    <a:pt x="221" y="607"/>
                  </a:lnTo>
                  <a:lnTo>
                    <a:pt x="217" y="641"/>
                  </a:lnTo>
                  <a:lnTo>
                    <a:pt x="212" y="672"/>
                  </a:lnTo>
                  <a:lnTo>
                    <a:pt x="206" y="703"/>
                  </a:lnTo>
                  <a:lnTo>
                    <a:pt x="197" y="726"/>
                  </a:lnTo>
                  <a:lnTo>
                    <a:pt x="186" y="746"/>
                  </a:lnTo>
                  <a:lnTo>
                    <a:pt x="169" y="743"/>
                  </a:lnTo>
                  <a:lnTo>
                    <a:pt x="152" y="734"/>
                  </a:lnTo>
                  <a:lnTo>
                    <a:pt x="137" y="717"/>
                  </a:lnTo>
                  <a:lnTo>
                    <a:pt x="123" y="695"/>
                  </a:lnTo>
                  <a:lnTo>
                    <a:pt x="110" y="667"/>
                  </a:lnTo>
                  <a:lnTo>
                    <a:pt x="96" y="638"/>
                  </a:lnTo>
                  <a:lnTo>
                    <a:pt x="83" y="607"/>
                  </a:lnTo>
                  <a:lnTo>
                    <a:pt x="71" y="573"/>
                  </a:lnTo>
                  <a:lnTo>
                    <a:pt x="56" y="525"/>
                  </a:lnTo>
                  <a:lnTo>
                    <a:pt x="42" y="477"/>
                  </a:lnTo>
                  <a:lnTo>
                    <a:pt x="28" y="429"/>
                  </a:lnTo>
                  <a:lnTo>
                    <a:pt x="17" y="375"/>
                  </a:lnTo>
                  <a:lnTo>
                    <a:pt x="8" y="325"/>
                  </a:lnTo>
                  <a:lnTo>
                    <a:pt x="2" y="268"/>
                  </a:lnTo>
                  <a:lnTo>
                    <a:pt x="0" y="209"/>
                  </a:lnTo>
                  <a:lnTo>
                    <a:pt x="3" y="146"/>
                  </a:lnTo>
                  <a:lnTo>
                    <a:pt x="15" y="113"/>
                  </a:lnTo>
                  <a:lnTo>
                    <a:pt x="27" y="79"/>
                  </a:lnTo>
                  <a:lnTo>
                    <a:pt x="41" y="50"/>
                  </a:lnTo>
                  <a:lnTo>
                    <a:pt x="56" y="28"/>
                  </a:lnTo>
                  <a:lnTo>
                    <a:pt x="72" y="11"/>
                  </a:lnTo>
                  <a:lnTo>
                    <a:pt x="87" y="2"/>
                  </a:lnTo>
                  <a:lnTo>
                    <a:pt x="105" y="0"/>
                  </a:lnTo>
                  <a:lnTo>
                    <a:pt x="123" y="11"/>
                  </a:lnTo>
                  <a:lnTo>
                    <a:pt x="142" y="25"/>
                  </a:lnTo>
                  <a:lnTo>
                    <a:pt x="161" y="42"/>
                  </a:lnTo>
                  <a:lnTo>
                    <a:pt x="179" y="65"/>
                  </a:lnTo>
                  <a:lnTo>
                    <a:pt x="197" y="87"/>
                  </a:lnTo>
                  <a:lnTo>
                    <a:pt x="214" y="118"/>
                  </a:lnTo>
                  <a:lnTo>
                    <a:pt x="230" y="149"/>
                  </a:lnTo>
                  <a:lnTo>
                    <a:pt x="245" y="189"/>
                  </a:lnTo>
                  <a:lnTo>
                    <a:pt x="258"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9"/>
            <p:cNvSpPr>
              <a:spLocks/>
            </p:cNvSpPr>
            <p:nvPr/>
          </p:nvSpPr>
          <p:spPr bwMode="auto">
            <a:xfrm>
              <a:off x="7003034" y="6266083"/>
              <a:ext cx="122846" cy="98888"/>
            </a:xfrm>
            <a:custGeom>
              <a:avLst/>
              <a:gdLst>
                <a:gd name="T0" fmla="*/ 158 w 175"/>
                <a:gd name="T1" fmla="*/ 28 h 379"/>
                <a:gd name="T2" fmla="*/ 169 w 175"/>
                <a:gd name="T3" fmla="*/ 68 h 379"/>
                <a:gd name="T4" fmla="*/ 175 w 175"/>
                <a:gd name="T5" fmla="*/ 113 h 379"/>
                <a:gd name="T6" fmla="*/ 175 w 175"/>
                <a:gd name="T7" fmla="*/ 164 h 379"/>
                <a:gd name="T8" fmla="*/ 172 w 175"/>
                <a:gd name="T9" fmla="*/ 212 h 379"/>
                <a:gd name="T10" fmla="*/ 169 w 175"/>
                <a:gd name="T11" fmla="*/ 240 h 379"/>
                <a:gd name="T12" fmla="*/ 164 w 175"/>
                <a:gd name="T13" fmla="*/ 266 h 379"/>
                <a:gd name="T14" fmla="*/ 156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1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4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5" y="113"/>
                  </a:lnTo>
                  <a:lnTo>
                    <a:pt x="175" y="164"/>
                  </a:lnTo>
                  <a:lnTo>
                    <a:pt x="172" y="212"/>
                  </a:lnTo>
                  <a:lnTo>
                    <a:pt x="169" y="240"/>
                  </a:lnTo>
                  <a:lnTo>
                    <a:pt x="164" y="266"/>
                  </a:lnTo>
                  <a:lnTo>
                    <a:pt x="156" y="291"/>
                  </a:lnTo>
                  <a:lnTo>
                    <a:pt x="149" y="311"/>
                  </a:lnTo>
                  <a:lnTo>
                    <a:pt x="140" y="331"/>
                  </a:lnTo>
                  <a:lnTo>
                    <a:pt x="131" y="348"/>
                  </a:lnTo>
                  <a:lnTo>
                    <a:pt x="120" y="362"/>
                  </a:lnTo>
                  <a:lnTo>
                    <a:pt x="110" y="370"/>
                  </a:lnTo>
                  <a:lnTo>
                    <a:pt x="98" y="376"/>
                  </a:lnTo>
                  <a:lnTo>
                    <a:pt x="85" y="379"/>
                  </a:lnTo>
                  <a:lnTo>
                    <a:pt x="74" y="376"/>
                  </a:lnTo>
                  <a:lnTo>
                    <a:pt x="61"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4"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0"/>
            <p:cNvSpPr>
              <a:spLocks/>
            </p:cNvSpPr>
            <p:nvPr/>
          </p:nvSpPr>
          <p:spPr bwMode="auto">
            <a:xfrm>
              <a:off x="7494418" y="6357665"/>
              <a:ext cx="122846" cy="113500"/>
            </a:xfrm>
            <a:custGeom>
              <a:avLst/>
              <a:gdLst>
                <a:gd name="T0" fmla="*/ 170 w 172"/>
                <a:gd name="T1" fmla="*/ 79 h 435"/>
                <a:gd name="T2" fmla="*/ 172 w 172"/>
                <a:gd name="T3" fmla="*/ 110 h 435"/>
                <a:gd name="T4" fmla="*/ 172 w 172"/>
                <a:gd name="T5" fmla="*/ 141 h 435"/>
                <a:gd name="T6" fmla="*/ 171 w 172"/>
                <a:gd name="T7" fmla="*/ 172 h 435"/>
                <a:gd name="T8" fmla="*/ 168 w 172"/>
                <a:gd name="T9" fmla="*/ 200 h 435"/>
                <a:gd name="T10" fmla="*/ 164 w 172"/>
                <a:gd name="T11" fmla="*/ 229 h 435"/>
                <a:gd name="T12" fmla="*/ 158 w 172"/>
                <a:gd name="T13" fmla="*/ 257 h 435"/>
                <a:gd name="T14" fmla="*/ 152 w 172"/>
                <a:gd name="T15" fmla="*/ 282 h 435"/>
                <a:gd name="T16" fmla="*/ 146 w 172"/>
                <a:gd name="T17" fmla="*/ 308 h 435"/>
                <a:gd name="T18" fmla="*/ 134 w 172"/>
                <a:gd name="T19" fmla="*/ 342 h 435"/>
                <a:gd name="T20" fmla="*/ 121 w 172"/>
                <a:gd name="T21" fmla="*/ 370 h 435"/>
                <a:gd name="T22" fmla="*/ 107 w 172"/>
                <a:gd name="T23" fmla="*/ 392 h 435"/>
                <a:gd name="T24" fmla="*/ 93 w 172"/>
                <a:gd name="T25" fmla="*/ 409 h 435"/>
                <a:gd name="T26" fmla="*/ 77 w 172"/>
                <a:gd name="T27" fmla="*/ 424 h 435"/>
                <a:gd name="T28" fmla="*/ 61 w 172"/>
                <a:gd name="T29" fmla="*/ 432 h 435"/>
                <a:gd name="T30" fmla="*/ 44 w 172"/>
                <a:gd name="T31" fmla="*/ 435 h 435"/>
                <a:gd name="T32" fmla="*/ 27 w 172"/>
                <a:gd name="T33" fmla="*/ 429 h 435"/>
                <a:gd name="T34" fmla="*/ 20 w 172"/>
                <a:gd name="T35" fmla="*/ 418 h 435"/>
                <a:gd name="T36" fmla="*/ 12 w 172"/>
                <a:gd name="T37" fmla="*/ 404 h 435"/>
                <a:gd name="T38" fmla="*/ 6 w 172"/>
                <a:gd name="T39" fmla="*/ 387 h 435"/>
                <a:gd name="T40" fmla="*/ 2 w 172"/>
                <a:gd name="T41" fmla="*/ 364 h 435"/>
                <a:gd name="T42" fmla="*/ 0 w 172"/>
                <a:gd name="T43" fmla="*/ 325 h 435"/>
                <a:gd name="T44" fmla="*/ 0 w 172"/>
                <a:gd name="T45" fmla="*/ 285 h 435"/>
                <a:gd name="T46" fmla="*/ 2 w 172"/>
                <a:gd name="T47" fmla="*/ 248 h 435"/>
                <a:gd name="T48" fmla="*/ 6 w 172"/>
                <a:gd name="T49" fmla="*/ 214 h 435"/>
                <a:gd name="T50" fmla="*/ 11 w 172"/>
                <a:gd name="T51" fmla="*/ 180 h 435"/>
                <a:gd name="T52" fmla="*/ 19 w 172"/>
                <a:gd name="T53" fmla="*/ 147 h 435"/>
                <a:gd name="T54" fmla="*/ 27 w 172"/>
                <a:gd name="T55" fmla="*/ 115 h 435"/>
                <a:gd name="T56" fmla="*/ 36 w 172"/>
                <a:gd name="T57" fmla="*/ 87 h 435"/>
                <a:gd name="T58" fmla="*/ 46 w 172"/>
                <a:gd name="T59" fmla="*/ 62 h 435"/>
                <a:gd name="T60" fmla="*/ 59 w 172"/>
                <a:gd name="T61" fmla="*/ 42 h 435"/>
                <a:gd name="T62" fmla="*/ 71 w 172"/>
                <a:gd name="T63" fmla="*/ 25 h 435"/>
                <a:gd name="T64" fmla="*/ 83 w 172"/>
                <a:gd name="T65" fmla="*/ 11 h 435"/>
                <a:gd name="T66" fmla="*/ 97 w 172"/>
                <a:gd name="T67" fmla="*/ 2 h 435"/>
                <a:gd name="T68" fmla="*/ 111 w 172"/>
                <a:gd name="T69" fmla="*/ 0 h 435"/>
                <a:gd name="T70" fmla="*/ 124 w 172"/>
                <a:gd name="T71" fmla="*/ 0 h 435"/>
                <a:gd name="T72" fmla="*/ 139 w 172"/>
                <a:gd name="T73" fmla="*/ 8 h 435"/>
                <a:gd name="T74" fmla="*/ 149 w 172"/>
                <a:gd name="T75" fmla="*/ 19 h 435"/>
                <a:gd name="T76" fmla="*/ 157 w 172"/>
                <a:gd name="T77" fmla="*/ 36 h 435"/>
                <a:gd name="T78" fmla="*/ 165 w 172"/>
                <a:gd name="T79" fmla="*/ 56 h 435"/>
                <a:gd name="T80" fmla="*/ 170 w 172"/>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5">
                  <a:moveTo>
                    <a:pt x="170" y="79"/>
                  </a:moveTo>
                  <a:lnTo>
                    <a:pt x="172" y="110"/>
                  </a:lnTo>
                  <a:lnTo>
                    <a:pt x="172" y="141"/>
                  </a:lnTo>
                  <a:lnTo>
                    <a:pt x="171" y="172"/>
                  </a:lnTo>
                  <a:lnTo>
                    <a:pt x="168" y="200"/>
                  </a:lnTo>
                  <a:lnTo>
                    <a:pt x="164" y="229"/>
                  </a:lnTo>
                  <a:lnTo>
                    <a:pt x="158" y="257"/>
                  </a:lnTo>
                  <a:lnTo>
                    <a:pt x="152" y="282"/>
                  </a:lnTo>
                  <a:lnTo>
                    <a:pt x="146"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1" y="25"/>
                  </a:lnTo>
                  <a:lnTo>
                    <a:pt x="83" y="11"/>
                  </a:lnTo>
                  <a:lnTo>
                    <a:pt x="97" y="2"/>
                  </a:lnTo>
                  <a:lnTo>
                    <a:pt x="111" y="0"/>
                  </a:lnTo>
                  <a:lnTo>
                    <a:pt x="124" y="0"/>
                  </a:lnTo>
                  <a:lnTo>
                    <a:pt x="139" y="8"/>
                  </a:lnTo>
                  <a:lnTo>
                    <a:pt x="149" y="19"/>
                  </a:lnTo>
                  <a:lnTo>
                    <a:pt x="157" y="36"/>
                  </a:lnTo>
                  <a:lnTo>
                    <a:pt x="165" y="56"/>
                  </a:lnTo>
                  <a:lnTo>
                    <a:pt x="170"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1"/>
            <p:cNvSpPr>
              <a:spLocks/>
            </p:cNvSpPr>
            <p:nvPr/>
          </p:nvSpPr>
          <p:spPr bwMode="auto">
            <a:xfrm>
              <a:off x="6970707" y="6378278"/>
              <a:ext cx="109915" cy="81668"/>
            </a:xfrm>
            <a:custGeom>
              <a:avLst/>
              <a:gdLst>
                <a:gd name="T0" fmla="*/ 143 w 152"/>
                <a:gd name="T1" fmla="*/ 62 h 313"/>
                <a:gd name="T2" fmla="*/ 152 w 152"/>
                <a:gd name="T3" fmla="*/ 110 h 313"/>
                <a:gd name="T4" fmla="*/ 152 w 152"/>
                <a:gd name="T5" fmla="*/ 164 h 313"/>
                <a:gd name="T6" fmla="*/ 147 w 152"/>
                <a:gd name="T7" fmla="*/ 217 h 313"/>
                <a:gd name="T8" fmla="*/ 141 w 152"/>
                <a:gd name="T9" fmla="*/ 265 h 313"/>
                <a:gd name="T10" fmla="*/ 131 w 152"/>
                <a:gd name="T11" fmla="*/ 288 h 313"/>
                <a:gd name="T12" fmla="*/ 120 w 152"/>
                <a:gd name="T13" fmla="*/ 302 h 313"/>
                <a:gd name="T14" fmla="*/ 108 w 152"/>
                <a:gd name="T15" fmla="*/ 311 h 313"/>
                <a:gd name="T16" fmla="*/ 96 w 152"/>
                <a:gd name="T17" fmla="*/ 313 h 313"/>
                <a:gd name="T18" fmla="*/ 83 w 152"/>
                <a:gd name="T19" fmla="*/ 313 h 313"/>
                <a:gd name="T20" fmla="*/ 70 w 152"/>
                <a:gd name="T21" fmla="*/ 311 h 313"/>
                <a:gd name="T22" fmla="*/ 59 w 152"/>
                <a:gd name="T23" fmla="*/ 302 h 313"/>
                <a:gd name="T24" fmla="*/ 47 w 152"/>
                <a:gd name="T25" fmla="*/ 294 h 313"/>
                <a:gd name="T26" fmla="*/ 38 w 152"/>
                <a:gd name="T27" fmla="*/ 280 h 313"/>
                <a:gd name="T28" fmla="*/ 30 w 152"/>
                <a:gd name="T29" fmla="*/ 265 h 313"/>
                <a:gd name="T30" fmla="*/ 23 w 152"/>
                <a:gd name="T31" fmla="*/ 246 h 313"/>
                <a:gd name="T32" fmla="*/ 16 w 152"/>
                <a:gd name="T33" fmla="*/ 226 h 313"/>
                <a:gd name="T34" fmla="*/ 11 w 152"/>
                <a:gd name="T35" fmla="*/ 203 h 313"/>
                <a:gd name="T36" fmla="*/ 6 w 152"/>
                <a:gd name="T37" fmla="*/ 181 h 313"/>
                <a:gd name="T38" fmla="*/ 3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1 w 152"/>
                <a:gd name="T57" fmla="*/ 3 h 313"/>
                <a:gd name="T58" fmla="*/ 98 w 152"/>
                <a:gd name="T59" fmla="*/ 8 h 313"/>
                <a:gd name="T60" fmla="*/ 115 w 152"/>
                <a:gd name="T61" fmla="*/ 22 h 313"/>
                <a:gd name="T62" fmla="*/ 129 w 152"/>
                <a:gd name="T63" fmla="*/ 39 h 313"/>
                <a:gd name="T64" fmla="*/ 143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3" y="62"/>
                  </a:moveTo>
                  <a:lnTo>
                    <a:pt x="152" y="110"/>
                  </a:lnTo>
                  <a:lnTo>
                    <a:pt x="152" y="164"/>
                  </a:lnTo>
                  <a:lnTo>
                    <a:pt x="147" y="217"/>
                  </a:lnTo>
                  <a:lnTo>
                    <a:pt x="141" y="265"/>
                  </a:lnTo>
                  <a:lnTo>
                    <a:pt x="131" y="288"/>
                  </a:lnTo>
                  <a:lnTo>
                    <a:pt x="120" y="302"/>
                  </a:lnTo>
                  <a:lnTo>
                    <a:pt x="108" y="311"/>
                  </a:lnTo>
                  <a:lnTo>
                    <a:pt x="96" y="313"/>
                  </a:lnTo>
                  <a:lnTo>
                    <a:pt x="83" y="313"/>
                  </a:lnTo>
                  <a:lnTo>
                    <a:pt x="70" y="311"/>
                  </a:lnTo>
                  <a:lnTo>
                    <a:pt x="59" y="302"/>
                  </a:lnTo>
                  <a:lnTo>
                    <a:pt x="47" y="294"/>
                  </a:lnTo>
                  <a:lnTo>
                    <a:pt x="38" y="280"/>
                  </a:lnTo>
                  <a:lnTo>
                    <a:pt x="30" y="265"/>
                  </a:lnTo>
                  <a:lnTo>
                    <a:pt x="23" y="246"/>
                  </a:lnTo>
                  <a:lnTo>
                    <a:pt x="16" y="226"/>
                  </a:lnTo>
                  <a:lnTo>
                    <a:pt x="11" y="203"/>
                  </a:lnTo>
                  <a:lnTo>
                    <a:pt x="6" y="181"/>
                  </a:lnTo>
                  <a:lnTo>
                    <a:pt x="3" y="158"/>
                  </a:lnTo>
                  <a:lnTo>
                    <a:pt x="0" y="133"/>
                  </a:lnTo>
                  <a:lnTo>
                    <a:pt x="1" y="104"/>
                  </a:lnTo>
                  <a:lnTo>
                    <a:pt x="4" y="79"/>
                  </a:lnTo>
                  <a:lnTo>
                    <a:pt x="8" y="56"/>
                  </a:lnTo>
                  <a:lnTo>
                    <a:pt x="14" y="36"/>
                  </a:lnTo>
                  <a:lnTo>
                    <a:pt x="29" y="17"/>
                  </a:lnTo>
                  <a:lnTo>
                    <a:pt x="46" y="5"/>
                  </a:lnTo>
                  <a:lnTo>
                    <a:pt x="63" y="0"/>
                  </a:lnTo>
                  <a:lnTo>
                    <a:pt x="81" y="3"/>
                  </a:lnTo>
                  <a:lnTo>
                    <a:pt x="98" y="8"/>
                  </a:lnTo>
                  <a:lnTo>
                    <a:pt x="115"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2"/>
            <p:cNvSpPr>
              <a:spLocks/>
            </p:cNvSpPr>
            <p:nvPr/>
          </p:nvSpPr>
          <p:spPr bwMode="auto">
            <a:xfrm>
              <a:off x="7584936" y="6445334"/>
              <a:ext cx="135777" cy="93670"/>
            </a:xfrm>
            <a:custGeom>
              <a:avLst/>
              <a:gdLst>
                <a:gd name="T0" fmla="*/ 173 w 189"/>
                <a:gd name="T1" fmla="*/ 25 h 359"/>
                <a:gd name="T2" fmla="*/ 182 w 189"/>
                <a:gd name="T3" fmla="*/ 71 h 359"/>
                <a:gd name="T4" fmla="*/ 188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4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3 w 189"/>
                <a:gd name="T33" fmla="*/ 155 h 359"/>
                <a:gd name="T34" fmla="*/ 14 w 189"/>
                <a:gd name="T35" fmla="*/ 121 h 359"/>
                <a:gd name="T36" fmla="*/ 26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3 w 189"/>
                <a:gd name="T57" fmla="*/ 3 h 359"/>
                <a:gd name="T58" fmla="*/ 150 w 189"/>
                <a:gd name="T59" fmla="*/ 8 h 359"/>
                <a:gd name="T60" fmla="*/ 159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2" y="71"/>
                  </a:lnTo>
                  <a:lnTo>
                    <a:pt x="188" y="119"/>
                  </a:lnTo>
                  <a:lnTo>
                    <a:pt x="189" y="167"/>
                  </a:lnTo>
                  <a:lnTo>
                    <a:pt x="186" y="215"/>
                  </a:lnTo>
                  <a:lnTo>
                    <a:pt x="168" y="257"/>
                  </a:lnTo>
                  <a:lnTo>
                    <a:pt x="149" y="291"/>
                  </a:lnTo>
                  <a:lnTo>
                    <a:pt x="129" y="319"/>
                  </a:lnTo>
                  <a:lnTo>
                    <a:pt x="108" y="339"/>
                  </a:lnTo>
                  <a:lnTo>
                    <a:pt x="86" y="353"/>
                  </a:lnTo>
                  <a:lnTo>
                    <a:pt x="64" y="359"/>
                  </a:lnTo>
                  <a:lnTo>
                    <a:pt x="41" y="356"/>
                  </a:lnTo>
                  <a:lnTo>
                    <a:pt x="18" y="348"/>
                  </a:lnTo>
                  <a:lnTo>
                    <a:pt x="3" y="311"/>
                  </a:lnTo>
                  <a:lnTo>
                    <a:pt x="0" y="260"/>
                  </a:lnTo>
                  <a:lnTo>
                    <a:pt x="2" y="206"/>
                  </a:lnTo>
                  <a:lnTo>
                    <a:pt x="3" y="155"/>
                  </a:lnTo>
                  <a:lnTo>
                    <a:pt x="14" y="121"/>
                  </a:lnTo>
                  <a:lnTo>
                    <a:pt x="26" y="93"/>
                  </a:lnTo>
                  <a:lnTo>
                    <a:pt x="37" y="71"/>
                  </a:lnTo>
                  <a:lnTo>
                    <a:pt x="51" y="51"/>
                  </a:lnTo>
                  <a:lnTo>
                    <a:pt x="65" y="37"/>
                  </a:lnTo>
                  <a:lnTo>
                    <a:pt x="79" y="23"/>
                  </a:lnTo>
                  <a:lnTo>
                    <a:pt x="94" y="11"/>
                  </a:lnTo>
                  <a:lnTo>
                    <a:pt x="109" y="0"/>
                  </a:lnTo>
                  <a:lnTo>
                    <a:pt x="117" y="0"/>
                  </a:lnTo>
                  <a:lnTo>
                    <a:pt x="126" y="0"/>
                  </a:lnTo>
                  <a:lnTo>
                    <a:pt x="134" y="0"/>
                  </a:lnTo>
                  <a:lnTo>
                    <a:pt x="143" y="3"/>
                  </a:lnTo>
                  <a:lnTo>
                    <a:pt x="150" y="8"/>
                  </a:lnTo>
                  <a:lnTo>
                    <a:pt x="159"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3"/>
            <p:cNvSpPr>
              <a:spLocks/>
            </p:cNvSpPr>
            <p:nvPr/>
          </p:nvSpPr>
          <p:spPr bwMode="auto">
            <a:xfrm>
              <a:off x="7390969" y="6462294"/>
              <a:ext cx="174571" cy="194646"/>
            </a:xfrm>
            <a:custGeom>
              <a:avLst/>
              <a:gdLst>
                <a:gd name="T0" fmla="*/ 227 w 245"/>
                <a:gd name="T1" fmla="*/ 246 h 746"/>
                <a:gd name="T2" fmla="*/ 238 w 245"/>
                <a:gd name="T3" fmla="*/ 271 h 746"/>
                <a:gd name="T4" fmla="*/ 243 w 245"/>
                <a:gd name="T5" fmla="*/ 302 h 746"/>
                <a:gd name="T6" fmla="*/ 245 w 245"/>
                <a:gd name="T7" fmla="*/ 336 h 746"/>
                <a:gd name="T8" fmla="*/ 243 w 245"/>
                <a:gd name="T9" fmla="*/ 373 h 746"/>
                <a:gd name="T10" fmla="*/ 235 w 245"/>
                <a:gd name="T11" fmla="*/ 430 h 746"/>
                <a:gd name="T12" fmla="*/ 223 w 245"/>
                <a:gd name="T13" fmla="*/ 486 h 746"/>
                <a:gd name="T14" fmla="*/ 210 w 245"/>
                <a:gd name="T15" fmla="*/ 540 h 746"/>
                <a:gd name="T16" fmla="*/ 194 w 245"/>
                <a:gd name="T17" fmla="*/ 588 h 746"/>
                <a:gd name="T18" fmla="*/ 179 w 245"/>
                <a:gd name="T19" fmla="*/ 636 h 746"/>
                <a:gd name="T20" fmla="*/ 160 w 245"/>
                <a:gd name="T21" fmla="*/ 678 h 746"/>
                <a:gd name="T22" fmla="*/ 140 w 245"/>
                <a:gd name="T23" fmla="*/ 715 h 746"/>
                <a:gd name="T24" fmla="*/ 120 w 245"/>
                <a:gd name="T25" fmla="*/ 746 h 746"/>
                <a:gd name="T26" fmla="*/ 106 w 245"/>
                <a:gd name="T27" fmla="*/ 743 h 746"/>
                <a:gd name="T28" fmla="*/ 93 w 245"/>
                <a:gd name="T29" fmla="*/ 732 h 746"/>
                <a:gd name="T30" fmla="*/ 80 w 245"/>
                <a:gd name="T31" fmla="*/ 715 h 746"/>
                <a:gd name="T32" fmla="*/ 69 w 245"/>
                <a:gd name="T33" fmla="*/ 695 h 746"/>
                <a:gd name="T34" fmla="*/ 57 w 245"/>
                <a:gd name="T35" fmla="*/ 673 h 746"/>
                <a:gd name="T36" fmla="*/ 45 w 245"/>
                <a:gd name="T37" fmla="*/ 650 h 746"/>
                <a:gd name="T38" fmla="*/ 34 w 245"/>
                <a:gd name="T39" fmla="*/ 627 h 746"/>
                <a:gd name="T40" fmla="*/ 22 w 245"/>
                <a:gd name="T41" fmla="*/ 605 h 746"/>
                <a:gd name="T42" fmla="*/ 12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6 w 245"/>
                <a:gd name="T69" fmla="*/ 3 h 746"/>
                <a:gd name="T70" fmla="*/ 98 w 245"/>
                <a:gd name="T71" fmla="*/ 0 h 746"/>
                <a:gd name="T72" fmla="*/ 111 w 245"/>
                <a:gd name="T73" fmla="*/ 6 h 746"/>
                <a:gd name="T74" fmla="*/ 127 w 245"/>
                <a:gd name="T75" fmla="*/ 28 h 746"/>
                <a:gd name="T76" fmla="*/ 143 w 245"/>
                <a:gd name="T77" fmla="*/ 51 h 746"/>
                <a:gd name="T78" fmla="*/ 157 w 245"/>
                <a:gd name="T79" fmla="*/ 79 h 746"/>
                <a:gd name="T80" fmla="*/ 172 w 245"/>
                <a:gd name="T81" fmla="*/ 110 h 746"/>
                <a:gd name="T82" fmla="*/ 186 w 245"/>
                <a:gd name="T83" fmla="*/ 144 h 746"/>
                <a:gd name="T84" fmla="*/ 200 w 245"/>
                <a:gd name="T85" fmla="*/ 178 h 746"/>
                <a:gd name="T86" fmla="*/ 213 w 245"/>
                <a:gd name="T87" fmla="*/ 212 h 746"/>
                <a:gd name="T88" fmla="*/ 227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7" y="246"/>
                  </a:moveTo>
                  <a:lnTo>
                    <a:pt x="238" y="271"/>
                  </a:lnTo>
                  <a:lnTo>
                    <a:pt x="243" y="302"/>
                  </a:lnTo>
                  <a:lnTo>
                    <a:pt x="245" y="336"/>
                  </a:lnTo>
                  <a:lnTo>
                    <a:pt x="243" y="373"/>
                  </a:lnTo>
                  <a:lnTo>
                    <a:pt x="235" y="430"/>
                  </a:lnTo>
                  <a:lnTo>
                    <a:pt x="223" y="486"/>
                  </a:lnTo>
                  <a:lnTo>
                    <a:pt x="210" y="540"/>
                  </a:lnTo>
                  <a:lnTo>
                    <a:pt x="194" y="588"/>
                  </a:lnTo>
                  <a:lnTo>
                    <a:pt x="179" y="636"/>
                  </a:lnTo>
                  <a:lnTo>
                    <a:pt x="160" y="678"/>
                  </a:lnTo>
                  <a:lnTo>
                    <a:pt x="140" y="715"/>
                  </a:lnTo>
                  <a:lnTo>
                    <a:pt x="120" y="746"/>
                  </a:lnTo>
                  <a:lnTo>
                    <a:pt x="106" y="743"/>
                  </a:lnTo>
                  <a:lnTo>
                    <a:pt x="93" y="732"/>
                  </a:lnTo>
                  <a:lnTo>
                    <a:pt x="80" y="715"/>
                  </a:lnTo>
                  <a:lnTo>
                    <a:pt x="69" y="695"/>
                  </a:lnTo>
                  <a:lnTo>
                    <a:pt x="57" y="673"/>
                  </a:lnTo>
                  <a:lnTo>
                    <a:pt x="45" y="650"/>
                  </a:lnTo>
                  <a:lnTo>
                    <a:pt x="34" y="627"/>
                  </a:lnTo>
                  <a:lnTo>
                    <a:pt x="22" y="605"/>
                  </a:lnTo>
                  <a:lnTo>
                    <a:pt x="12"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6" y="3"/>
                  </a:lnTo>
                  <a:lnTo>
                    <a:pt x="98"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4"/>
            <p:cNvSpPr>
              <a:spLocks/>
            </p:cNvSpPr>
            <p:nvPr/>
          </p:nvSpPr>
          <p:spPr bwMode="auto">
            <a:xfrm>
              <a:off x="7591401" y="6558051"/>
              <a:ext cx="135777" cy="91582"/>
            </a:xfrm>
            <a:custGeom>
              <a:avLst/>
              <a:gdLst>
                <a:gd name="T0" fmla="*/ 174 w 187"/>
                <a:gd name="T1" fmla="*/ 82 h 351"/>
                <a:gd name="T2" fmla="*/ 181 w 187"/>
                <a:gd name="T3" fmla="*/ 111 h 351"/>
                <a:gd name="T4" fmla="*/ 185 w 187"/>
                <a:gd name="T5" fmla="*/ 142 h 351"/>
                <a:gd name="T6" fmla="*/ 187 w 187"/>
                <a:gd name="T7" fmla="*/ 176 h 351"/>
                <a:gd name="T8" fmla="*/ 185 w 187"/>
                <a:gd name="T9" fmla="*/ 210 h 351"/>
                <a:gd name="T10" fmla="*/ 183 w 187"/>
                <a:gd name="T11" fmla="*/ 235 h 351"/>
                <a:gd name="T12" fmla="*/ 177 w 187"/>
                <a:gd name="T13" fmla="*/ 258 h 351"/>
                <a:gd name="T14" fmla="*/ 172 w 187"/>
                <a:gd name="T15" fmla="*/ 277 h 351"/>
                <a:gd name="T16" fmla="*/ 165 w 187"/>
                <a:gd name="T17" fmla="*/ 297 h 351"/>
                <a:gd name="T18" fmla="*/ 157 w 187"/>
                <a:gd name="T19" fmla="*/ 314 h 351"/>
                <a:gd name="T20" fmla="*/ 149 w 187"/>
                <a:gd name="T21" fmla="*/ 328 h 351"/>
                <a:gd name="T22" fmla="*/ 139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4 w 187"/>
                <a:gd name="T39" fmla="*/ 212 h 351"/>
                <a:gd name="T40" fmla="*/ 3 w 187"/>
                <a:gd name="T41" fmla="*/ 167 h 351"/>
                <a:gd name="T42" fmla="*/ 0 w 187"/>
                <a:gd name="T43" fmla="*/ 145 h 351"/>
                <a:gd name="T44" fmla="*/ 0 w 187"/>
                <a:gd name="T45" fmla="*/ 119 h 351"/>
                <a:gd name="T46" fmla="*/ 1 w 187"/>
                <a:gd name="T47" fmla="*/ 94 h 351"/>
                <a:gd name="T48" fmla="*/ 4 w 187"/>
                <a:gd name="T49" fmla="*/ 71 h 351"/>
                <a:gd name="T50" fmla="*/ 13 w 187"/>
                <a:gd name="T51" fmla="*/ 51 h 351"/>
                <a:gd name="T52" fmla="*/ 22 w 187"/>
                <a:gd name="T53" fmla="*/ 31 h 351"/>
                <a:gd name="T54" fmla="*/ 33 w 187"/>
                <a:gd name="T55" fmla="*/ 20 h 351"/>
                <a:gd name="T56" fmla="*/ 43 w 187"/>
                <a:gd name="T57" fmla="*/ 9 h 351"/>
                <a:gd name="T58" fmla="*/ 54 w 187"/>
                <a:gd name="T59" fmla="*/ 3 h 351"/>
                <a:gd name="T60" fmla="*/ 65 w 187"/>
                <a:gd name="T61" fmla="*/ 0 h 351"/>
                <a:gd name="T62" fmla="*/ 77 w 187"/>
                <a:gd name="T63" fmla="*/ 0 h 351"/>
                <a:gd name="T64" fmla="*/ 89 w 187"/>
                <a:gd name="T65" fmla="*/ 3 h 351"/>
                <a:gd name="T66" fmla="*/ 100 w 187"/>
                <a:gd name="T67" fmla="*/ 6 h 351"/>
                <a:gd name="T68" fmla="*/ 112 w 187"/>
                <a:gd name="T69" fmla="*/ 15 h 351"/>
                <a:gd name="T70" fmla="*/ 124 w 187"/>
                <a:gd name="T71" fmla="*/ 23 h 351"/>
                <a:gd name="T72" fmla="*/ 135 w 187"/>
                <a:gd name="T73" fmla="*/ 31 h 351"/>
                <a:gd name="T74" fmla="*/ 146 w 187"/>
                <a:gd name="T75" fmla="*/ 43 h 351"/>
                <a:gd name="T76" fmla="*/ 155 w 187"/>
                <a:gd name="T77" fmla="*/ 57 h 351"/>
                <a:gd name="T78" fmla="*/ 166 w 187"/>
                <a:gd name="T79" fmla="*/ 68 h 351"/>
                <a:gd name="T80" fmla="*/ 174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4" y="82"/>
                  </a:moveTo>
                  <a:lnTo>
                    <a:pt x="181" y="111"/>
                  </a:lnTo>
                  <a:lnTo>
                    <a:pt x="185" y="142"/>
                  </a:lnTo>
                  <a:lnTo>
                    <a:pt x="187" y="176"/>
                  </a:lnTo>
                  <a:lnTo>
                    <a:pt x="185" y="210"/>
                  </a:lnTo>
                  <a:lnTo>
                    <a:pt x="183" y="235"/>
                  </a:lnTo>
                  <a:lnTo>
                    <a:pt x="177" y="258"/>
                  </a:lnTo>
                  <a:lnTo>
                    <a:pt x="172" y="277"/>
                  </a:lnTo>
                  <a:lnTo>
                    <a:pt x="165" y="297"/>
                  </a:lnTo>
                  <a:lnTo>
                    <a:pt x="157" y="314"/>
                  </a:lnTo>
                  <a:lnTo>
                    <a:pt x="149" y="328"/>
                  </a:lnTo>
                  <a:lnTo>
                    <a:pt x="139" y="340"/>
                  </a:lnTo>
                  <a:lnTo>
                    <a:pt x="131" y="348"/>
                  </a:lnTo>
                  <a:lnTo>
                    <a:pt x="111" y="351"/>
                  </a:lnTo>
                  <a:lnTo>
                    <a:pt x="92" y="342"/>
                  </a:lnTo>
                  <a:lnTo>
                    <a:pt x="73" y="331"/>
                  </a:lnTo>
                  <a:lnTo>
                    <a:pt x="56" y="311"/>
                  </a:lnTo>
                  <a:lnTo>
                    <a:pt x="40" y="283"/>
                  </a:lnTo>
                  <a:lnTo>
                    <a:pt x="25" y="252"/>
                  </a:lnTo>
                  <a:lnTo>
                    <a:pt x="14" y="212"/>
                  </a:lnTo>
                  <a:lnTo>
                    <a:pt x="3" y="167"/>
                  </a:lnTo>
                  <a:lnTo>
                    <a:pt x="0" y="145"/>
                  </a:lnTo>
                  <a:lnTo>
                    <a:pt x="0" y="119"/>
                  </a:lnTo>
                  <a:lnTo>
                    <a:pt x="1" y="94"/>
                  </a:lnTo>
                  <a:lnTo>
                    <a:pt x="4" y="71"/>
                  </a:lnTo>
                  <a:lnTo>
                    <a:pt x="13" y="51"/>
                  </a:lnTo>
                  <a:lnTo>
                    <a:pt x="22" y="31"/>
                  </a:lnTo>
                  <a:lnTo>
                    <a:pt x="33" y="20"/>
                  </a:lnTo>
                  <a:lnTo>
                    <a:pt x="43" y="9"/>
                  </a:lnTo>
                  <a:lnTo>
                    <a:pt x="54" y="3"/>
                  </a:lnTo>
                  <a:lnTo>
                    <a:pt x="65" y="0"/>
                  </a:lnTo>
                  <a:lnTo>
                    <a:pt x="77" y="0"/>
                  </a:lnTo>
                  <a:lnTo>
                    <a:pt x="89" y="3"/>
                  </a:lnTo>
                  <a:lnTo>
                    <a:pt x="100" y="6"/>
                  </a:lnTo>
                  <a:lnTo>
                    <a:pt x="112" y="15"/>
                  </a:lnTo>
                  <a:lnTo>
                    <a:pt x="124" y="23"/>
                  </a:lnTo>
                  <a:lnTo>
                    <a:pt x="135" y="31"/>
                  </a:lnTo>
                  <a:lnTo>
                    <a:pt x="146" y="43"/>
                  </a:lnTo>
                  <a:lnTo>
                    <a:pt x="155" y="57"/>
                  </a:lnTo>
                  <a:lnTo>
                    <a:pt x="166" y="68"/>
                  </a:lnTo>
                  <a:lnTo>
                    <a:pt x="174"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5"/>
            <p:cNvSpPr>
              <a:spLocks/>
            </p:cNvSpPr>
            <p:nvPr/>
          </p:nvSpPr>
          <p:spPr bwMode="auto">
            <a:xfrm>
              <a:off x="7539677" y="6639197"/>
              <a:ext cx="90518" cy="84798"/>
            </a:xfrm>
            <a:custGeom>
              <a:avLst/>
              <a:gdLst>
                <a:gd name="T0" fmla="*/ 121 w 128"/>
                <a:gd name="T1" fmla="*/ 111 h 325"/>
                <a:gd name="T2" fmla="*/ 124 w 128"/>
                <a:gd name="T3" fmla="*/ 144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8 h 325"/>
                <a:gd name="T18" fmla="*/ 94 w 128"/>
                <a:gd name="T19" fmla="*/ 317 h 325"/>
                <a:gd name="T20" fmla="*/ 86 w 128"/>
                <a:gd name="T21" fmla="*/ 323 h 325"/>
                <a:gd name="T22" fmla="*/ 79 w 128"/>
                <a:gd name="T23" fmla="*/ 325 h 325"/>
                <a:gd name="T24" fmla="*/ 71 w 128"/>
                <a:gd name="T25" fmla="*/ 325 h 325"/>
                <a:gd name="T26" fmla="*/ 60 w 128"/>
                <a:gd name="T27" fmla="*/ 323 h 325"/>
                <a:gd name="T28" fmla="*/ 49 w 128"/>
                <a:gd name="T29" fmla="*/ 317 h 325"/>
                <a:gd name="T30" fmla="*/ 40 w 128"/>
                <a:gd name="T31" fmla="*/ 306 h 325"/>
                <a:gd name="T32" fmla="*/ 31 w 128"/>
                <a:gd name="T33" fmla="*/ 291 h 325"/>
                <a:gd name="T34" fmla="*/ 23 w 128"/>
                <a:gd name="T35" fmla="*/ 274 h 325"/>
                <a:gd name="T36" fmla="*/ 16 w 128"/>
                <a:gd name="T37" fmla="*/ 255 h 325"/>
                <a:gd name="T38" fmla="*/ 9 w 128"/>
                <a:gd name="T39" fmla="*/ 232 h 325"/>
                <a:gd name="T40" fmla="*/ 4 w 128"/>
                <a:gd name="T41" fmla="*/ 207 h 325"/>
                <a:gd name="T42" fmla="*/ 1 w 128"/>
                <a:gd name="T43" fmla="*/ 167 h 325"/>
                <a:gd name="T44" fmla="*/ 0 w 128"/>
                <a:gd name="T45" fmla="*/ 128 h 325"/>
                <a:gd name="T46" fmla="*/ 1 w 128"/>
                <a:gd name="T47" fmla="*/ 88 h 325"/>
                <a:gd name="T48" fmla="*/ 6 w 128"/>
                <a:gd name="T49" fmla="*/ 51 h 325"/>
                <a:gd name="T50" fmla="*/ 14 w 128"/>
                <a:gd name="T51" fmla="*/ 29 h 325"/>
                <a:gd name="T52" fmla="*/ 21 w 128"/>
                <a:gd name="T53" fmla="*/ 12 h 325"/>
                <a:gd name="T54" fmla="*/ 30 w 128"/>
                <a:gd name="T55" fmla="*/ 3 h 325"/>
                <a:gd name="T56" fmla="*/ 41 w 128"/>
                <a:gd name="T57" fmla="*/ 0 h 325"/>
                <a:gd name="T58" fmla="*/ 50 w 128"/>
                <a:gd name="T59" fmla="*/ 3 h 325"/>
                <a:gd name="T60" fmla="*/ 61 w 128"/>
                <a:gd name="T61" fmla="*/ 6 h 325"/>
                <a:gd name="T62" fmla="*/ 72 w 128"/>
                <a:gd name="T63" fmla="*/ 12 h 325"/>
                <a:gd name="T64" fmla="*/ 81 w 128"/>
                <a:gd name="T65" fmla="*/ 17 h 325"/>
                <a:gd name="T66" fmla="*/ 87 w 128"/>
                <a:gd name="T67" fmla="*/ 23 h 325"/>
                <a:gd name="T68" fmla="*/ 93 w 128"/>
                <a:gd name="T69" fmla="*/ 31 h 325"/>
                <a:gd name="T70" fmla="*/ 99 w 128"/>
                <a:gd name="T71" fmla="*/ 43 h 325"/>
                <a:gd name="T72" fmla="*/ 104 w 128"/>
                <a:gd name="T73" fmla="*/ 54 h 325"/>
                <a:gd name="T74" fmla="*/ 109 w 128"/>
                <a:gd name="T75" fmla="*/ 65 h 325"/>
                <a:gd name="T76" fmla="*/ 114 w 128"/>
                <a:gd name="T77" fmla="*/ 79 h 325"/>
                <a:gd name="T78" fmla="*/ 118 w 128"/>
                <a:gd name="T79" fmla="*/ 94 h 325"/>
                <a:gd name="T80" fmla="*/ 121 w 128"/>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11"/>
                  </a:moveTo>
                  <a:lnTo>
                    <a:pt x="124" y="144"/>
                  </a:lnTo>
                  <a:lnTo>
                    <a:pt x="128" y="178"/>
                  </a:lnTo>
                  <a:lnTo>
                    <a:pt x="127" y="215"/>
                  </a:lnTo>
                  <a:lnTo>
                    <a:pt x="123" y="246"/>
                  </a:lnTo>
                  <a:lnTo>
                    <a:pt x="119" y="266"/>
                  </a:lnTo>
                  <a:lnTo>
                    <a:pt x="114" y="283"/>
                  </a:lnTo>
                  <a:lnTo>
                    <a:pt x="108" y="297"/>
                  </a:lnTo>
                  <a:lnTo>
                    <a:pt x="101" y="308"/>
                  </a:lnTo>
                  <a:lnTo>
                    <a:pt x="94" y="317"/>
                  </a:lnTo>
                  <a:lnTo>
                    <a:pt x="86" y="323"/>
                  </a:lnTo>
                  <a:lnTo>
                    <a:pt x="79" y="325"/>
                  </a:lnTo>
                  <a:lnTo>
                    <a:pt x="71" y="325"/>
                  </a:lnTo>
                  <a:lnTo>
                    <a:pt x="60" y="323"/>
                  </a:lnTo>
                  <a:lnTo>
                    <a:pt x="49" y="317"/>
                  </a:lnTo>
                  <a:lnTo>
                    <a:pt x="40" y="306"/>
                  </a:lnTo>
                  <a:lnTo>
                    <a:pt x="31" y="291"/>
                  </a:lnTo>
                  <a:lnTo>
                    <a:pt x="23" y="274"/>
                  </a:lnTo>
                  <a:lnTo>
                    <a:pt x="16" y="255"/>
                  </a:lnTo>
                  <a:lnTo>
                    <a:pt x="9" y="232"/>
                  </a:lnTo>
                  <a:lnTo>
                    <a:pt x="4" y="207"/>
                  </a:lnTo>
                  <a:lnTo>
                    <a:pt x="1" y="167"/>
                  </a:lnTo>
                  <a:lnTo>
                    <a:pt x="0" y="128"/>
                  </a:lnTo>
                  <a:lnTo>
                    <a:pt x="1" y="88"/>
                  </a:lnTo>
                  <a:lnTo>
                    <a:pt x="6" y="51"/>
                  </a:lnTo>
                  <a:lnTo>
                    <a:pt x="14" y="29"/>
                  </a:lnTo>
                  <a:lnTo>
                    <a:pt x="21" y="12"/>
                  </a:lnTo>
                  <a:lnTo>
                    <a:pt x="30" y="3"/>
                  </a:lnTo>
                  <a:lnTo>
                    <a:pt x="41" y="0"/>
                  </a:lnTo>
                  <a:lnTo>
                    <a:pt x="50" y="3"/>
                  </a:lnTo>
                  <a:lnTo>
                    <a:pt x="61" y="6"/>
                  </a:lnTo>
                  <a:lnTo>
                    <a:pt x="72" y="12"/>
                  </a:lnTo>
                  <a:lnTo>
                    <a:pt x="81" y="17"/>
                  </a:lnTo>
                  <a:lnTo>
                    <a:pt x="87" y="23"/>
                  </a:lnTo>
                  <a:lnTo>
                    <a:pt x="93" y="31"/>
                  </a:lnTo>
                  <a:lnTo>
                    <a:pt x="99" y="43"/>
                  </a:lnTo>
                  <a:lnTo>
                    <a:pt x="104" y="54"/>
                  </a:lnTo>
                  <a:lnTo>
                    <a:pt x="109"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16"/>
            <p:cNvSpPr>
              <a:spLocks/>
            </p:cNvSpPr>
            <p:nvPr/>
          </p:nvSpPr>
          <p:spPr bwMode="auto">
            <a:xfrm>
              <a:off x="7966404" y="6133275"/>
              <a:ext cx="84053" cy="109846"/>
            </a:xfrm>
            <a:custGeom>
              <a:avLst/>
              <a:gdLst>
                <a:gd name="T0" fmla="*/ 115 w 117"/>
                <a:gd name="T1" fmla="*/ 99 h 421"/>
                <a:gd name="T2" fmla="*/ 117 w 117"/>
                <a:gd name="T3" fmla="*/ 144 h 421"/>
                <a:gd name="T4" fmla="*/ 116 w 117"/>
                <a:gd name="T5" fmla="*/ 190 h 421"/>
                <a:gd name="T6" fmla="*/ 113 w 117"/>
                <a:gd name="T7" fmla="*/ 232 h 421"/>
                <a:gd name="T8" fmla="*/ 109 w 117"/>
                <a:gd name="T9" fmla="*/ 274 h 421"/>
                <a:gd name="T10" fmla="*/ 101 w 117"/>
                <a:gd name="T11" fmla="*/ 314 h 421"/>
                <a:gd name="T12" fmla="*/ 92 w 117"/>
                <a:gd name="T13" fmla="*/ 348 h 421"/>
                <a:gd name="T14" fmla="*/ 80 w 117"/>
                <a:gd name="T15" fmla="*/ 382 h 421"/>
                <a:gd name="T16" fmla="*/ 66 w 117"/>
                <a:gd name="T17" fmla="*/ 410 h 421"/>
                <a:gd name="T18" fmla="*/ 62 w 117"/>
                <a:gd name="T19" fmla="*/ 416 h 421"/>
                <a:gd name="T20" fmla="*/ 57 w 117"/>
                <a:gd name="T21" fmla="*/ 419 h 421"/>
                <a:gd name="T22" fmla="*/ 52 w 117"/>
                <a:gd name="T23" fmla="*/ 421 h 421"/>
                <a:gd name="T24" fmla="*/ 46 w 117"/>
                <a:gd name="T25" fmla="*/ 421 h 421"/>
                <a:gd name="T26" fmla="*/ 41 w 117"/>
                <a:gd name="T27" fmla="*/ 419 h 421"/>
                <a:gd name="T28" fmla="*/ 36 w 117"/>
                <a:gd name="T29" fmla="*/ 416 h 421"/>
                <a:gd name="T30" fmla="*/ 32 w 117"/>
                <a:gd name="T31" fmla="*/ 413 h 421"/>
                <a:gd name="T32" fmla="*/ 26 w 117"/>
                <a:gd name="T33" fmla="*/ 410 h 421"/>
                <a:gd name="T34" fmla="*/ 18 w 117"/>
                <a:gd name="T35" fmla="*/ 393 h 421"/>
                <a:gd name="T36" fmla="*/ 12 w 117"/>
                <a:gd name="T37" fmla="*/ 373 h 421"/>
                <a:gd name="T38" fmla="*/ 6 w 117"/>
                <a:gd name="T39" fmla="*/ 351 h 421"/>
                <a:gd name="T40" fmla="*/ 2 w 117"/>
                <a:gd name="T41" fmla="*/ 328 h 421"/>
                <a:gd name="T42" fmla="*/ 0 w 117"/>
                <a:gd name="T43" fmla="*/ 283 h 421"/>
                <a:gd name="T44" fmla="*/ 1 w 117"/>
                <a:gd name="T45" fmla="*/ 241 h 421"/>
                <a:gd name="T46" fmla="*/ 3 w 117"/>
                <a:gd name="T47" fmla="*/ 198 h 421"/>
                <a:gd name="T48" fmla="*/ 8 w 117"/>
                <a:gd name="T49" fmla="*/ 156 h 421"/>
                <a:gd name="T50" fmla="*/ 16 w 117"/>
                <a:gd name="T51" fmla="*/ 116 h 421"/>
                <a:gd name="T52" fmla="*/ 25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6 w 117"/>
                <a:gd name="T65" fmla="*/ 3 h 421"/>
                <a:gd name="T66" fmla="*/ 71 w 117"/>
                <a:gd name="T67" fmla="*/ 0 h 421"/>
                <a:gd name="T68" fmla="*/ 76 w 117"/>
                <a:gd name="T69" fmla="*/ 0 h 421"/>
                <a:gd name="T70" fmla="*/ 80 w 117"/>
                <a:gd name="T71" fmla="*/ 3 h 421"/>
                <a:gd name="T72" fmla="*/ 84 w 117"/>
                <a:gd name="T73" fmla="*/ 9 h 421"/>
                <a:gd name="T74" fmla="*/ 94 w 117"/>
                <a:gd name="T75" fmla="*/ 26 h 421"/>
                <a:gd name="T76" fmla="*/ 102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3" y="232"/>
                  </a:lnTo>
                  <a:lnTo>
                    <a:pt x="109" y="274"/>
                  </a:lnTo>
                  <a:lnTo>
                    <a:pt x="101" y="314"/>
                  </a:lnTo>
                  <a:lnTo>
                    <a:pt x="92" y="348"/>
                  </a:lnTo>
                  <a:lnTo>
                    <a:pt x="80" y="382"/>
                  </a:lnTo>
                  <a:lnTo>
                    <a:pt x="66" y="410"/>
                  </a:lnTo>
                  <a:lnTo>
                    <a:pt x="62" y="416"/>
                  </a:lnTo>
                  <a:lnTo>
                    <a:pt x="57" y="419"/>
                  </a:lnTo>
                  <a:lnTo>
                    <a:pt x="52" y="421"/>
                  </a:lnTo>
                  <a:lnTo>
                    <a:pt x="46" y="421"/>
                  </a:lnTo>
                  <a:lnTo>
                    <a:pt x="41" y="419"/>
                  </a:lnTo>
                  <a:lnTo>
                    <a:pt x="36" y="416"/>
                  </a:lnTo>
                  <a:lnTo>
                    <a:pt x="32" y="413"/>
                  </a:lnTo>
                  <a:lnTo>
                    <a:pt x="26" y="410"/>
                  </a:lnTo>
                  <a:lnTo>
                    <a:pt x="18" y="393"/>
                  </a:lnTo>
                  <a:lnTo>
                    <a:pt x="12" y="373"/>
                  </a:lnTo>
                  <a:lnTo>
                    <a:pt x="6" y="351"/>
                  </a:lnTo>
                  <a:lnTo>
                    <a:pt x="2" y="328"/>
                  </a:lnTo>
                  <a:lnTo>
                    <a:pt x="0" y="283"/>
                  </a:lnTo>
                  <a:lnTo>
                    <a:pt x="1" y="241"/>
                  </a:lnTo>
                  <a:lnTo>
                    <a:pt x="3" y="198"/>
                  </a:lnTo>
                  <a:lnTo>
                    <a:pt x="8" y="156"/>
                  </a:lnTo>
                  <a:lnTo>
                    <a:pt x="16" y="116"/>
                  </a:lnTo>
                  <a:lnTo>
                    <a:pt x="25" y="82"/>
                  </a:lnTo>
                  <a:lnTo>
                    <a:pt x="36" y="48"/>
                  </a:lnTo>
                  <a:lnTo>
                    <a:pt x="50" y="20"/>
                  </a:lnTo>
                  <a:lnTo>
                    <a:pt x="54" y="17"/>
                  </a:lnTo>
                  <a:lnTo>
                    <a:pt x="58" y="12"/>
                  </a:lnTo>
                  <a:lnTo>
                    <a:pt x="62" y="9"/>
                  </a:lnTo>
                  <a:lnTo>
                    <a:pt x="66" y="3"/>
                  </a:lnTo>
                  <a:lnTo>
                    <a:pt x="71" y="0"/>
                  </a:lnTo>
                  <a:lnTo>
                    <a:pt x="76" y="0"/>
                  </a:lnTo>
                  <a:lnTo>
                    <a:pt x="80" y="3"/>
                  </a:lnTo>
                  <a:lnTo>
                    <a:pt x="84" y="9"/>
                  </a:lnTo>
                  <a:lnTo>
                    <a:pt x="94" y="26"/>
                  </a:lnTo>
                  <a:lnTo>
                    <a:pt x="102"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17"/>
            <p:cNvSpPr>
              <a:spLocks/>
            </p:cNvSpPr>
            <p:nvPr/>
          </p:nvSpPr>
          <p:spPr bwMode="auto">
            <a:xfrm>
              <a:off x="8063388" y="6170848"/>
              <a:ext cx="103449" cy="106194"/>
            </a:xfrm>
            <a:custGeom>
              <a:avLst/>
              <a:gdLst>
                <a:gd name="T0" fmla="*/ 150 w 150"/>
                <a:gd name="T1" fmla="*/ 145 h 407"/>
                <a:gd name="T2" fmla="*/ 150 w 150"/>
                <a:gd name="T3" fmla="*/ 176 h 407"/>
                <a:gd name="T4" fmla="*/ 147 w 150"/>
                <a:gd name="T5" fmla="*/ 207 h 407"/>
                <a:gd name="T6" fmla="*/ 142 w 150"/>
                <a:gd name="T7" fmla="*/ 238 h 407"/>
                <a:gd name="T8" fmla="*/ 136 w 150"/>
                <a:gd name="T9" fmla="*/ 266 h 407"/>
                <a:gd name="T10" fmla="*/ 128 w 150"/>
                <a:gd name="T11" fmla="*/ 292 h 407"/>
                <a:gd name="T12" fmla="*/ 118 w 150"/>
                <a:gd name="T13" fmla="*/ 314 h 407"/>
                <a:gd name="T14" fmla="*/ 109 w 150"/>
                <a:gd name="T15" fmla="*/ 337 h 407"/>
                <a:gd name="T16" fmla="*/ 99 w 150"/>
                <a:gd name="T17" fmla="*/ 357 h 407"/>
                <a:gd name="T18" fmla="*/ 90 w 150"/>
                <a:gd name="T19" fmla="*/ 371 h 407"/>
                <a:gd name="T20" fmla="*/ 80 w 150"/>
                <a:gd name="T21" fmla="*/ 385 h 407"/>
                <a:gd name="T22" fmla="*/ 70 w 150"/>
                <a:gd name="T23" fmla="*/ 396 h 407"/>
                <a:gd name="T24" fmla="*/ 59 w 150"/>
                <a:gd name="T25" fmla="*/ 405 h 407"/>
                <a:gd name="T26" fmla="*/ 48 w 150"/>
                <a:gd name="T27" fmla="*/ 407 h 407"/>
                <a:gd name="T28" fmla="*/ 38 w 150"/>
                <a:gd name="T29" fmla="*/ 407 h 407"/>
                <a:gd name="T30" fmla="*/ 27 w 150"/>
                <a:gd name="T31" fmla="*/ 399 h 407"/>
                <a:gd name="T32" fmla="*/ 17 w 150"/>
                <a:gd name="T33" fmla="*/ 388 h 407"/>
                <a:gd name="T34" fmla="*/ 6 w 150"/>
                <a:gd name="T35" fmla="*/ 342 h 407"/>
                <a:gd name="T36" fmla="*/ 0 w 150"/>
                <a:gd name="T37" fmla="*/ 289 h 407"/>
                <a:gd name="T38" fmla="*/ 0 w 150"/>
                <a:gd name="T39" fmla="*/ 235 h 407"/>
                <a:gd name="T40" fmla="*/ 5 w 150"/>
                <a:gd name="T41" fmla="*/ 184 h 407"/>
                <a:gd name="T42" fmla="*/ 13 w 150"/>
                <a:gd name="T43" fmla="*/ 153 h 407"/>
                <a:gd name="T44" fmla="*/ 22 w 150"/>
                <a:gd name="T45" fmla="*/ 125 h 407"/>
                <a:gd name="T46" fmla="*/ 33 w 150"/>
                <a:gd name="T47" fmla="*/ 102 h 407"/>
                <a:gd name="T48" fmla="*/ 43 w 150"/>
                <a:gd name="T49" fmla="*/ 80 h 407"/>
                <a:gd name="T50" fmla="*/ 55 w 150"/>
                <a:gd name="T51" fmla="*/ 60 h 407"/>
                <a:gd name="T52" fmla="*/ 66 w 150"/>
                <a:gd name="T53" fmla="*/ 40 h 407"/>
                <a:gd name="T54" fmla="*/ 78 w 150"/>
                <a:gd name="T55" fmla="*/ 20 h 407"/>
                <a:gd name="T56" fmla="*/ 89 w 150"/>
                <a:gd name="T57" fmla="*/ 0 h 407"/>
                <a:gd name="T58" fmla="*/ 98 w 150"/>
                <a:gd name="T59" fmla="*/ 6 h 407"/>
                <a:gd name="T60" fmla="*/ 108 w 150"/>
                <a:gd name="T61" fmla="*/ 20 h 407"/>
                <a:gd name="T62" fmla="*/ 117 w 150"/>
                <a:gd name="T63" fmla="*/ 34 h 407"/>
                <a:gd name="T64" fmla="*/ 126 w 150"/>
                <a:gd name="T65" fmla="*/ 54 h 407"/>
                <a:gd name="T66" fmla="*/ 133 w 150"/>
                <a:gd name="T67" fmla="*/ 74 h 407"/>
                <a:gd name="T68" fmla="*/ 139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7" y="207"/>
                  </a:lnTo>
                  <a:lnTo>
                    <a:pt x="142" y="238"/>
                  </a:lnTo>
                  <a:lnTo>
                    <a:pt x="136" y="266"/>
                  </a:lnTo>
                  <a:lnTo>
                    <a:pt x="128" y="292"/>
                  </a:lnTo>
                  <a:lnTo>
                    <a:pt x="118" y="314"/>
                  </a:lnTo>
                  <a:lnTo>
                    <a:pt x="109" y="337"/>
                  </a:lnTo>
                  <a:lnTo>
                    <a:pt x="99" y="357"/>
                  </a:lnTo>
                  <a:lnTo>
                    <a:pt x="90" y="371"/>
                  </a:lnTo>
                  <a:lnTo>
                    <a:pt x="80" y="385"/>
                  </a:lnTo>
                  <a:lnTo>
                    <a:pt x="70" y="396"/>
                  </a:lnTo>
                  <a:lnTo>
                    <a:pt x="59" y="405"/>
                  </a:lnTo>
                  <a:lnTo>
                    <a:pt x="48" y="407"/>
                  </a:lnTo>
                  <a:lnTo>
                    <a:pt x="38" y="407"/>
                  </a:lnTo>
                  <a:lnTo>
                    <a:pt x="27" y="399"/>
                  </a:lnTo>
                  <a:lnTo>
                    <a:pt x="17" y="388"/>
                  </a:lnTo>
                  <a:lnTo>
                    <a:pt x="6" y="342"/>
                  </a:lnTo>
                  <a:lnTo>
                    <a:pt x="0" y="289"/>
                  </a:lnTo>
                  <a:lnTo>
                    <a:pt x="0" y="235"/>
                  </a:lnTo>
                  <a:lnTo>
                    <a:pt x="5" y="184"/>
                  </a:lnTo>
                  <a:lnTo>
                    <a:pt x="13" y="153"/>
                  </a:lnTo>
                  <a:lnTo>
                    <a:pt x="22" y="125"/>
                  </a:lnTo>
                  <a:lnTo>
                    <a:pt x="33" y="102"/>
                  </a:lnTo>
                  <a:lnTo>
                    <a:pt x="43" y="80"/>
                  </a:lnTo>
                  <a:lnTo>
                    <a:pt x="55" y="60"/>
                  </a:lnTo>
                  <a:lnTo>
                    <a:pt x="66" y="40"/>
                  </a:lnTo>
                  <a:lnTo>
                    <a:pt x="78" y="20"/>
                  </a:lnTo>
                  <a:lnTo>
                    <a:pt x="89" y="0"/>
                  </a:lnTo>
                  <a:lnTo>
                    <a:pt x="98" y="6"/>
                  </a:lnTo>
                  <a:lnTo>
                    <a:pt x="108" y="20"/>
                  </a:lnTo>
                  <a:lnTo>
                    <a:pt x="117" y="34"/>
                  </a:lnTo>
                  <a:lnTo>
                    <a:pt x="126" y="54"/>
                  </a:lnTo>
                  <a:lnTo>
                    <a:pt x="133" y="74"/>
                  </a:lnTo>
                  <a:lnTo>
                    <a:pt x="139"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8"/>
            <p:cNvSpPr>
              <a:spLocks/>
            </p:cNvSpPr>
            <p:nvPr/>
          </p:nvSpPr>
          <p:spPr bwMode="auto">
            <a:xfrm>
              <a:off x="7882352" y="6255907"/>
              <a:ext cx="187501" cy="194646"/>
            </a:xfrm>
            <a:custGeom>
              <a:avLst/>
              <a:gdLst>
                <a:gd name="T0" fmla="*/ 256 w 262"/>
                <a:gd name="T1" fmla="*/ 234 h 746"/>
                <a:gd name="T2" fmla="*/ 262 w 262"/>
                <a:gd name="T3" fmla="*/ 271 h 746"/>
                <a:gd name="T4" fmla="*/ 262 w 262"/>
                <a:gd name="T5" fmla="*/ 308 h 746"/>
                <a:gd name="T6" fmla="*/ 259 w 262"/>
                <a:gd name="T7" fmla="*/ 342 h 746"/>
                <a:gd name="T8" fmla="*/ 254 w 262"/>
                <a:gd name="T9" fmla="*/ 375 h 746"/>
                <a:gd name="T10" fmla="*/ 248 w 262"/>
                <a:gd name="T11" fmla="*/ 407 h 746"/>
                <a:gd name="T12" fmla="*/ 240 w 262"/>
                <a:gd name="T13" fmla="*/ 440 h 746"/>
                <a:gd name="T14" fmla="*/ 234 w 262"/>
                <a:gd name="T15" fmla="*/ 472 h 746"/>
                <a:gd name="T16" fmla="*/ 228 w 262"/>
                <a:gd name="T17" fmla="*/ 503 h 746"/>
                <a:gd name="T18" fmla="*/ 225 w 262"/>
                <a:gd name="T19" fmla="*/ 537 h 746"/>
                <a:gd name="T20" fmla="*/ 221 w 262"/>
                <a:gd name="T21" fmla="*/ 570 h 746"/>
                <a:gd name="T22" fmla="*/ 219 w 262"/>
                <a:gd name="T23" fmla="*/ 607 h 746"/>
                <a:gd name="T24" fmla="*/ 216 w 262"/>
                <a:gd name="T25" fmla="*/ 641 h 746"/>
                <a:gd name="T26" fmla="*/ 211 w 262"/>
                <a:gd name="T27" fmla="*/ 672 h 746"/>
                <a:gd name="T28" fmla="*/ 205 w 262"/>
                <a:gd name="T29" fmla="*/ 703 h 746"/>
                <a:gd name="T30" fmla="*/ 196 w 262"/>
                <a:gd name="T31" fmla="*/ 726 h 746"/>
                <a:gd name="T32" fmla="*/ 184 w 262"/>
                <a:gd name="T33" fmla="*/ 746 h 746"/>
                <a:gd name="T34" fmla="*/ 168 w 262"/>
                <a:gd name="T35" fmla="*/ 743 h 746"/>
                <a:gd name="T36" fmla="*/ 152 w 262"/>
                <a:gd name="T37" fmla="*/ 734 h 746"/>
                <a:gd name="T38" fmla="*/ 137 w 262"/>
                <a:gd name="T39" fmla="*/ 717 h 746"/>
                <a:gd name="T40" fmla="*/ 123 w 262"/>
                <a:gd name="T41" fmla="*/ 695 h 746"/>
                <a:gd name="T42" fmla="*/ 109 w 262"/>
                <a:gd name="T43" fmla="*/ 667 h 746"/>
                <a:gd name="T44" fmla="*/ 96 w 262"/>
                <a:gd name="T45" fmla="*/ 638 h 746"/>
                <a:gd name="T46" fmla="*/ 83 w 262"/>
                <a:gd name="T47" fmla="*/ 607 h 746"/>
                <a:gd name="T48" fmla="*/ 70 w 262"/>
                <a:gd name="T49" fmla="*/ 573 h 746"/>
                <a:gd name="T50" fmla="*/ 56 w 262"/>
                <a:gd name="T51" fmla="*/ 525 h 746"/>
                <a:gd name="T52" fmla="*/ 42 w 262"/>
                <a:gd name="T53" fmla="*/ 477 h 746"/>
                <a:gd name="T54" fmla="*/ 28 w 262"/>
                <a:gd name="T55" fmla="*/ 429 h 746"/>
                <a:gd name="T56" fmla="*/ 16 w 262"/>
                <a:gd name="T57" fmla="*/ 375 h 746"/>
                <a:gd name="T58" fmla="*/ 8 w 262"/>
                <a:gd name="T59" fmla="*/ 325 h 746"/>
                <a:gd name="T60" fmla="*/ 2 w 262"/>
                <a:gd name="T61" fmla="*/ 268 h 746"/>
                <a:gd name="T62" fmla="*/ 0 w 262"/>
                <a:gd name="T63" fmla="*/ 209 h 746"/>
                <a:gd name="T64" fmla="*/ 3 w 262"/>
                <a:gd name="T65" fmla="*/ 146 h 746"/>
                <a:gd name="T66" fmla="*/ 14 w 262"/>
                <a:gd name="T67" fmla="*/ 113 h 746"/>
                <a:gd name="T68" fmla="*/ 28 w 262"/>
                <a:gd name="T69" fmla="*/ 79 h 746"/>
                <a:gd name="T70" fmla="*/ 42 w 262"/>
                <a:gd name="T71" fmla="*/ 50 h 746"/>
                <a:gd name="T72" fmla="*/ 57 w 262"/>
                <a:gd name="T73" fmla="*/ 28 h 746"/>
                <a:gd name="T74" fmla="*/ 72 w 262"/>
                <a:gd name="T75" fmla="*/ 11 h 746"/>
                <a:gd name="T76" fmla="*/ 88 w 262"/>
                <a:gd name="T77" fmla="*/ 2 h 746"/>
                <a:gd name="T78" fmla="*/ 106 w 262"/>
                <a:gd name="T79" fmla="*/ 0 h 746"/>
                <a:gd name="T80" fmla="*/ 124 w 262"/>
                <a:gd name="T81" fmla="*/ 11 h 746"/>
                <a:gd name="T82" fmla="*/ 142 w 262"/>
                <a:gd name="T83" fmla="*/ 25 h 746"/>
                <a:gd name="T84" fmla="*/ 161 w 262"/>
                <a:gd name="T85" fmla="*/ 42 h 746"/>
                <a:gd name="T86" fmla="*/ 179 w 262"/>
                <a:gd name="T87" fmla="*/ 65 h 746"/>
                <a:gd name="T88" fmla="*/ 197 w 262"/>
                <a:gd name="T89" fmla="*/ 87 h 746"/>
                <a:gd name="T90" fmla="*/ 214 w 262"/>
                <a:gd name="T91" fmla="*/ 118 h 746"/>
                <a:gd name="T92" fmla="*/ 230 w 262"/>
                <a:gd name="T93" fmla="*/ 149 h 746"/>
                <a:gd name="T94" fmla="*/ 244 w 262"/>
                <a:gd name="T95" fmla="*/ 189 h 746"/>
                <a:gd name="T96" fmla="*/ 256 w 262"/>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 h="746">
                  <a:moveTo>
                    <a:pt x="256" y="234"/>
                  </a:moveTo>
                  <a:lnTo>
                    <a:pt x="262" y="271"/>
                  </a:lnTo>
                  <a:lnTo>
                    <a:pt x="262" y="308"/>
                  </a:lnTo>
                  <a:lnTo>
                    <a:pt x="259" y="342"/>
                  </a:lnTo>
                  <a:lnTo>
                    <a:pt x="254" y="375"/>
                  </a:lnTo>
                  <a:lnTo>
                    <a:pt x="248" y="407"/>
                  </a:lnTo>
                  <a:lnTo>
                    <a:pt x="240" y="440"/>
                  </a:lnTo>
                  <a:lnTo>
                    <a:pt x="234" y="472"/>
                  </a:lnTo>
                  <a:lnTo>
                    <a:pt x="228" y="503"/>
                  </a:lnTo>
                  <a:lnTo>
                    <a:pt x="225" y="537"/>
                  </a:lnTo>
                  <a:lnTo>
                    <a:pt x="221" y="570"/>
                  </a:lnTo>
                  <a:lnTo>
                    <a:pt x="219" y="607"/>
                  </a:lnTo>
                  <a:lnTo>
                    <a:pt x="216" y="641"/>
                  </a:lnTo>
                  <a:lnTo>
                    <a:pt x="211" y="672"/>
                  </a:lnTo>
                  <a:lnTo>
                    <a:pt x="205" y="703"/>
                  </a:lnTo>
                  <a:lnTo>
                    <a:pt x="196" y="726"/>
                  </a:lnTo>
                  <a:lnTo>
                    <a:pt x="184" y="746"/>
                  </a:lnTo>
                  <a:lnTo>
                    <a:pt x="168" y="743"/>
                  </a:lnTo>
                  <a:lnTo>
                    <a:pt x="152" y="734"/>
                  </a:lnTo>
                  <a:lnTo>
                    <a:pt x="137" y="717"/>
                  </a:lnTo>
                  <a:lnTo>
                    <a:pt x="123" y="695"/>
                  </a:lnTo>
                  <a:lnTo>
                    <a:pt x="109" y="667"/>
                  </a:lnTo>
                  <a:lnTo>
                    <a:pt x="96" y="638"/>
                  </a:lnTo>
                  <a:lnTo>
                    <a:pt x="83" y="607"/>
                  </a:lnTo>
                  <a:lnTo>
                    <a:pt x="70" y="573"/>
                  </a:lnTo>
                  <a:lnTo>
                    <a:pt x="56" y="525"/>
                  </a:lnTo>
                  <a:lnTo>
                    <a:pt x="42" y="477"/>
                  </a:lnTo>
                  <a:lnTo>
                    <a:pt x="28" y="429"/>
                  </a:lnTo>
                  <a:lnTo>
                    <a:pt x="16" y="375"/>
                  </a:lnTo>
                  <a:lnTo>
                    <a:pt x="8" y="325"/>
                  </a:lnTo>
                  <a:lnTo>
                    <a:pt x="2" y="268"/>
                  </a:lnTo>
                  <a:lnTo>
                    <a:pt x="0" y="209"/>
                  </a:lnTo>
                  <a:lnTo>
                    <a:pt x="3" y="146"/>
                  </a:lnTo>
                  <a:lnTo>
                    <a:pt x="14" y="113"/>
                  </a:lnTo>
                  <a:lnTo>
                    <a:pt x="28" y="79"/>
                  </a:lnTo>
                  <a:lnTo>
                    <a:pt x="42" y="50"/>
                  </a:lnTo>
                  <a:lnTo>
                    <a:pt x="57" y="28"/>
                  </a:lnTo>
                  <a:lnTo>
                    <a:pt x="72" y="11"/>
                  </a:lnTo>
                  <a:lnTo>
                    <a:pt x="88" y="2"/>
                  </a:lnTo>
                  <a:lnTo>
                    <a:pt x="106" y="0"/>
                  </a:lnTo>
                  <a:lnTo>
                    <a:pt x="124"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19"/>
            <p:cNvSpPr>
              <a:spLocks/>
            </p:cNvSpPr>
            <p:nvPr/>
          </p:nvSpPr>
          <p:spPr bwMode="auto">
            <a:xfrm>
              <a:off x="8095715" y="6266083"/>
              <a:ext cx="129311" cy="98888"/>
            </a:xfrm>
            <a:custGeom>
              <a:avLst/>
              <a:gdLst>
                <a:gd name="T0" fmla="*/ 159 w 175"/>
                <a:gd name="T1" fmla="*/ 28 h 379"/>
                <a:gd name="T2" fmla="*/ 170 w 175"/>
                <a:gd name="T3" fmla="*/ 68 h 379"/>
                <a:gd name="T4" fmla="*/ 175 w 175"/>
                <a:gd name="T5" fmla="*/ 113 h 379"/>
                <a:gd name="T6" fmla="*/ 175 w 175"/>
                <a:gd name="T7" fmla="*/ 164 h 379"/>
                <a:gd name="T8" fmla="*/ 173 w 175"/>
                <a:gd name="T9" fmla="*/ 212 h 379"/>
                <a:gd name="T10" fmla="*/ 169 w 175"/>
                <a:gd name="T11" fmla="*/ 240 h 379"/>
                <a:gd name="T12" fmla="*/ 163 w 175"/>
                <a:gd name="T13" fmla="*/ 266 h 379"/>
                <a:gd name="T14" fmla="*/ 157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2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0 w 175"/>
                <a:gd name="T57" fmla="*/ 48 h 379"/>
                <a:gd name="T58" fmla="*/ 67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40 w 175"/>
                <a:gd name="T73" fmla="*/ 3 h 379"/>
                <a:gd name="T74" fmla="*/ 144 w 175"/>
                <a:gd name="T75" fmla="*/ 6 h 379"/>
                <a:gd name="T76" fmla="*/ 150 w 175"/>
                <a:gd name="T77" fmla="*/ 11 h 379"/>
                <a:gd name="T78" fmla="*/ 155 w 175"/>
                <a:gd name="T79" fmla="*/ 20 h 379"/>
                <a:gd name="T80" fmla="*/ 159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9" y="28"/>
                  </a:moveTo>
                  <a:lnTo>
                    <a:pt x="170" y="68"/>
                  </a:lnTo>
                  <a:lnTo>
                    <a:pt x="175" y="113"/>
                  </a:lnTo>
                  <a:lnTo>
                    <a:pt x="175" y="164"/>
                  </a:lnTo>
                  <a:lnTo>
                    <a:pt x="173" y="212"/>
                  </a:lnTo>
                  <a:lnTo>
                    <a:pt x="169" y="240"/>
                  </a:lnTo>
                  <a:lnTo>
                    <a:pt x="163" y="266"/>
                  </a:lnTo>
                  <a:lnTo>
                    <a:pt x="157" y="291"/>
                  </a:lnTo>
                  <a:lnTo>
                    <a:pt x="149" y="311"/>
                  </a:lnTo>
                  <a:lnTo>
                    <a:pt x="140" y="331"/>
                  </a:lnTo>
                  <a:lnTo>
                    <a:pt x="131" y="348"/>
                  </a:lnTo>
                  <a:lnTo>
                    <a:pt x="120" y="362"/>
                  </a:lnTo>
                  <a:lnTo>
                    <a:pt x="110" y="370"/>
                  </a:lnTo>
                  <a:lnTo>
                    <a:pt x="98" y="376"/>
                  </a:lnTo>
                  <a:lnTo>
                    <a:pt x="85" y="379"/>
                  </a:lnTo>
                  <a:lnTo>
                    <a:pt x="74" y="376"/>
                  </a:lnTo>
                  <a:lnTo>
                    <a:pt x="62"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0" y="48"/>
                  </a:lnTo>
                  <a:lnTo>
                    <a:pt x="67" y="31"/>
                  </a:lnTo>
                  <a:lnTo>
                    <a:pt x="83" y="20"/>
                  </a:lnTo>
                  <a:lnTo>
                    <a:pt x="100" y="9"/>
                  </a:lnTo>
                  <a:lnTo>
                    <a:pt x="117" y="0"/>
                  </a:lnTo>
                  <a:lnTo>
                    <a:pt x="123" y="0"/>
                  </a:lnTo>
                  <a:lnTo>
                    <a:pt x="129" y="0"/>
                  </a:lnTo>
                  <a:lnTo>
                    <a:pt x="134" y="0"/>
                  </a:lnTo>
                  <a:lnTo>
                    <a:pt x="140" y="3"/>
                  </a:lnTo>
                  <a:lnTo>
                    <a:pt x="144" y="6"/>
                  </a:lnTo>
                  <a:lnTo>
                    <a:pt x="150" y="11"/>
                  </a:lnTo>
                  <a:lnTo>
                    <a:pt x="155" y="20"/>
                  </a:lnTo>
                  <a:lnTo>
                    <a:pt x="159"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20"/>
            <p:cNvSpPr>
              <a:spLocks/>
            </p:cNvSpPr>
            <p:nvPr/>
          </p:nvSpPr>
          <p:spPr bwMode="auto">
            <a:xfrm>
              <a:off x="8593564" y="6357665"/>
              <a:ext cx="122846" cy="113500"/>
            </a:xfrm>
            <a:custGeom>
              <a:avLst/>
              <a:gdLst>
                <a:gd name="T0" fmla="*/ 171 w 173"/>
                <a:gd name="T1" fmla="*/ 79 h 435"/>
                <a:gd name="T2" fmla="*/ 173 w 173"/>
                <a:gd name="T3" fmla="*/ 110 h 435"/>
                <a:gd name="T4" fmla="*/ 173 w 173"/>
                <a:gd name="T5" fmla="*/ 141 h 435"/>
                <a:gd name="T6" fmla="*/ 172 w 173"/>
                <a:gd name="T7" fmla="*/ 172 h 435"/>
                <a:gd name="T8" fmla="*/ 168 w 173"/>
                <a:gd name="T9" fmla="*/ 200 h 435"/>
                <a:gd name="T10" fmla="*/ 164 w 173"/>
                <a:gd name="T11" fmla="*/ 229 h 435"/>
                <a:gd name="T12" fmla="*/ 159 w 173"/>
                <a:gd name="T13" fmla="*/ 257 h 435"/>
                <a:gd name="T14" fmla="*/ 153 w 173"/>
                <a:gd name="T15" fmla="*/ 282 h 435"/>
                <a:gd name="T16" fmla="*/ 146 w 173"/>
                <a:gd name="T17" fmla="*/ 308 h 435"/>
                <a:gd name="T18" fmla="*/ 135 w 173"/>
                <a:gd name="T19" fmla="*/ 342 h 435"/>
                <a:gd name="T20" fmla="*/ 122 w 173"/>
                <a:gd name="T21" fmla="*/ 370 h 435"/>
                <a:gd name="T22" fmla="*/ 108 w 173"/>
                <a:gd name="T23" fmla="*/ 392 h 435"/>
                <a:gd name="T24" fmla="*/ 93 w 173"/>
                <a:gd name="T25" fmla="*/ 409 h 435"/>
                <a:gd name="T26" fmla="*/ 78 w 173"/>
                <a:gd name="T27" fmla="*/ 424 h 435"/>
                <a:gd name="T28" fmla="*/ 62 w 173"/>
                <a:gd name="T29" fmla="*/ 432 h 435"/>
                <a:gd name="T30" fmla="*/ 46 w 173"/>
                <a:gd name="T31" fmla="*/ 435 h 435"/>
                <a:gd name="T32" fmla="*/ 29 w 173"/>
                <a:gd name="T33" fmla="*/ 429 h 435"/>
                <a:gd name="T34" fmla="*/ 21 w 173"/>
                <a:gd name="T35" fmla="*/ 418 h 435"/>
                <a:gd name="T36" fmla="*/ 13 w 173"/>
                <a:gd name="T37" fmla="*/ 404 h 435"/>
                <a:gd name="T38" fmla="*/ 7 w 173"/>
                <a:gd name="T39" fmla="*/ 387 h 435"/>
                <a:gd name="T40" fmla="*/ 3 w 173"/>
                <a:gd name="T41" fmla="*/ 364 h 435"/>
                <a:gd name="T42" fmla="*/ 0 w 173"/>
                <a:gd name="T43" fmla="*/ 325 h 435"/>
                <a:gd name="T44" fmla="*/ 0 w 173"/>
                <a:gd name="T45" fmla="*/ 285 h 435"/>
                <a:gd name="T46" fmla="*/ 3 w 173"/>
                <a:gd name="T47" fmla="*/ 248 h 435"/>
                <a:gd name="T48" fmla="*/ 7 w 173"/>
                <a:gd name="T49" fmla="*/ 214 h 435"/>
                <a:gd name="T50" fmla="*/ 12 w 173"/>
                <a:gd name="T51" fmla="*/ 180 h 435"/>
                <a:gd name="T52" fmla="*/ 19 w 173"/>
                <a:gd name="T53" fmla="*/ 147 h 435"/>
                <a:gd name="T54" fmla="*/ 28 w 173"/>
                <a:gd name="T55" fmla="*/ 115 h 435"/>
                <a:gd name="T56" fmla="*/ 37 w 173"/>
                <a:gd name="T57" fmla="*/ 87 h 435"/>
                <a:gd name="T58" fmla="*/ 48 w 173"/>
                <a:gd name="T59" fmla="*/ 62 h 435"/>
                <a:gd name="T60" fmla="*/ 60 w 173"/>
                <a:gd name="T61" fmla="*/ 42 h 435"/>
                <a:gd name="T62" fmla="*/ 72 w 173"/>
                <a:gd name="T63" fmla="*/ 25 h 435"/>
                <a:gd name="T64" fmla="*/ 85 w 173"/>
                <a:gd name="T65" fmla="*/ 11 h 435"/>
                <a:gd name="T66" fmla="*/ 99 w 173"/>
                <a:gd name="T67" fmla="*/ 2 h 435"/>
                <a:gd name="T68" fmla="*/ 112 w 173"/>
                <a:gd name="T69" fmla="*/ 0 h 435"/>
                <a:gd name="T70" fmla="*/ 126 w 173"/>
                <a:gd name="T71" fmla="*/ 0 h 435"/>
                <a:gd name="T72" fmla="*/ 141 w 173"/>
                <a:gd name="T73" fmla="*/ 8 h 435"/>
                <a:gd name="T74" fmla="*/ 149 w 173"/>
                <a:gd name="T75" fmla="*/ 19 h 435"/>
                <a:gd name="T76" fmla="*/ 158 w 173"/>
                <a:gd name="T77" fmla="*/ 36 h 435"/>
                <a:gd name="T78" fmla="*/ 165 w 173"/>
                <a:gd name="T79" fmla="*/ 56 h 435"/>
                <a:gd name="T80" fmla="*/ 171 w 173"/>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435">
                  <a:moveTo>
                    <a:pt x="171" y="79"/>
                  </a:moveTo>
                  <a:lnTo>
                    <a:pt x="173" y="110"/>
                  </a:lnTo>
                  <a:lnTo>
                    <a:pt x="173" y="141"/>
                  </a:lnTo>
                  <a:lnTo>
                    <a:pt x="172" y="172"/>
                  </a:lnTo>
                  <a:lnTo>
                    <a:pt x="168" y="200"/>
                  </a:lnTo>
                  <a:lnTo>
                    <a:pt x="164" y="229"/>
                  </a:lnTo>
                  <a:lnTo>
                    <a:pt x="159" y="257"/>
                  </a:lnTo>
                  <a:lnTo>
                    <a:pt x="153" y="282"/>
                  </a:lnTo>
                  <a:lnTo>
                    <a:pt x="146" y="308"/>
                  </a:lnTo>
                  <a:lnTo>
                    <a:pt x="135" y="342"/>
                  </a:lnTo>
                  <a:lnTo>
                    <a:pt x="122" y="370"/>
                  </a:lnTo>
                  <a:lnTo>
                    <a:pt x="108" y="392"/>
                  </a:lnTo>
                  <a:lnTo>
                    <a:pt x="93" y="409"/>
                  </a:lnTo>
                  <a:lnTo>
                    <a:pt x="78" y="424"/>
                  </a:lnTo>
                  <a:lnTo>
                    <a:pt x="62" y="432"/>
                  </a:lnTo>
                  <a:lnTo>
                    <a:pt x="46" y="435"/>
                  </a:lnTo>
                  <a:lnTo>
                    <a:pt x="29" y="429"/>
                  </a:lnTo>
                  <a:lnTo>
                    <a:pt x="21" y="418"/>
                  </a:lnTo>
                  <a:lnTo>
                    <a:pt x="13" y="404"/>
                  </a:lnTo>
                  <a:lnTo>
                    <a:pt x="7" y="387"/>
                  </a:lnTo>
                  <a:lnTo>
                    <a:pt x="3" y="364"/>
                  </a:lnTo>
                  <a:lnTo>
                    <a:pt x="0" y="325"/>
                  </a:lnTo>
                  <a:lnTo>
                    <a:pt x="0" y="285"/>
                  </a:lnTo>
                  <a:lnTo>
                    <a:pt x="3" y="248"/>
                  </a:lnTo>
                  <a:lnTo>
                    <a:pt x="7" y="214"/>
                  </a:lnTo>
                  <a:lnTo>
                    <a:pt x="12" y="180"/>
                  </a:lnTo>
                  <a:lnTo>
                    <a:pt x="19" y="147"/>
                  </a:lnTo>
                  <a:lnTo>
                    <a:pt x="28" y="115"/>
                  </a:lnTo>
                  <a:lnTo>
                    <a:pt x="37" y="87"/>
                  </a:lnTo>
                  <a:lnTo>
                    <a:pt x="48" y="62"/>
                  </a:lnTo>
                  <a:lnTo>
                    <a:pt x="60" y="42"/>
                  </a:lnTo>
                  <a:lnTo>
                    <a:pt x="72" y="25"/>
                  </a:lnTo>
                  <a:lnTo>
                    <a:pt x="85" y="11"/>
                  </a:lnTo>
                  <a:lnTo>
                    <a:pt x="99" y="2"/>
                  </a:lnTo>
                  <a:lnTo>
                    <a:pt x="112" y="0"/>
                  </a:lnTo>
                  <a:lnTo>
                    <a:pt x="126" y="0"/>
                  </a:lnTo>
                  <a:lnTo>
                    <a:pt x="141" y="8"/>
                  </a:lnTo>
                  <a:lnTo>
                    <a:pt x="149" y="19"/>
                  </a:lnTo>
                  <a:lnTo>
                    <a:pt x="158" y="36"/>
                  </a:lnTo>
                  <a:lnTo>
                    <a:pt x="165" y="56"/>
                  </a:lnTo>
                  <a:lnTo>
                    <a:pt x="171"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21"/>
            <p:cNvSpPr>
              <a:spLocks/>
            </p:cNvSpPr>
            <p:nvPr/>
          </p:nvSpPr>
          <p:spPr bwMode="auto">
            <a:xfrm>
              <a:off x="8063388" y="6378278"/>
              <a:ext cx="109915" cy="81668"/>
            </a:xfrm>
            <a:custGeom>
              <a:avLst/>
              <a:gdLst>
                <a:gd name="T0" fmla="*/ 144 w 152"/>
                <a:gd name="T1" fmla="*/ 62 h 313"/>
                <a:gd name="T2" fmla="*/ 151 w 152"/>
                <a:gd name="T3" fmla="*/ 110 h 313"/>
                <a:gd name="T4" fmla="*/ 152 w 152"/>
                <a:gd name="T5" fmla="*/ 164 h 313"/>
                <a:gd name="T6" fmla="*/ 148 w 152"/>
                <a:gd name="T7" fmla="*/ 217 h 313"/>
                <a:gd name="T8" fmla="*/ 141 w 152"/>
                <a:gd name="T9" fmla="*/ 265 h 313"/>
                <a:gd name="T10" fmla="*/ 131 w 152"/>
                <a:gd name="T11" fmla="*/ 288 h 313"/>
                <a:gd name="T12" fmla="*/ 120 w 152"/>
                <a:gd name="T13" fmla="*/ 302 h 313"/>
                <a:gd name="T14" fmla="*/ 108 w 152"/>
                <a:gd name="T15" fmla="*/ 311 h 313"/>
                <a:gd name="T16" fmla="*/ 95 w 152"/>
                <a:gd name="T17" fmla="*/ 313 h 313"/>
                <a:gd name="T18" fmla="*/ 83 w 152"/>
                <a:gd name="T19" fmla="*/ 313 h 313"/>
                <a:gd name="T20" fmla="*/ 70 w 152"/>
                <a:gd name="T21" fmla="*/ 311 h 313"/>
                <a:gd name="T22" fmla="*/ 58 w 152"/>
                <a:gd name="T23" fmla="*/ 302 h 313"/>
                <a:gd name="T24" fmla="*/ 47 w 152"/>
                <a:gd name="T25" fmla="*/ 294 h 313"/>
                <a:gd name="T26" fmla="*/ 38 w 152"/>
                <a:gd name="T27" fmla="*/ 280 h 313"/>
                <a:gd name="T28" fmla="*/ 30 w 152"/>
                <a:gd name="T29" fmla="*/ 265 h 313"/>
                <a:gd name="T30" fmla="*/ 22 w 152"/>
                <a:gd name="T31" fmla="*/ 246 h 313"/>
                <a:gd name="T32" fmla="*/ 16 w 152"/>
                <a:gd name="T33" fmla="*/ 226 h 313"/>
                <a:gd name="T34" fmla="*/ 11 w 152"/>
                <a:gd name="T35" fmla="*/ 203 h 313"/>
                <a:gd name="T36" fmla="*/ 5 w 152"/>
                <a:gd name="T37" fmla="*/ 181 h 313"/>
                <a:gd name="T38" fmla="*/ 2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0 w 152"/>
                <a:gd name="T57" fmla="*/ 3 h 313"/>
                <a:gd name="T58" fmla="*/ 97 w 152"/>
                <a:gd name="T59" fmla="*/ 8 h 313"/>
                <a:gd name="T60" fmla="*/ 114 w 152"/>
                <a:gd name="T61" fmla="*/ 22 h 313"/>
                <a:gd name="T62" fmla="*/ 130 w 152"/>
                <a:gd name="T63" fmla="*/ 39 h 313"/>
                <a:gd name="T64" fmla="*/ 144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4" y="62"/>
                  </a:moveTo>
                  <a:lnTo>
                    <a:pt x="151" y="110"/>
                  </a:lnTo>
                  <a:lnTo>
                    <a:pt x="152" y="164"/>
                  </a:lnTo>
                  <a:lnTo>
                    <a:pt x="148"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2" y="246"/>
                  </a:lnTo>
                  <a:lnTo>
                    <a:pt x="16" y="226"/>
                  </a:lnTo>
                  <a:lnTo>
                    <a:pt x="11" y="203"/>
                  </a:lnTo>
                  <a:lnTo>
                    <a:pt x="5" y="181"/>
                  </a:lnTo>
                  <a:lnTo>
                    <a:pt x="2" y="158"/>
                  </a:lnTo>
                  <a:lnTo>
                    <a:pt x="0" y="133"/>
                  </a:lnTo>
                  <a:lnTo>
                    <a:pt x="1" y="104"/>
                  </a:lnTo>
                  <a:lnTo>
                    <a:pt x="4" y="79"/>
                  </a:lnTo>
                  <a:lnTo>
                    <a:pt x="8" y="56"/>
                  </a:lnTo>
                  <a:lnTo>
                    <a:pt x="14" y="36"/>
                  </a:lnTo>
                  <a:lnTo>
                    <a:pt x="29" y="17"/>
                  </a:lnTo>
                  <a:lnTo>
                    <a:pt x="46" y="5"/>
                  </a:lnTo>
                  <a:lnTo>
                    <a:pt x="63" y="0"/>
                  </a:lnTo>
                  <a:lnTo>
                    <a:pt x="80" y="3"/>
                  </a:lnTo>
                  <a:lnTo>
                    <a:pt x="97" y="8"/>
                  </a:lnTo>
                  <a:lnTo>
                    <a:pt x="114" y="22"/>
                  </a:lnTo>
                  <a:lnTo>
                    <a:pt x="130" y="39"/>
                  </a:lnTo>
                  <a:lnTo>
                    <a:pt x="144"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22"/>
            <p:cNvSpPr>
              <a:spLocks/>
            </p:cNvSpPr>
            <p:nvPr/>
          </p:nvSpPr>
          <p:spPr bwMode="auto">
            <a:xfrm>
              <a:off x="8677617" y="6445334"/>
              <a:ext cx="135777" cy="93670"/>
            </a:xfrm>
            <a:custGeom>
              <a:avLst/>
              <a:gdLst>
                <a:gd name="T0" fmla="*/ 173 w 190"/>
                <a:gd name="T1" fmla="*/ 25 h 359"/>
                <a:gd name="T2" fmla="*/ 182 w 190"/>
                <a:gd name="T3" fmla="*/ 71 h 359"/>
                <a:gd name="T4" fmla="*/ 188 w 190"/>
                <a:gd name="T5" fmla="*/ 119 h 359"/>
                <a:gd name="T6" fmla="*/ 190 w 190"/>
                <a:gd name="T7" fmla="*/ 167 h 359"/>
                <a:gd name="T8" fmla="*/ 187 w 190"/>
                <a:gd name="T9" fmla="*/ 215 h 359"/>
                <a:gd name="T10" fmla="*/ 179 w 190"/>
                <a:gd name="T11" fmla="*/ 237 h 359"/>
                <a:gd name="T12" fmla="*/ 169 w 190"/>
                <a:gd name="T13" fmla="*/ 257 h 359"/>
                <a:gd name="T14" fmla="*/ 159 w 190"/>
                <a:gd name="T15" fmla="*/ 274 h 359"/>
                <a:gd name="T16" fmla="*/ 150 w 190"/>
                <a:gd name="T17" fmla="*/ 291 h 359"/>
                <a:gd name="T18" fmla="*/ 140 w 190"/>
                <a:gd name="T19" fmla="*/ 305 h 359"/>
                <a:gd name="T20" fmla="*/ 130 w 190"/>
                <a:gd name="T21" fmla="*/ 319 h 359"/>
                <a:gd name="T22" fmla="*/ 119 w 190"/>
                <a:gd name="T23" fmla="*/ 331 h 359"/>
                <a:gd name="T24" fmla="*/ 109 w 190"/>
                <a:gd name="T25" fmla="*/ 339 h 359"/>
                <a:gd name="T26" fmla="*/ 97 w 190"/>
                <a:gd name="T27" fmla="*/ 348 h 359"/>
                <a:gd name="T28" fmla="*/ 87 w 190"/>
                <a:gd name="T29" fmla="*/ 353 h 359"/>
                <a:gd name="T30" fmla="*/ 75 w 190"/>
                <a:gd name="T31" fmla="*/ 356 h 359"/>
                <a:gd name="T32" fmla="*/ 63 w 190"/>
                <a:gd name="T33" fmla="*/ 359 h 359"/>
                <a:gd name="T34" fmla="*/ 53 w 190"/>
                <a:gd name="T35" fmla="*/ 359 h 359"/>
                <a:gd name="T36" fmla="*/ 41 w 190"/>
                <a:gd name="T37" fmla="*/ 356 h 359"/>
                <a:gd name="T38" fmla="*/ 30 w 190"/>
                <a:gd name="T39" fmla="*/ 353 h 359"/>
                <a:gd name="T40" fmla="*/ 18 w 190"/>
                <a:gd name="T41" fmla="*/ 348 h 359"/>
                <a:gd name="T42" fmla="*/ 3 w 190"/>
                <a:gd name="T43" fmla="*/ 311 h 359"/>
                <a:gd name="T44" fmla="*/ 0 w 190"/>
                <a:gd name="T45" fmla="*/ 260 h 359"/>
                <a:gd name="T46" fmla="*/ 2 w 190"/>
                <a:gd name="T47" fmla="*/ 206 h 359"/>
                <a:gd name="T48" fmla="*/ 3 w 190"/>
                <a:gd name="T49" fmla="*/ 155 h 359"/>
                <a:gd name="T50" fmla="*/ 14 w 190"/>
                <a:gd name="T51" fmla="*/ 121 h 359"/>
                <a:gd name="T52" fmla="*/ 25 w 190"/>
                <a:gd name="T53" fmla="*/ 93 h 359"/>
                <a:gd name="T54" fmla="*/ 38 w 190"/>
                <a:gd name="T55" fmla="*/ 71 h 359"/>
                <a:gd name="T56" fmla="*/ 52 w 190"/>
                <a:gd name="T57" fmla="*/ 51 h 359"/>
                <a:gd name="T58" fmla="*/ 65 w 190"/>
                <a:gd name="T59" fmla="*/ 37 h 359"/>
                <a:gd name="T60" fmla="*/ 79 w 190"/>
                <a:gd name="T61" fmla="*/ 23 h 359"/>
                <a:gd name="T62" fmla="*/ 94 w 190"/>
                <a:gd name="T63" fmla="*/ 11 h 359"/>
                <a:gd name="T64" fmla="*/ 109 w 190"/>
                <a:gd name="T65" fmla="*/ 0 h 359"/>
                <a:gd name="T66" fmla="*/ 117 w 190"/>
                <a:gd name="T67" fmla="*/ 0 h 359"/>
                <a:gd name="T68" fmla="*/ 127 w 190"/>
                <a:gd name="T69" fmla="*/ 0 h 359"/>
                <a:gd name="T70" fmla="*/ 134 w 190"/>
                <a:gd name="T71" fmla="*/ 0 h 359"/>
                <a:gd name="T72" fmla="*/ 143 w 190"/>
                <a:gd name="T73" fmla="*/ 3 h 359"/>
                <a:gd name="T74" fmla="*/ 150 w 190"/>
                <a:gd name="T75" fmla="*/ 8 h 359"/>
                <a:gd name="T76" fmla="*/ 158 w 190"/>
                <a:gd name="T77" fmla="*/ 14 h 359"/>
                <a:gd name="T78" fmla="*/ 166 w 190"/>
                <a:gd name="T79" fmla="*/ 20 h 359"/>
                <a:gd name="T80" fmla="*/ 173 w 190"/>
                <a:gd name="T81"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59">
                  <a:moveTo>
                    <a:pt x="173" y="25"/>
                  </a:moveTo>
                  <a:lnTo>
                    <a:pt x="182" y="71"/>
                  </a:lnTo>
                  <a:lnTo>
                    <a:pt x="188" y="119"/>
                  </a:lnTo>
                  <a:lnTo>
                    <a:pt x="190" y="167"/>
                  </a:lnTo>
                  <a:lnTo>
                    <a:pt x="187" y="215"/>
                  </a:lnTo>
                  <a:lnTo>
                    <a:pt x="179" y="237"/>
                  </a:lnTo>
                  <a:lnTo>
                    <a:pt x="169" y="257"/>
                  </a:lnTo>
                  <a:lnTo>
                    <a:pt x="159" y="274"/>
                  </a:lnTo>
                  <a:lnTo>
                    <a:pt x="150" y="291"/>
                  </a:lnTo>
                  <a:lnTo>
                    <a:pt x="140" y="305"/>
                  </a:lnTo>
                  <a:lnTo>
                    <a:pt x="130" y="319"/>
                  </a:lnTo>
                  <a:lnTo>
                    <a:pt x="119" y="331"/>
                  </a:lnTo>
                  <a:lnTo>
                    <a:pt x="109" y="339"/>
                  </a:lnTo>
                  <a:lnTo>
                    <a:pt x="97" y="348"/>
                  </a:lnTo>
                  <a:lnTo>
                    <a:pt x="87" y="353"/>
                  </a:lnTo>
                  <a:lnTo>
                    <a:pt x="75" y="356"/>
                  </a:lnTo>
                  <a:lnTo>
                    <a:pt x="63" y="359"/>
                  </a:lnTo>
                  <a:lnTo>
                    <a:pt x="53" y="359"/>
                  </a:lnTo>
                  <a:lnTo>
                    <a:pt x="41" y="356"/>
                  </a:lnTo>
                  <a:lnTo>
                    <a:pt x="30" y="353"/>
                  </a:lnTo>
                  <a:lnTo>
                    <a:pt x="18" y="348"/>
                  </a:lnTo>
                  <a:lnTo>
                    <a:pt x="3" y="311"/>
                  </a:lnTo>
                  <a:lnTo>
                    <a:pt x="0" y="260"/>
                  </a:lnTo>
                  <a:lnTo>
                    <a:pt x="2" y="206"/>
                  </a:lnTo>
                  <a:lnTo>
                    <a:pt x="3" y="155"/>
                  </a:lnTo>
                  <a:lnTo>
                    <a:pt x="14" y="121"/>
                  </a:lnTo>
                  <a:lnTo>
                    <a:pt x="25" y="93"/>
                  </a:lnTo>
                  <a:lnTo>
                    <a:pt x="38" y="71"/>
                  </a:lnTo>
                  <a:lnTo>
                    <a:pt x="52" y="51"/>
                  </a:lnTo>
                  <a:lnTo>
                    <a:pt x="65" y="37"/>
                  </a:lnTo>
                  <a:lnTo>
                    <a:pt x="79" y="23"/>
                  </a:lnTo>
                  <a:lnTo>
                    <a:pt x="94" y="11"/>
                  </a:lnTo>
                  <a:lnTo>
                    <a:pt x="109" y="0"/>
                  </a:lnTo>
                  <a:lnTo>
                    <a:pt x="117" y="0"/>
                  </a:lnTo>
                  <a:lnTo>
                    <a:pt x="127" y="0"/>
                  </a:lnTo>
                  <a:lnTo>
                    <a:pt x="134" y="0"/>
                  </a:lnTo>
                  <a:lnTo>
                    <a:pt x="143"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23"/>
            <p:cNvSpPr>
              <a:spLocks/>
            </p:cNvSpPr>
            <p:nvPr/>
          </p:nvSpPr>
          <p:spPr bwMode="auto">
            <a:xfrm>
              <a:off x="8490115" y="6462294"/>
              <a:ext cx="174571" cy="194646"/>
            </a:xfrm>
            <a:custGeom>
              <a:avLst/>
              <a:gdLst>
                <a:gd name="T0" fmla="*/ 228 w 245"/>
                <a:gd name="T1" fmla="*/ 246 h 746"/>
                <a:gd name="T2" fmla="*/ 237 w 245"/>
                <a:gd name="T3" fmla="*/ 271 h 746"/>
                <a:gd name="T4" fmla="*/ 243 w 245"/>
                <a:gd name="T5" fmla="*/ 302 h 746"/>
                <a:gd name="T6" fmla="*/ 245 w 245"/>
                <a:gd name="T7" fmla="*/ 336 h 746"/>
                <a:gd name="T8" fmla="*/ 243 w 245"/>
                <a:gd name="T9" fmla="*/ 373 h 746"/>
                <a:gd name="T10" fmla="*/ 234 w 245"/>
                <a:gd name="T11" fmla="*/ 430 h 746"/>
                <a:gd name="T12" fmla="*/ 224 w 245"/>
                <a:gd name="T13" fmla="*/ 486 h 746"/>
                <a:gd name="T14" fmla="*/ 210 w 245"/>
                <a:gd name="T15" fmla="*/ 540 h 746"/>
                <a:gd name="T16" fmla="*/ 195 w 245"/>
                <a:gd name="T17" fmla="*/ 588 h 746"/>
                <a:gd name="T18" fmla="*/ 178 w 245"/>
                <a:gd name="T19" fmla="*/ 636 h 746"/>
                <a:gd name="T20" fmla="*/ 160 w 245"/>
                <a:gd name="T21" fmla="*/ 678 h 746"/>
                <a:gd name="T22" fmla="*/ 140 w 245"/>
                <a:gd name="T23" fmla="*/ 715 h 746"/>
                <a:gd name="T24" fmla="*/ 120 w 245"/>
                <a:gd name="T25" fmla="*/ 746 h 746"/>
                <a:gd name="T26" fmla="*/ 105 w 245"/>
                <a:gd name="T27" fmla="*/ 743 h 746"/>
                <a:gd name="T28" fmla="*/ 93 w 245"/>
                <a:gd name="T29" fmla="*/ 732 h 746"/>
                <a:gd name="T30" fmla="*/ 80 w 245"/>
                <a:gd name="T31" fmla="*/ 715 h 746"/>
                <a:gd name="T32" fmla="*/ 68 w 245"/>
                <a:gd name="T33" fmla="*/ 695 h 746"/>
                <a:gd name="T34" fmla="*/ 57 w 245"/>
                <a:gd name="T35" fmla="*/ 673 h 746"/>
                <a:gd name="T36" fmla="*/ 45 w 245"/>
                <a:gd name="T37" fmla="*/ 650 h 746"/>
                <a:gd name="T38" fmla="*/ 34 w 245"/>
                <a:gd name="T39" fmla="*/ 627 h 746"/>
                <a:gd name="T40" fmla="*/ 22 w 245"/>
                <a:gd name="T41" fmla="*/ 605 h 746"/>
                <a:gd name="T42" fmla="*/ 11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5 w 245"/>
                <a:gd name="T69" fmla="*/ 3 h 746"/>
                <a:gd name="T70" fmla="*/ 98 w 245"/>
                <a:gd name="T71" fmla="*/ 0 h 746"/>
                <a:gd name="T72" fmla="*/ 111 w 245"/>
                <a:gd name="T73" fmla="*/ 6 h 746"/>
                <a:gd name="T74" fmla="*/ 126 w 245"/>
                <a:gd name="T75" fmla="*/ 28 h 746"/>
                <a:gd name="T76" fmla="*/ 142 w 245"/>
                <a:gd name="T77" fmla="*/ 51 h 746"/>
                <a:gd name="T78" fmla="*/ 157 w 245"/>
                <a:gd name="T79" fmla="*/ 79 h 746"/>
                <a:gd name="T80" fmla="*/ 172 w 245"/>
                <a:gd name="T81" fmla="*/ 110 h 746"/>
                <a:gd name="T82" fmla="*/ 187 w 245"/>
                <a:gd name="T83" fmla="*/ 144 h 746"/>
                <a:gd name="T84" fmla="*/ 200 w 245"/>
                <a:gd name="T85" fmla="*/ 178 h 746"/>
                <a:gd name="T86" fmla="*/ 214 w 245"/>
                <a:gd name="T87" fmla="*/ 212 h 746"/>
                <a:gd name="T88" fmla="*/ 228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8" y="246"/>
                  </a:moveTo>
                  <a:lnTo>
                    <a:pt x="237" y="271"/>
                  </a:lnTo>
                  <a:lnTo>
                    <a:pt x="243" y="302"/>
                  </a:lnTo>
                  <a:lnTo>
                    <a:pt x="245" y="336"/>
                  </a:lnTo>
                  <a:lnTo>
                    <a:pt x="243" y="373"/>
                  </a:lnTo>
                  <a:lnTo>
                    <a:pt x="234" y="430"/>
                  </a:lnTo>
                  <a:lnTo>
                    <a:pt x="224" y="486"/>
                  </a:lnTo>
                  <a:lnTo>
                    <a:pt x="210" y="540"/>
                  </a:lnTo>
                  <a:lnTo>
                    <a:pt x="195" y="588"/>
                  </a:lnTo>
                  <a:lnTo>
                    <a:pt x="178" y="636"/>
                  </a:lnTo>
                  <a:lnTo>
                    <a:pt x="160" y="678"/>
                  </a:lnTo>
                  <a:lnTo>
                    <a:pt x="140" y="715"/>
                  </a:lnTo>
                  <a:lnTo>
                    <a:pt x="120" y="746"/>
                  </a:lnTo>
                  <a:lnTo>
                    <a:pt x="105" y="743"/>
                  </a:lnTo>
                  <a:lnTo>
                    <a:pt x="93" y="732"/>
                  </a:lnTo>
                  <a:lnTo>
                    <a:pt x="80" y="715"/>
                  </a:lnTo>
                  <a:lnTo>
                    <a:pt x="68" y="695"/>
                  </a:lnTo>
                  <a:lnTo>
                    <a:pt x="57" y="673"/>
                  </a:lnTo>
                  <a:lnTo>
                    <a:pt x="45" y="650"/>
                  </a:lnTo>
                  <a:lnTo>
                    <a:pt x="34" y="627"/>
                  </a:lnTo>
                  <a:lnTo>
                    <a:pt x="22" y="605"/>
                  </a:lnTo>
                  <a:lnTo>
                    <a:pt x="11"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5" y="3"/>
                  </a:lnTo>
                  <a:lnTo>
                    <a:pt x="98" y="0"/>
                  </a:lnTo>
                  <a:lnTo>
                    <a:pt x="111" y="6"/>
                  </a:lnTo>
                  <a:lnTo>
                    <a:pt x="126" y="28"/>
                  </a:lnTo>
                  <a:lnTo>
                    <a:pt x="142" y="51"/>
                  </a:lnTo>
                  <a:lnTo>
                    <a:pt x="157" y="79"/>
                  </a:lnTo>
                  <a:lnTo>
                    <a:pt x="172" y="110"/>
                  </a:lnTo>
                  <a:lnTo>
                    <a:pt x="187" y="144"/>
                  </a:lnTo>
                  <a:lnTo>
                    <a:pt x="200" y="178"/>
                  </a:lnTo>
                  <a:lnTo>
                    <a:pt x="214" y="212"/>
                  </a:lnTo>
                  <a:lnTo>
                    <a:pt x="228"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4"/>
            <p:cNvSpPr>
              <a:spLocks/>
            </p:cNvSpPr>
            <p:nvPr/>
          </p:nvSpPr>
          <p:spPr bwMode="auto">
            <a:xfrm>
              <a:off x="8690548" y="6558051"/>
              <a:ext cx="129311" cy="91582"/>
            </a:xfrm>
            <a:custGeom>
              <a:avLst/>
              <a:gdLst>
                <a:gd name="T0" fmla="*/ 175 w 187"/>
                <a:gd name="T1" fmla="*/ 82 h 351"/>
                <a:gd name="T2" fmla="*/ 181 w 187"/>
                <a:gd name="T3" fmla="*/ 111 h 351"/>
                <a:gd name="T4" fmla="*/ 186 w 187"/>
                <a:gd name="T5" fmla="*/ 142 h 351"/>
                <a:gd name="T6" fmla="*/ 187 w 187"/>
                <a:gd name="T7" fmla="*/ 176 h 351"/>
                <a:gd name="T8" fmla="*/ 185 w 187"/>
                <a:gd name="T9" fmla="*/ 210 h 351"/>
                <a:gd name="T10" fmla="*/ 183 w 187"/>
                <a:gd name="T11" fmla="*/ 235 h 351"/>
                <a:gd name="T12" fmla="*/ 178 w 187"/>
                <a:gd name="T13" fmla="*/ 258 h 351"/>
                <a:gd name="T14" fmla="*/ 172 w 187"/>
                <a:gd name="T15" fmla="*/ 277 h 351"/>
                <a:gd name="T16" fmla="*/ 166 w 187"/>
                <a:gd name="T17" fmla="*/ 297 h 351"/>
                <a:gd name="T18" fmla="*/ 157 w 187"/>
                <a:gd name="T19" fmla="*/ 314 h 351"/>
                <a:gd name="T20" fmla="*/ 149 w 187"/>
                <a:gd name="T21" fmla="*/ 328 h 351"/>
                <a:gd name="T22" fmla="*/ 140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3 w 187"/>
                <a:gd name="T39" fmla="*/ 212 h 351"/>
                <a:gd name="T40" fmla="*/ 3 w 187"/>
                <a:gd name="T41" fmla="*/ 167 h 351"/>
                <a:gd name="T42" fmla="*/ 0 w 187"/>
                <a:gd name="T43" fmla="*/ 145 h 351"/>
                <a:gd name="T44" fmla="*/ 0 w 187"/>
                <a:gd name="T45" fmla="*/ 119 h 351"/>
                <a:gd name="T46" fmla="*/ 1 w 187"/>
                <a:gd name="T47" fmla="*/ 94 h 351"/>
                <a:gd name="T48" fmla="*/ 5 w 187"/>
                <a:gd name="T49" fmla="*/ 71 h 351"/>
                <a:gd name="T50" fmla="*/ 13 w 187"/>
                <a:gd name="T51" fmla="*/ 51 h 351"/>
                <a:gd name="T52" fmla="*/ 23 w 187"/>
                <a:gd name="T53" fmla="*/ 31 h 351"/>
                <a:gd name="T54" fmla="*/ 32 w 187"/>
                <a:gd name="T55" fmla="*/ 20 h 351"/>
                <a:gd name="T56" fmla="*/ 43 w 187"/>
                <a:gd name="T57" fmla="*/ 9 h 351"/>
                <a:gd name="T58" fmla="*/ 55 w 187"/>
                <a:gd name="T59" fmla="*/ 3 h 351"/>
                <a:gd name="T60" fmla="*/ 65 w 187"/>
                <a:gd name="T61" fmla="*/ 0 h 351"/>
                <a:gd name="T62" fmla="*/ 77 w 187"/>
                <a:gd name="T63" fmla="*/ 0 h 351"/>
                <a:gd name="T64" fmla="*/ 88 w 187"/>
                <a:gd name="T65" fmla="*/ 3 h 351"/>
                <a:gd name="T66" fmla="*/ 100 w 187"/>
                <a:gd name="T67" fmla="*/ 6 h 351"/>
                <a:gd name="T68" fmla="*/ 113 w 187"/>
                <a:gd name="T69" fmla="*/ 15 h 351"/>
                <a:gd name="T70" fmla="*/ 123 w 187"/>
                <a:gd name="T71" fmla="*/ 23 h 351"/>
                <a:gd name="T72" fmla="*/ 135 w 187"/>
                <a:gd name="T73" fmla="*/ 31 h 351"/>
                <a:gd name="T74" fmla="*/ 146 w 187"/>
                <a:gd name="T75" fmla="*/ 43 h 351"/>
                <a:gd name="T76" fmla="*/ 156 w 187"/>
                <a:gd name="T77" fmla="*/ 57 h 351"/>
                <a:gd name="T78" fmla="*/ 166 w 187"/>
                <a:gd name="T79" fmla="*/ 68 h 351"/>
                <a:gd name="T80" fmla="*/ 175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5" y="82"/>
                  </a:moveTo>
                  <a:lnTo>
                    <a:pt x="181" y="111"/>
                  </a:lnTo>
                  <a:lnTo>
                    <a:pt x="186" y="142"/>
                  </a:lnTo>
                  <a:lnTo>
                    <a:pt x="187" y="176"/>
                  </a:lnTo>
                  <a:lnTo>
                    <a:pt x="185" y="210"/>
                  </a:lnTo>
                  <a:lnTo>
                    <a:pt x="183" y="235"/>
                  </a:lnTo>
                  <a:lnTo>
                    <a:pt x="178" y="258"/>
                  </a:lnTo>
                  <a:lnTo>
                    <a:pt x="172" y="277"/>
                  </a:lnTo>
                  <a:lnTo>
                    <a:pt x="166" y="297"/>
                  </a:lnTo>
                  <a:lnTo>
                    <a:pt x="157" y="314"/>
                  </a:lnTo>
                  <a:lnTo>
                    <a:pt x="149" y="328"/>
                  </a:lnTo>
                  <a:lnTo>
                    <a:pt x="140" y="340"/>
                  </a:lnTo>
                  <a:lnTo>
                    <a:pt x="131" y="348"/>
                  </a:lnTo>
                  <a:lnTo>
                    <a:pt x="111" y="351"/>
                  </a:lnTo>
                  <a:lnTo>
                    <a:pt x="92" y="342"/>
                  </a:lnTo>
                  <a:lnTo>
                    <a:pt x="73" y="331"/>
                  </a:lnTo>
                  <a:lnTo>
                    <a:pt x="56" y="311"/>
                  </a:lnTo>
                  <a:lnTo>
                    <a:pt x="40" y="283"/>
                  </a:lnTo>
                  <a:lnTo>
                    <a:pt x="25" y="252"/>
                  </a:lnTo>
                  <a:lnTo>
                    <a:pt x="13" y="212"/>
                  </a:lnTo>
                  <a:lnTo>
                    <a:pt x="3" y="167"/>
                  </a:lnTo>
                  <a:lnTo>
                    <a:pt x="0" y="145"/>
                  </a:lnTo>
                  <a:lnTo>
                    <a:pt x="0" y="119"/>
                  </a:lnTo>
                  <a:lnTo>
                    <a:pt x="1" y="94"/>
                  </a:lnTo>
                  <a:lnTo>
                    <a:pt x="5" y="71"/>
                  </a:lnTo>
                  <a:lnTo>
                    <a:pt x="13" y="51"/>
                  </a:lnTo>
                  <a:lnTo>
                    <a:pt x="23" y="31"/>
                  </a:lnTo>
                  <a:lnTo>
                    <a:pt x="32" y="20"/>
                  </a:lnTo>
                  <a:lnTo>
                    <a:pt x="43" y="9"/>
                  </a:lnTo>
                  <a:lnTo>
                    <a:pt x="55" y="3"/>
                  </a:lnTo>
                  <a:lnTo>
                    <a:pt x="65" y="0"/>
                  </a:lnTo>
                  <a:lnTo>
                    <a:pt x="77" y="0"/>
                  </a:lnTo>
                  <a:lnTo>
                    <a:pt x="88" y="3"/>
                  </a:lnTo>
                  <a:lnTo>
                    <a:pt x="100" y="6"/>
                  </a:lnTo>
                  <a:lnTo>
                    <a:pt x="113" y="15"/>
                  </a:lnTo>
                  <a:lnTo>
                    <a:pt x="123" y="23"/>
                  </a:lnTo>
                  <a:lnTo>
                    <a:pt x="135" y="31"/>
                  </a:lnTo>
                  <a:lnTo>
                    <a:pt x="146" y="43"/>
                  </a:lnTo>
                  <a:lnTo>
                    <a:pt x="156" y="57"/>
                  </a:lnTo>
                  <a:lnTo>
                    <a:pt x="166"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5"/>
            <p:cNvSpPr>
              <a:spLocks/>
            </p:cNvSpPr>
            <p:nvPr/>
          </p:nvSpPr>
          <p:spPr bwMode="auto">
            <a:xfrm>
              <a:off x="8632357" y="6639197"/>
              <a:ext cx="90518" cy="84798"/>
            </a:xfrm>
            <a:custGeom>
              <a:avLst/>
              <a:gdLst>
                <a:gd name="T0" fmla="*/ 121 w 127"/>
                <a:gd name="T1" fmla="*/ 111 h 325"/>
                <a:gd name="T2" fmla="*/ 124 w 127"/>
                <a:gd name="T3" fmla="*/ 144 h 325"/>
                <a:gd name="T4" fmla="*/ 127 w 127"/>
                <a:gd name="T5" fmla="*/ 178 h 325"/>
                <a:gd name="T6" fmla="*/ 126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8 h 325"/>
                <a:gd name="T18" fmla="*/ 95 w 127"/>
                <a:gd name="T19" fmla="*/ 317 h 325"/>
                <a:gd name="T20" fmla="*/ 86 w 127"/>
                <a:gd name="T21" fmla="*/ 323 h 325"/>
                <a:gd name="T22" fmla="*/ 79 w 127"/>
                <a:gd name="T23" fmla="*/ 325 h 325"/>
                <a:gd name="T24" fmla="*/ 70 w 127"/>
                <a:gd name="T25" fmla="*/ 325 h 325"/>
                <a:gd name="T26" fmla="*/ 60 w 127"/>
                <a:gd name="T27" fmla="*/ 323 h 325"/>
                <a:gd name="T28" fmla="*/ 50 w 127"/>
                <a:gd name="T29" fmla="*/ 317 h 325"/>
                <a:gd name="T30" fmla="*/ 41 w 127"/>
                <a:gd name="T31" fmla="*/ 306 h 325"/>
                <a:gd name="T32" fmla="*/ 31 w 127"/>
                <a:gd name="T33" fmla="*/ 291 h 325"/>
                <a:gd name="T34" fmla="*/ 23 w 127"/>
                <a:gd name="T35" fmla="*/ 274 h 325"/>
                <a:gd name="T36" fmla="*/ 15 w 127"/>
                <a:gd name="T37" fmla="*/ 255 h 325"/>
                <a:gd name="T38" fmla="*/ 9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0 w 127"/>
                <a:gd name="T55" fmla="*/ 3 h 325"/>
                <a:gd name="T56" fmla="*/ 41 w 127"/>
                <a:gd name="T57" fmla="*/ 0 h 325"/>
                <a:gd name="T58" fmla="*/ 50 w 127"/>
                <a:gd name="T59" fmla="*/ 3 h 325"/>
                <a:gd name="T60" fmla="*/ 61 w 127"/>
                <a:gd name="T61" fmla="*/ 6 h 325"/>
                <a:gd name="T62" fmla="*/ 71 w 127"/>
                <a:gd name="T63" fmla="*/ 12 h 325"/>
                <a:gd name="T64" fmla="*/ 81 w 127"/>
                <a:gd name="T65" fmla="*/ 17 h 325"/>
                <a:gd name="T66" fmla="*/ 87 w 127"/>
                <a:gd name="T67" fmla="*/ 23 h 325"/>
                <a:gd name="T68" fmla="*/ 93 w 127"/>
                <a:gd name="T69" fmla="*/ 31 h 325"/>
                <a:gd name="T70" fmla="*/ 99 w 127"/>
                <a:gd name="T71" fmla="*/ 43 h 325"/>
                <a:gd name="T72" fmla="*/ 104 w 127"/>
                <a:gd name="T73" fmla="*/ 54 h 325"/>
                <a:gd name="T74" fmla="*/ 108 w 127"/>
                <a:gd name="T75" fmla="*/ 65 h 325"/>
                <a:gd name="T76" fmla="*/ 114 w 127"/>
                <a:gd name="T77" fmla="*/ 79 h 325"/>
                <a:gd name="T78" fmla="*/ 118 w 127"/>
                <a:gd name="T79" fmla="*/ 94 h 325"/>
                <a:gd name="T80" fmla="*/ 121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11"/>
                  </a:moveTo>
                  <a:lnTo>
                    <a:pt x="124" y="144"/>
                  </a:lnTo>
                  <a:lnTo>
                    <a:pt x="127" y="178"/>
                  </a:lnTo>
                  <a:lnTo>
                    <a:pt x="126" y="215"/>
                  </a:lnTo>
                  <a:lnTo>
                    <a:pt x="123" y="246"/>
                  </a:lnTo>
                  <a:lnTo>
                    <a:pt x="119" y="266"/>
                  </a:lnTo>
                  <a:lnTo>
                    <a:pt x="114" y="283"/>
                  </a:lnTo>
                  <a:lnTo>
                    <a:pt x="108" y="297"/>
                  </a:lnTo>
                  <a:lnTo>
                    <a:pt x="102" y="308"/>
                  </a:lnTo>
                  <a:lnTo>
                    <a:pt x="95" y="317"/>
                  </a:lnTo>
                  <a:lnTo>
                    <a:pt x="86" y="323"/>
                  </a:lnTo>
                  <a:lnTo>
                    <a:pt x="79" y="325"/>
                  </a:lnTo>
                  <a:lnTo>
                    <a:pt x="70" y="325"/>
                  </a:lnTo>
                  <a:lnTo>
                    <a:pt x="60" y="323"/>
                  </a:lnTo>
                  <a:lnTo>
                    <a:pt x="50" y="317"/>
                  </a:lnTo>
                  <a:lnTo>
                    <a:pt x="41" y="306"/>
                  </a:lnTo>
                  <a:lnTo>
                    <a:pt x="31" y="291"/>
                  </a:lnTo>
                  <a:lnTo>
                    <a:pt x="23" y="274"/>
                  </a:lnTo>
                  <a:lnTo>
                    <a:pt x="15" y="255"/>
                  </a:lnTo>
                  <a:lnTo>
                    <a:pt x="9" y="232"/>
                  </a:lnTo>
                  <a:lnTo>
                    <a:pt x="5" y="207"/>
                  </a:lnTo>
                  <a:lnTo>
                    <a:pt x="2" y="167"/>
                  </a:lnTo>
                  <a:lnTo>
                    <a:pt x="0" y="128"/>
                  </a:lnTo>
                  <a:lnTo>
                    <a:pt x="2" y="88"/>
                  </a:lnTo>
                  <a:lnTo>
                    <a:pt x="7" y="51"/>
                  </a:lnTo>
                  <a:lnTo>
                    <a:pt x="13" y="29"/>
                  </a:lnTo>
                  <a:lnTo>
                    <a:pt x="22" y="12"/>
                  </a:lnTo>
                  <a:lnTo>
                    <a:pt x="30" y="3"/>
                  </a:lnTo>
                  <a:lnTo>
                    <a:pt x="41" y="0"/>
                  </a:lnTo>
                  <a:lnTo>
                    <a:pt x="50" y="3"/>
                  </a:lnTo>
                  <a:lnTo>
                    <a:pt x="61" y="6"/>
                  </a:lnTo>
                  <a:lnTo>
                    <a:pt x="71" y="12"/>
                  </a:lnTo>
                  <a:lnTo>
                    <a:pt x="81" y="17"/>
                  </a:lnTo>
                  <a:lnTo>
                    <a:pt x="87" y="23"/>
                  </a:lnTo>
                  <a:lnTo>
                    <a:pt x="93" y="31"/>
                  </a:lnTo>
                  <a:lnTo>
                    <a:pt x="99" y="43"/>
                  </a:lnTo>
                  <a:lnTo>
                    <a:pt x="104" y="54"/>
                  </a:lnTo>
                  <a:lnTo>
                    <a:pt x="108"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8180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Shared Services</a:t>
            </a:r>
          </a:p>
        </p:txBody>
      </p:sp>
      <p:sp>
        <p:nvSpPr>
          <p:cNvPr id="3" name="Content Placeholder 2"/>
          <p:cNvSpPr>
            <a:spLocks noGrp="1"/>
          </p:cNvSpPr>
          <p:nvPr>
            <p:ph idx="1"/>
          </p:nvPr>
        </p:nvSpPr>
        <p:spPr/>
        <p:txBody>
          <a:bodyPr>
            <a:normAutofit/>
          </a:bodyPr>
          <a:lstStyle/>
          <a:p>
            <a:r>
              <a:rPr lang="en-US" sz="2800" dirty="0"/>
              <a:t>Region V- transportation, related services</a:t>
            </a:r>
          </a:p>
          <a:p>
            <a:r>
              <a:rPr lang="en-US" sz="2800" dirty="0"/>
              <a:t>Member of joint insurance fund “NESBIG”</a:t>
            </a:r>
          </a:p>
          <a:p>
            <a:r>
              <a:rPr lang="en-US" sz="2800" dirty="0"/>
              <a:t>Cooperative purchasing program for energy  services (ACES)</a:t>
            </a:r>
          </a:p>
          <a:p>
            <a:r>
              <a:rPr lang="en-US" sz="2800" dirty="0"/>
              <a:t>Township, Police, Fire and Library</a:t>
            </a:r>
          </a:p>
          <a:p>
            <a:r>
              <a:rPr lang="en-US" sz="2800" dirty="0"/>
              <a:t>Cooperative purchasing of supplies</a:t>
            </a:r>
          </a:p>
          <a:p>
            <a:pPr lvl="2">
              <a:buFont typeface="Arial" panose="020B0604020202020204" pitchFamily="34" charset="0"/>
              <a:buChar char="•"/>
            </a:pPr>
            <a:r>
              <a:rPr lang="en-US" sz="2000" dirty="0"/>
              <a:t>	Ed-Data</a:t>
            </a:r>
          </a:p>
          <a:p>
            <a:pPr lvl="2">
              <a:buFont typeface="Arial" panose="020B0604020202020204" pitchFamily="34" charset="0"/>
              <a:buChar char="•"/>
            </a:pPr>
            <a:r>
              <a:rPr lang="en-US" sz="2000" dirty="0"/>
              <a:t>Hunterdon</a:t>
            </a:r>
          </a:p>
          <a:p>
            <a:pPr lvl="2">
              <a:buFont typeface="Arial" panose="020B0604020202020204" pitchFamily="34" charset="0"/>
              <a:buChar char="•"/>
            </a:pPr>
            <a:r>
              <a:rPr lang="en-US" sz="2000" dirty="0"/>
              <a:t>Educational Services Commission</a:t>
            </a:r>
          </a:p>
          <a:p>
            <a:pPr marL="658368" lvl="2" indent="0">
              <a:buNone/>
            </a:pPr>
            <a:endParaRPr lang="en-US" sz="2000" dirty="0"/>
          </a:p>
        </p:txBody>
      </p:sp>
      <p:grpSp>
        <p:nvGrpSpPr>
          <p:cNvPr id="4" name="Group 3"/>
          <p:cNvGrpSpPr/>
          <p:nvPr/>
        </p:nvGrpSpPr>
        <p:grpSpPr>
          <a:xfrm>
            <a:off x="5638800" y="6130405"/>
            <a:ext cx="3200456" cy="633511"/>
            <a:chOff x="5638800" y="6130405"/>
            <a:chExt cx="3200456" cy="633511"/>
          </a:xfrm>
        </p:grpSpPr>
        <p:sp>
          <p:nvSpPr>
            <p:cNvPr id="5" name="AutoShape 4"/>
            <p:cNvSpPr>
              <a:spLocks noChangeAspect="1" noChangeArrowheads="1" noTextEdit="1"/>
            </p:cNvSpPr>
            <p:nvPr/>
          </p:nvSpPr>
          <p:spPr bwMode="auto">
            <a:xfrm>
              <a:off x="5638800" y="6130405"/>
              <a:ext cx="3200456" cy="63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p:cNvSpPr>
            <p:nvPr/>
          </p:nvSpPr>
          <p:spPr bwMode="auto">
            <a:xfrm>
              <a:off x="5735783" y="6133275"/>
              <a:ext cx="84053" cy="109846"/>
            </a:xfrm>
            <a:custGeom>
              <a:avLst/>
              <a:gdLst>
                <a:gd name="T0" fmla="*/ 115 w 117"/>
                <a:gd name="T1" fmla="*/ 99 h 421"/>
                <a:gd name="T2" fmla="*/ 117 w 117"/>
                <a:gd name="T3" fmla="*/ 144 h 421"/>
                <a:gd name="T4" fmla="*/ 116 w 117"/>
                <a:gd name="T5" fmla="*/ 190 h 421"/>
                <a:gd name="T6" fmla="*/ 114 w 117"/>
                <a:gd name="T7" fmla="*/ 232 h 421"/>
                <a:gd name="T8" fmla="*/ 109 w 117"/>
                <a:gd name="T9" fmla="*/ 274 h 421"/>
                <a:gd name="T10" fmla="*/ 101 w 117"/>
                <a:gd name="T11" fmla="*/ 314 h 421"/>
                <a:gd name="T12" fmla="*/ 92 w 117"/>
                <a:gd name="T13" fmla="*/ 348 h 421"/>
                <a:gd name="T14" fmla="*/ 81 w 117"/>
                <a:gd name="T15" fmla="*/ 382 h 421"/>
                <a:gd name="T16" fmla="*/ 68 w 117"/>
                <a:gd name="T17" fmla="*/ 410 h 421"/>
                <a:gd name="T18" fmla="*/ 62 w 117"/>
                <a:gd name="T19" fmla="*/ 416 h 421"/>
                <a:gd name="T20" fmla="*/ 58 w 117"/>
                <a:gd name="T21" fmla="*/ 419 h 421"/>
                <a:gd name="T22" fmla="*/ 52 w 117"/>
                <a:gd name="T23" fmla="*/ 421 h 421"/>
                <a:gd name="T24" fmla="*/ 47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5 w 117"/>
                <a:gd name="T39" fmla="*/ 351 h 421"/>
                <a:gd name="T40" fmla="*/ 2 w 117"/>
                <a:gd name="T41" fmla="*/ 328 h 421"/>
                <a:gd name="T42" fmla="*/ 0 w 117"/>
                <a:gd name="T43" fmla="*/ 283 h 421"/>
                <a:gd name="T44" fmla="*/ 0 w 117"/>
                <a:gd name="T45" fmla="*/ 241 h 421"/>
                <a:gd name="T46" fmla="*/ 3 w 117"/>
                <a:gd name="T47" fmla="*/ 198 h 421"/>
                <a:gd name="T48" fmla="*/ 8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8 w 117"/>
                <a:gd name="T65" fmla="*/ 3 h 421"/>
                <a:gd name="T66" fmla="*/ 72 w 117"/>
                <a:gd name="T67" fmla="*/ 0 h 421"/>
                <a:gd name="T68" fmla="*/ 76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4" y="232"/>
                  </a:lnTo>
                  <a:lnTo>
                    <a:pt x="109" y="274"/>
                  </a:lnTo>
                  <a:lnTo>
                    <a:pt x="101" y="314"/>
                  </a:lnTo>
                  <a:lnTo>
                    <a:pt x="92" y="348"/>
                  </a:lnTo>
                  <a:lnTo>
                    <a:pt x="81" y="382"/>
                  </a:lnTo>
                  <a:lnTo>
                    <a:pt x="68" y="410"/>
                  </a:lnTo>
                  <a:lnTo>
                    <a:pt x="62" y="416"/>
                  </a:lnTo>
                  <a:lnTo>
                    <a:pt x="58" y="419"/>
                  </a:lnTo>
                  <a:lnTo>
                    <a:pt x="52" y="421"/>
                  </a:lnTo>
                  <a:lnTo>
                    <a:pt x="47" y="421"/>
                  </a:lnTo>
                  <a:lnTo>
                    <a:pt x="41" y="419"/>
                  </a:lnTo>
                  <a:lnTo>
                    <a:pt x="36" y="416"/>
                  </a:lnTo>
                  <a:lnTo>
                    <a:pt x="31" y="413"/>
                  </a:lnTo>
                  <a:lnTo>
                    <a:pt x="25" y="410"/>
                  </a:lnTo>
                  <a:lnTo>
                    <a:pt x="17" y="393"/>
                  </a:lnTo>
                  <a:lnTo>
                    <a:pt x="11" y="373"/>
                  </a:lnTo>
                  <a:lnTo>
                    <a:pt x="5" y="351"/>
                  </a:lnTo>
                  <a:lnTo>
                    <a:pt x="2" y="328"/>
                  </a:lnTo>
                  <a:lnTo>
                    <a:pt x="0" y="283"/>
                  </a:lnTo>
                  <a:lnTo>
                    <a:pt x="0" y="241"/>
                  </a:lnTo>
                  <a:lnTo>
                    <a:pt x="3" y="198"/>
                  </a:lnTo>
                  <a:lnTo>
                    <a:pt x="8" y="156"/>
                  </a:lnTo>
                  <a:lnTo>
                    <a:pt x="15" y="116"/>
                  </a:lnTo>
                  <a:lnTo>
                    <a:pt x="24" y="82"/>
                  </a:lnTo>
                  <a:lnTo>
                    <a:pt x="36" y="48"/>
                  </a:lnTo>
                  <a:lnTo>
                    <a:pt x="50" y="20"/>
                  </a:lnTo>
                  <a:lnTo>
                    <a:pt x="54" y="17"/>
                  </a:lnTo>
                  <a:lnTo>
                    <a:pt x="58" y="12"/>
                  </a:lnTo>
                  <a:lnTo>
                    <a:pt x="62" y="9"/>
                  </a:lnTo>
                  <a:lnTo>
                    <a:pt x="68" y="3"/>
                  </a:lnTo>
                  <a:lnTo>
                    <a:pt x="72" y="0"/>
                  </a:lnTo>
                  <a:lnTo>
                    <a:pt x="76"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p:cNvSpPr>
            <p:nvPr/>
          </p:nvSpPr>
          <p:spPr bwMode="auto">
            <a:xfrm>
              <a:off x="582630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8 w 150"/>
                <a:gd name="T31" fmla="*/ 399 h 407"/>
                <a:gd name="T32" fmla="*/ 18 w 150"/>
                <a:gd name="T33" fmla="*/ 388 h 407"/>
                <a:gd name="T34" fmla="*/ 7 w 150"/>
                <a:gd name="T35" fmla="*/ 342 h 407"/>
                <a:gd name="T36" fmla="*/ 1 w 150"/>
                <a:gd name="T37" fmla="*/ 289 h 407"/>
                <a:gd name="T38" fmla="*/ 0 w 150"/>
                <a:gd name="T39" fmla="*/ 235 h 407"/>
                <a:gd name="T40" fmla="*/ 5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7 w 150"/>
                <a:gd name="T63" fmla="*/ 34 h 407"/>
                <a:gd name="T64" fmla="*/ 126 w 150"/>
                <a:gd name="T65" fmla="*/ 54 h 407"/>
                <a:gd name="T66" fmla="*/ 133 w 150"/>
                <a:gd name="T67" fmla="*/ 74 h 407"/>
                <a:gd name="T68" fmla="*/ 140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8" y="399"/>
                  </a:lnTo>
                  <a:lnTo>
                    <a:pt x="18" y="388"/>
                  </a:lnTo>
                  <a:lnTo>
                    <a:pt x="7" y="342"/>
                  </a:lnTo>
                  <a:lnTo>
                    <a:pt x="1" y="289"/>
                  </a:lnTo>
                  <a:lnTo>
                    <a:pt x="0" y="235"/>
                  </a:lnTo>
                  <a:lnTo>
                    <a:pt x="5" y="184"/>
                  </a:lnTo>
                  <a:lnTo>
                    <a:pt x="14" y="153"/>
                  </a:lnTo>
                  <a:lnTo>
                    <a:pt x="23" y="125"/>
                  </a:lnTo>
                  <a:lnTo>
                    <a:pt x="34" y="102"/>
                  </a:lnTo>
                  <a:lnTo>
                    <a:pt x="44" y="80"/>
                  </a:lnTo>
                  <a:lnTo>
                    <a:pt x="56" y="60"/>
                  </a:lnTo>
                  <a:lnTo>
                    <a:pt x="68" y="40"/>
                  </a:lnTo>
                  <a:lnTo>
                    <a:pt x="79" y="20"/>
                  </a:lnTo>
                  <a:lnTo>
                    <a:pt x="90" y="0"/>
                  </a:lnTo>
                  <a:lnTo>
                    <a:pt x="99" y="6"/>
                  </a:lnTo>
                  <a:lnTo>
                    <a:pt x="109" y="20"/>
                  </a:lnTo>
                  <a:lnTo>
                    <a:pt x="117" y="34"/>
                  </a:lnTo>
                  <a:lnTo>
                    <a:pt x="126" y="54"/>
                  </a:lnTo>
                  <a:lnTo>
                    <a:pt x="133" y="74"/>
                  </a:lnTo>
                  <a:lnTo>
                    <a:pt x="140"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p:cNvSpPr>
            <p:nvPr/>
          </p:nvSpPr>
          <p:spPr bwMode="auto">
            <a:xfrm>
              <a:off x="5645265" y="6255907"/>
              <a:ext cx="193967" cy="194646"/>
            </a:xfrm>
            <a:custGeom>
              <a:avLst/>
              <a:gdLst>
                <a:gd name="T0" fmla="*/ 256 w 263"/>
                <a:gd name="T1" fmla="*/ 234 h 746"/>
                <a:gd name="T2" fmla="*/ 262 w 263"/>
                <a:gd name="T3" fmla="*/ 271 h 746"/>
                <a:gd name="T4" fmla="*/ 263 w 263"/>
                <a:gd name="T5" fmla="*/ 308 h 746"/>
                <a:gd name="T6" fmla="*/ 260 w 263"/>
                <a:gd name="T7" fmla="*/ 342 h 746"/>
                <a:gd name="T8" fmla="*/ 255 w 263"/>
                <a:gd name="T9" fmla="*/ 375 h 746"/>
                <a:gd name="T10" fmla="*/ 249 w 263"/>
                <a:gd name="T11" fmla="*/ 407 h 746"/>
                <a:gd name="T12" fmla="*/ 242 w 263"/>
                <a:gd name="T13" fmla="*/ 440 h 746"/>
                <a:gd name="T14" fmla="*/ 234 w 263"/>
                <a:gd name="T15" fmla="*/ 472 h 746"/>
                <a:gd name="T16" fmla="*/ 228 w 263"/>
                <a:gd name="T17" fmla="*/ 503 h 746"/>
                <a:gd name="T18" fmla="*/ 225 w 263"/>
                <a:gd name="T19" fmla="*/ 537 h 746"/>
                <a:gd name="T20" fmla="*/ 223 w 263"/>
                <a:gd name="T21" fmla="*/ 570 h 746"/>
                <a:gd name="T22" fmla="*/ 219 w 263"/>
                <a:gd name="T23" fmla="*/ 607 h 746"/>
                <a:gd name="T24" fmla="*/ 216 w 263"/>
                <a:gd name="T25" fmla="*/ 641 h 746"/>
                <a:gd name="T26" fmla="*/ 212 w 263"/>
                <a:gd name="T27" fmla="*/ 672 h 746"/>
                <a:gd name="T28" fmla="*/ 205 w 263"/>
                <a:gd name="T29" fmla="*/ 703 h 746"/>
                <a:gd name="T30" fmla="*/ 196 w 263"/>
                <a:gd name="T31" fmla="*/ 726 h 746"/>
                <a:gd name="T32" fmla="*/ 185 w 263"/>
                <a:gd name="T33" fmla="*/ 746 h 746"/>
                <a:gd name="T34" fmla="*/ 168 w 263"/>
                <a:gd name="T35" fmla="*/ 743 h 746"/>
                <a:gd name="T36" fmla="*/ 152 w 263"/>
                <a:gd name="T37" fmla="*/ 734 h 746"/>
                <a:gd name="T38" fmla="*/ 137 w 263"/>
                <a:gd name="T39" fmla="*/ 717 h 746"/>
                <a:gd name="T40" fmla="*/ 122 w 263"/>
                <a:gd name="T41" fmla="*/ 695 h 746"/>
                <a:gd name="T42" fmla="*/ 108 w 263"/>
                <a:gd name="T43" fmla="*/ 667 h 746"/>
                <a:gd name="T44" fmla="*/ 96 w 263"/>
                <a:gd name="T45" fmla="*/ 638 h 746"/>
                <a:gd name="T46" fmla="*/ 83 w 263"/>
                <a:gd name="T47" fmla="*/ 607 h 746"/>
                <a:gd name="T48" fmla="*/ 70 w 263"/>
                <a:gd name="T49" fmla="*/ 573 h 746"/>
                <a:gd name="T50" fmla="*/ 56 w 263"/>
                <a:gd name="T51" fmla="*/ 525 h 746"/>
                <a:gd name="T52" fmla="*/ 41 w 263"/>
                <a:gd name="T53" fmla="*/ 477 h 746"/>
                <a:gd name="T54" fmla="*/ 28 w 263"/>
                <a:gd name="T55" fmla="*/ 429 h 746"/>
                <a:gd name="T56" fmla="*/ 17 w 263"/>
                <a:gd name="T57" fmla="*/ 375 h 746"/>
                <a:gd name="T58" fmla="*/ 7 w 263"/>
                <a:gd name="T59" fmla="*/ 325 h 746"/>
                <a:gd name="T60" fmla="*/ 2 w 263"/>
                <a:gd name="T61" fmla="*/ 268 h 746"/>
                <a:gd name="T62" fmla="*/ 0 w 263"/>
                <a:gd name="T63" fmla="*/ 209 h 746"/>
                <a:gd name="T64" fmla="*/ 3 w 263"/>
                <a:gd name="T65" fmla="*/ 146 h 746"/>
                <a:gd name="T66" fmla="*/ 14 w 263"/>
                <a:gd name="T67" fmla="*/ 113 h 746"/>
                <a:gd name="T68" fmla="*/ 27 w 263"/>
                <a:gd name="T69" fmla="*/ 79 h 746"/>
                <a:gd name="T70" fmla="*/ 41 w 263"/>
                <a:gd name="T71" fmla="*/ 50 h 746"/>
                <a:gd name="T72" fmla="*/ 56 w 263"/>
                <a:gd name="T73" fmla="*/ 28 h 746"/>
                <a:gd name="T74" fmla="*/ 71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4 w 263"/>
                <a:gd name="T95" fmla="*/ 189 h 746"/>
                <a:gd name="T96" fmla="*/ 256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6" y="234"/>
                  </a:moveTo>
                  <a:lnTo>
                    <a:pt x="262" y="271"/>
                  </a:lnTo>
                  <a:lnTo>
                    <a:pt x="263" y="308"/>
                  </a:lnTo>
                  <a:lnTo>
                    <a:pt x="260" y="342"/>
                  </a:lnTo>
                  <a:lnTo>
                    <a:pt x="255" y="375"/>
                  </a:lnTo>
                  <a:lnTo>
                    <a:pt x="249" y="407"/>
                  </a:lnTo>
                  <a:lnTo>
                    <a:pt x="242" y="440"/>
                  </a:lnTo>
                  <a:lnTo>
                    <a:pt x="234" y="472"/>
                  </a:lnTo>
                  <a:lnTo>
                    <a:pt x="228" y="503"/>
                  </a:lnTo>
                  <a:lnTo>
                    <a:pt x="225" y="537"/>
                  </a:lnTo>
                  <a:lnTo>
                    <a:pt x="223" y="570"/>
                  </a:lnTo>
                  <a:lnTo>
                    <a:pt x="219" y="607"/>
                  </a:lnTo>
                  <a:lnTo>
                    <a:pt x="216" y="641"/>
                  </a:lnTo>
                  <a:lnTo>
                    <a:pt x="212" y="672"/>
                  </a:lnTo>
                  <a:lnTo>
                    <a:pt x="205" y="703"/>
                  </a:lnTo>
                  <a:lnTo>
                    <a:pt x="196" y="726"/>
                  </a:lnTo>
                  <a:lnTo>
                    <a:pt x="185" y="746"/>
                  </a:lnTo>
                  <a:lnTo>
                    <a:pt x="168" y="743"/>
                  </a:lnTo>
                  <a:lnTo>
                    <a:pt x="152" y="734"/>
                  </a:lnTo>
                  <a:lnTo>
                    <a:pt x="137" y="717"/>
                  </a:lnTo>
                  <a:lnTo>
                    <a:pt x="122" y="695"/>
                  </a:lnTo>
                  <a:lnTo>
                    <a:pt x="108" y="667"/>
                  </a:lnTo>
                  <a:lnTo>
                    <a:pt x="96" y="638"/>
                  </a:lnTo>
                  <a:lnTo>
                    <a:pt x="83" y="607"/>
                  </a:lnTo>
                  <a:lnTo>
                    <a:pt x="70" y="573"/>
                  </a:lnTo>
                  <a:lnTo>
                    <a:pt x="56" y="525"/>
                  </a:lnTo>
                  <a:lnTo>
                    <a:pt x="41" y="477"/>
                  </a:lnTo>
                  <a:lnTo>
                    <a:pt x="28" y="429"/>
                  </a:lnTo>
                  <a:lnTo>
                    <a:pt x="17" y="375"/>
                  </a:lnTo>
                  <a:lnTo>
                    <a:pt x="7" y="325"/>
                  </a:lnTo>
                  <a:lnTo>
                    <a:pt x="2" y="268"/>
                  </a:lnTo>
                  <a:lnTo>
                    <a:pt x="0" y="209"/>
                  </a:lnTo>
                  <a:lnTo>
                    <a:pt x="3" y="146"/>
                  </a:lnTo>
                  <a:lnTo>
                    <a:pt x="14" y="113"/>
                  </a:lnTo>
                  <a:lnTo>
                    <a:pt x="27" y="79"/>
                  </a:lnTo>
                  <a:lnTo>
                    <a:pt x="41" y="50"/>
                  </a:lnTo>
                  <a:lnTo>
                    <a:pt x="56" y="28"/>
                  </a:lnTo>
                  <a:lnTo>
                    <a:pt x="71" y="11"/>
                  </a:lnTo>
                  <a:lnTo>
                    <a:pt x="87" y="2"/>
                  </a:lnTo>
                  <a:lnTo>
                    <a:pt x="105" y="0"/>
                  </a:lnTo>
                  <a:lnTo>
                    <a:pt x="123"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9"/>
            <p:cNvSpPr>
              <a:spLocks/>
            </p:cNvSpPr>
            <p:nvPr/>
          </p:nvSpPr>
          <p:spPr bwMode="auto">
            <a:xfrm>
              <a:off x="5865095" y="6266083"/>
              <a:ext cx="122846" cy="98888"/>
            </a:xfrm>
            <a:custGeom>
              <a:avLst/>
              <a:gdLst>
                <a:gd name="T0" fmla="*/ 158 w 175"/>
                <a:gd name="T1" fmla="*/ 28 h 379"/>
                <a:gd name="T2" fmla="*/ 169 w 175"/>
                <a:gd name="T3" fmla="*/ 68 h 379"/>
                <a:gd name="T4" fmla="*/ 174 w 175"/>
                <a:gd name="T5" fmla="*/ 113 h 379"/>
                <a:gd name="T6" fmla="*/ 175 w 175"/>
                <a:gd name="T7" fmla="*/ 164 h 379"/>
                <a:gd name="T8" fmla="*/ 172 w 175"/>
                <a:gd name="T9" fmla="*/ 212 h 379"/>
                <a:gd name="T10" fmla="*/ 169 w 175"/>
                <a:gd name="T11" fmla="*/ 240 h 379"/>
                <a:gd name="T12" fmla="*/ 163 w 175"/>
                <a:gd name="T13" fmla="*/ 266 h 379"/>
                <a:gd name="T14" fmla="*/ 156 w 175"/>
                <a:gd name="T15" fmla="*/ 291 h 379"/>
                <a:gd name="T16" fmla="*/ 149 w 175"/>
                <a:gd name="T17" fmla="*/ 311 h 379"/>
                <a:gd name="T18" fmla="*/ 139 w 175"/>
                <a:gd name="T19" fmla="*/ 331 h 379"/>
                <a:gd name="T20" fmla="*/ 130 w 175"/>
                <a:gd name="T21" fmla="*/ 348 h 379"/>
                <a:gd name="T22" fmla="*/ 120 w 175"/>
                <a:gd name="T23" fmla="*/ 362 h 379"/>
                <a:gd name="T24" fmla="*/ 110 w 175"/>
                <a:gd name="T25" fmla="*/ 370 h 379"/>
                <a:gd name="T26" fmla="*/ 97 w 175"/>
                <a:gd name="T27" fmla="*/ 376 h 379"/>
                <a:gd name="T28" fmla="*/ 85 w 175"/>
                <a:gd name="T29" fmla="*/ 379 h 379"/>
                <a:gd name="T30" fmla="*/ 73 w 175"/>
                <a:gd name="T31" fmla="*/ 376 h 379"/>
                <a:gd name="T32" fmla="*/ 61 w 175"/>
                <a:gd name="T33" fmla="*/ 373 h 379"/>
                <a:gd name="T34" fmla="*/ 49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4" y="113"/>
                  </a:lnTo>
                  <a:lnTo>
                    <a:pt x="175" y="164"/>
                  </a:lnTo>
                  <a:lnTo>
                    <a:pt x="172" y="212"/>
                  </a:lnTo>
                  <a:lnTo>
                    <a:pt x="169" y="240"/>
                  </a:lnTo>
                  <a:lnTo>
                    <a:pt x="163" y="266"/>
                  </a:lnTo>
                  <a:lnTo>
                    <a:pt x="156" y="291"/>
                  </a:lnTo>
                  <a:lnTo>
                    <a:pt x="149" y="311"/>
                  </a:lnTo>
                  <a:lnTo>
                    <a:pt x="139" y="331"/>
                  </a:lnTo>
                  <a:lnTo>
                    <a:pt x="130" y="348"/>
                  </a:lnTo>
                  <a:lnTo>
                    <a:pt x="120" y="362"/>
                  </a:lnTo>
                  <a:lnTo>
                    <a:pt x="110" y="370"/>
                  </a:lnTo>
                  <a:lnTo>
                    <a:pt x="97" y="376"/>
                  </a:lnTo>
                  <a:lnTo>
                    <a:pt x="85" y="379"/>
                  </a:lnTo>
                  <a:lnTo>
                    <a:pt x="73" y="376"/>
                  </a:lnTo>
                  <a:lnTo>
                    <a:pt x="61" y="373"/>
                  </a:lnTo>
                  <a:lnTo>
                    <a:pt x="49"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3"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0"/>
            <p:cNvSpPr>
              <a:spLocks/>
            </p:cNvSpPr>
            <p:nvPr/>
          </p:nvSpPr>
          <p:spPr bwMode="auto">
            <a:xfrm>
              <a:off x="6356478" y="6357665"/>
              <a:ext cx="122846" cy="113500"/>
            </a:xfrm>
            <a:custGeom>
              <a:avLst/>
              <a:gdLst>
                <a:gd name="T0" fmla="*/ 169 w 171"/>
                <a:gd name="T1" fmla="*/ 79 h 435"/>
                <a:gd name="T2" fmla="*/ 171 w 171"/>
                <a:gd name="T3" fmla="*/ 141 h 435"/>
                <a:gd name="T4" fmla="*/ 167 w 171"/>
                <a:gd name="T5" fmla="*/ 200 h 435"/>
                <a:gd name="T6" fmla="*/ 158 w 171"/>
                <a:gd name="T7" fmla="*/ 257 h 435"/>
                <a:gd name="T8" fmla="*/ 145 w 171"/>
                <a:gd name="T9" fmla="*/ 308 h 435"/>
                <a:gd name="T10" fmla="*/ 134 w 171"/>
                <a:gd name="T11" fmla="*/ 342 h 435"/>
                <a:gd name="T12" fmla="*/ 121 w 171"/>
                <a:gd name="T13" fmla="*/ 370 h 435"/>
                <a:gd name="T14" fmla="*/ 107 w 171"/>
                <a:gd name="T15" fmla="*/ 392 h 435"/>
                <a:gd name="T16" fmla="*/ 93 w 171"/>
                <a:gd name="T17" fmla="*/ 409 h 435"/>
                <a:gd name="T18" fmla="*/ 77 w 171"/>
                <a:gd name="T19" fmla="*/ 424 h 435"/>
                <a:gd name="T20" fmla="*/ 61 w 171"/>
                <a:gd name="T21" fmla="*/ 432 h 435"/>
                <a:gd name="T22" fmla="*/ 44 w 171"/>
                <a:gd name="T23" fmla="*/ 435 h 435"/>
                <a:gd name="T24" fmla="*/ 27 w 171"/>
                <a:gd name="T25" fmla="*/ 429 h 435"/>
                <a:gd name="T26" fmla="*/ 20 w 171"/>
                <a:gd name="T27" fmla="*/ 418 h 435"/>
                <a:gd name="T28" fmla="*/ 12 w 171"/>
                <a:gd name="T29" fmla="*/ 404 h 435"/>
                <a:gd name="T30" fmla="*/ 6 w 171"/>
                <a:gd name="T31" fmla="*/ 387 h 435"/>
                <a:gd name="T32" fmla="*/ 2 w 171"/>
                <a:gd name="T33" fmla="*/ 364 h 435"/>
                <a:gd name="T34" fmla="*/ 0 w 171"/>
                <a:gd name="T35" fmla="*/ 325 h 435"/>
                <a:gd name="T36" fmla="*/ 0 w 171"/>
                <a:gd name="T37" fmla="*/ 285 h 435"/>
                <a:gd name="T38" fmla="*/ 2 w 171"/>
                <a:gd name="T39" fmla="*/ 248 h 435"/>
                <a:gd name="T40" fmla="*/ 6 w 171"/>
                <a:gd name="T41" fmla="*/ 214 h 435"/>
                <a:gd name="T42" fmla="*/ 11 w 171"/>
                <a:gd name="T43" fmla="*/ 180 h 435"/>
                <a:gd name="T44" fmla="*/ 19 w 171"/>
                <a:gd name="T45" fmla="*/ 147 h 435"/>
                <a:gd name="T46" fmla="*/ 27 w 171"/>
                <a:gd name="T47" fmla="*/ 115 h 435"/>
                <a:gd name="T48" fmla="*/ 36 w 171"/>
                <a:gd name="T49" fmla="*/ 87 h 435"/>
                <a:gd name="T50" fmla="*/ 46 w 171"/>
                <a:gd name="T51" fmla="*/ 62 h 435"/>
                <a:gd name="T52" fmla="*/ 59 w 171"/>
                <a:gd name="T53" fmla="*/ 42 h 435"/>
                <a:gd name="T54" fmla="*/ 70 w 171"/>
                <a:gd name="T55" fmla="*/ 25 h 435"/>
                <a:gd name="T56" fmla="*/ 83 w 171"/>
                <a:gd name="T57" fmla="*/ 11 h 435"/>
                <a:gd name="T58" fmla="*/ 97 w 171"/>
                <a:gd name="T59" fmla="*/ 2 h 435"/>
                <a:gd name="T60" fmla="*/ 111 w 171"/>
                <a:gd name="T61" fmla="*/ 0 h 435"/>
                <a:gd name="T62" fmla="*/ 124 w 171"/>
                <a:gd name="T63" fmla="*/ 0 h 435"/>
                <a:gd name="T64" fmla="*/ 139 w 171"/>
                <a:gd name="T65" fmla="*/ 8 h 435"/>
                <a:gd name="T66" fmla="*/ 148 w 171"/>
                <a:gd name="T67" fmla="*/ 19 h 435"/>
                <a:gd name="T68" fmla="*/ 157 w 171"/>
                <a:gd name="T69" fmla="*/ 36 h 435"/>
                <a:gd name="T70" fmla="*/ 163 w 171"/>
                <a:gd name="T71" fmla="*/ 56 h 435"/>
                <a:gd name="T72" fmla="*/ 169 w 171"/>
                <a:gd name="T73"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435">
                  <a:moveTo>
                    <a:pt x="169" y="79"/>
                  </a:moveTo>
                  <a:lnTo>
                    <a:pt x="171" y="141"/>
                  </a:lnTo>
                  <a:lnTo>
                    <a:pt x="167" y="200"/>
                  </a:lnTo>
                  <a:lnTo>
                    <a:pt x="158" y="257"/>
                  </a:lnTo>
                  <a:lnTo>
                    <a:pt x="145"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0" y="25"/>
                  </a:lnTo>
                  <a:lnTo>
                    <a:pt x="83" y="11"/>
                  </a:lnTo>
                  <a:lnTo>
                    <a:pt x="97" y="2"/>
                  </a:lnTo>
                  <a:lnTo>
                    <a:pt x="111" y="0"/>
                  </a:lnTo>
                  <a:lnTo>
                    <a:pt x="124" y="0"/>
                  </a:lnTo>
                  <a:lnTo>
                    <a:pt x="139" y="8"/>
                  </a:lnTo>
                  <a:lnTo>
                    <a:pt x="148" y="19"/>
                  </a:lnTo>
                  <a:lnTo>
                    <a:pt x="157" y="36"/>
                  </a:lnTo>
                  <a:lnTo>
                    <a:pt x="163" y="56"/>
                  </a:lnTo>
                  <a:lnTo>
                    <a:pt x="169"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1"/>
            <p:cNvSpPr>
              <a:spLocks/>
            </p:cNvSpPr>
            <p:nvPr/>
          </p:nvSpPr>
          <p:spPr bwMode="auto">
            <a:xfrm>
              <a:off x="5832767" y="6378278"/>
              <a:ext cx="103449" cy="81668"/>
            </a:xfrm>
            <a:custGeom>
              <a:avLst/>
              <a:gdLst>
                <a:gd name="T0" fmla="*/ 143 w 151"/>
                <a:gd name="T1" fmla="*/ 62 h 313"/>
                <a:gd name="T2" fmla="*/ 151 w 151"/>
                <a:gd name="T3" fmla="*/ 110 h 313"/>
                <a:gd name="T4" fmla="*/ 151 w 151"/>
                <a:gd name="T5" fmla="*/ 164 h 313"/>
                <a:gd name="T6" fmla="*/ 147 w 151"/>
                <a:gd name="T7" fmla="*/ 217 h 313"/>
                <a:gd name="T8" fmla="*/ 141 w 151"/>
                <a:gd name="T9" fmla="*/ 265 h 313"/>
                <a:gd name="T10" fmla="*/ 131 w 151"/>
                <a:gd name="T11" fmla="*/ 288 h 313"/>
                <a:gd name="T12" fmla="*/ 120 w 151"/>
                <a:gd name="T13" fmla="*/ 302 h 313"/>
                <a:gd name="T14" fmla="*/ 108 w 151"/>
                <a:gd name="T15" fmla="*/ 311 h 313"/>
                <a:gd name="T16" fmla="*/ 95 w 151"/>
                <a:gd name="T17" fmla="*/ 313 h 313"/>
                <a:gd name="T18" fmla="*/ 83 w 151"/>
                <a:gd name="T19" fmla="*/ 313 h 313"/>
                <a:gd name="T20" fmla="*/ 70 w 151"/>
                <a:gd name="T21" fmla="*/ 311 h 313"/>
                <a:gd name="T22" fmla="*/ 58 w 151"/>
                <a:gd name="T23" fmla="*/ 302 h 313"/>
                <a:gd name="T24" fmla="*/ 47 w 151"/>
                <a:gd name="T25" fmla="*/ 294 h 313"/>
                <a:gd name="T26" fmla="*/ 38 w 151"/>
                <a:gd name="T27" fmla="*/ 280 h 313"/>
                <a:gd name="T28" fmla="*/ 30 w 151"/>
                <a:gd name="T29" fmla="*/ 265 h 313"/>
                <a:gd name="T30" fmla="*/ 23 w 151"/>
                <a:gd name="T31" fmla="*/ 246 h 313"/>
                <a:gd name="T32" fmla="*/ 16 w 151"/>
                <a:gd name="T33" fmla="*/ 226 h 313"/>
                <a:gd name="T34" fmla="*/ 11 w 151"/>
                <a:gd name="T35" fmla="*/ 203 h 313"/>
                <a:gd name="T36" fmla="*/ 6 w 151"/>
                <a:gd name="T37" fmla="*/ 181 h 313"/>
                <a:gd name="T38" fmla="*/ 2 w 151"/>
                <a:gd name="T39" fmla="*/ 158 h 313"/>
                <a:gd name="T40" fmla="*/ 0 w 151"/>
                <a:gd name="T41" fmla="*/ 133 h 313"/>
                <a:gd name="T42" fmla="*/ 1 w 151"/>
                <a:gd name="T43" fmla="*/ 104 h 313"/>
                <a:gd name="T44" fmla="*/ 4 w 151"/>
                <a:gd name="T45" fmla="*/ 79 h 313"/>
                <a:gd name="T46" fmla="*/ 8 w 151"/>
                <a:gd name="T47" fmla="*/ 56 h 313"/>
                <a:gd name="T48" fmla="*/ 14 w 151"/>
                <a:gd name="T49" fmla="*/ 36 h 313"/>
                <a:gd name="T50" fmla="*/ 29 w 151"/>
                <a:gd name="T51" fmla="*/ 17 h 313"/>
                <a:gd name="T52" fmla="*/ 45 w 151"/>
                <a:gd name="T53" fmla="*/ 5 h 313"/>
                <a:gd name="T54" fmla="*/ 62 w 151"/>
                <a:gd name="T55" fmla="*/ 0 h 313"/>
                <a:gd name="T56" fmla="*/ 80 w 151"/>
                <a:gd name="T57" fmla="*/ 3 h 313"/>
                <a:gd name="T58" fmla="*/ 97 w 151"/>
                <a:gd name="T59" fmla="*/ 8 h 313"/>
                <a:gd name="T60" fmla="*/ 113 w 151"/>
                <a:gd name="T61" fmla="*/ 22 h 313"/>
                <a:gd name="T62" fmla="*/ 129 w 151"/>
                <a:gd name="T63" fmla="*/ 39 h 313"/>
                <a:gd name="T64" fmla="*/ 143 w 151"/>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313">
                  <a:moveTo>
                    <a:pt x="143" y="62"/>
                  </a:moveTo>
                  <a:lnTo>
                    <a:pt x="151" y="110"/>
                  </a:lnTo>
                  <a:lnTo>
                    <a:pt x="151" y="164"/>
                  </a:lnTo>
                  <a:lnTo>
                    <a:pt x="147"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3" y="246"/>
                  </a:lnTo>
                  <a:lnTo>
                    <a:pt x="16" y="226"/>
                  </a:lnTo>
                  <a:lnTo>
                    <a:pt x="11" y="203"/>
                  </a:lnTo>
                  <a:lnTo>
                    <a:pt x="6" y="181"/>
                  </a:lnTo>
                  <a:lnTo>
                    <a:pt x="2" y="158"/>
                  </a:lnTo>
                  <a:lnTo>
                    <a:pt x="0" y="133"/>
                  </a:lnTo>
                  <a:lnTo>
                    <a:pt x="1" y="104"/>
                  </a:lnTo>
                  <a:lnTo>
                    <a:pt x="4" y="79"/>
                  </a:lnTo>
                  <a:lnTo>
                    <a:pt x="8" y="56"/>
                  </a:lnTo>
                  <a:lnTo>
                    <a:pt x="14" y="36"/>
                  </a:lnTo>
                  <a:lnTo>
                    <a:pt x="29" y="17"/>
                  </a:lnTo>
                  <a:lnTo>
                    <a:pt x="45" y="5"/>
                  </a:lnTo>
                  <a:lnTo>
                    <a:pt x="62" y="0"/>
                  </a:lnTo>
                  <a:lnTo>
                    <a:pt x="80" y="3"/>
                  </a:lnTo>
                  <a:lnTo>
                    <a:pt x="97" y="8"/>
                  </a:lnTo>
                  <a:lnTo>
                    <a:pt x="113"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2"/>
            <p:cNvSpPr>
              <a:spLocks/>
            </p:cNvSpPr>
            <p:nvPr/>
          </p:nvSpPr>
          <p:spPr bwMode="auto">
            <a:xfrm>
              <a:off x="6440531" y="6445334"/>
              <a:ext cx="135777" cy="93670"/>
            </a:xfrm>
            <a:custGeom>
              <a:avLst/>
              <a:gdLst>
                <a:gd name="T0" fmla="*/ 173 w 189"/>
                <a:gd name="T1" fmla="*/ 25 h 359"/>
                <a:gd name="T2" fmla="*/ 181 w 189"/>
                <a:gd name="T3" fmla="*/ 71 h 359"/>
                <a:gd name="T4" fmla="*/ 187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3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2 w 189"/>
                <a:gd name="T33" fmla="*/ 155 h 359"/>
                <a:gd name="T34" fmla="*/ 13 w 189"/>
                <a:gd name="T35" fmla="*/ 121 h 359"/>
                <a:gd name="T36" fmla="*/ 24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2 w 189"/>
                <a:gd name="T57" fmla="*/ 3 h 359"/>
                <a:gd name="T58" fmla="*/ 150 w 189"/>
                <a:gd name="T59" fmla="*/ 8 h 359"/>
                <a:gd name="T60" fmla="*/ 158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1" y="71"/>
                  </a:lnTo>
                  <a:lnTo>
                    <a:pt x="187" y="119"/>
                  </a:lnTo>
                  <a:lnTo>
                    <a:pt x="189" y="167"/>
                  </a:lnTo>
                  <a:lnTo>
                    <a:pt x="186" y="215"/>
                  </a:lnTo>
                  <a:lnTo>
                    <a:pt x="168" y="257"/>
                  </a:lnTo>
                  <a:lnTo>
                    <a:pt x="149" y="291"/>
                  </a:lnTo>
                  <a:lnTo>
                    <a:pt x="129" y="319"/>
                  </a:lnTo>
                  <a:lnTo>
                    <a:pt x="108" y="339"/>
                  </a:lnTo>
                  <a:lnTo>
                    <a:pt x="86" y="353"/>
                  </a:lnTo>
                  <a:lnTo>
                    <a:pt x="63" y="359"/>
                  </a:lnTo>
                  <a:lnTo>
                    <a:pt x="41" y="356"/>
                  </a:lnTo>
                  <a:lnTo>
                    <a:pt x="18" y="348"/>
                  </a:lnTo>
                  <a:lnTo>
                    <a:pt x="3" y="311"/>
                  </a:lnTo>
                  <a:lnTo>
                    <a:pt x="0" y="260"/>
                  </a:lnTo>
                  <a:lnTo>
                    <a:pt x="2" y="206"/>
                  </a:lnTo>
                  <a:lnTo>
                    <a:pt x="2" y="155"/>
                  </a:lnTo>
                  <a:lnTo>
                    <a:pt x="13" y="121"/>
                  </a:lnTo>
                  <a:lnTo>
                    <a:pt x="24" y="93"/>
                  </a:lnTo>
                  <a:lnTo>
                    <a:pt x="37" y="71"/>
                  </a:lnTo>
                  <a:lnTo>
                    <a:pt x="51" y="51"/>
                  </a:lnTo>
                  <a:lnTo>
                    <a:pt x="65" y="37"/>
                  </a:lnTo>
                  <a:lnTo>
                    <a:pt x="79" y="23"/>
                  </a:lnTo>
                  <a:lnTo>
                    <a:pt x="94" y="11"/>
                  </a:lnTo>
                  <a:lnTo>
                    <a:pt x="109" y="0"/>
                  </a:lnTo>
                  <a:lnTo>
                    <a:pt x="117" y="0"/>
                  </a:lnTo>
                  <a:lnTo>
                    <a:pt x="126" y="0"/>
                  </a:lnTo>
                  <a:lnTo>
                    <a:pt x="134" y="0"/>
                  </a:lnTo>
                  <a:lnTo>
                    <a:pt x="142"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3"/>
            <p:cNvSpPr>
              <a:spLocks/>
            </p:cNvSpPr>
            <p:nvPr/>
          </p:nvSpPr>
          <p:spPr bwMode="auto">
            <a:xfrm>
              <a:off x="6253029" y="6462294"/>
              <a:ext cx="174571" cy="194646"/>
            </a:xfrm>
            <a:custGeom>
              <a:avLst/>
              <a:gdLst>
                <a:gd name="T0" fmla="*/ 227 w 244"/>
                <a:gd name="T1" fmla="*/ 246 h 746"/>
                <a:gd name="T2" fmla="*/ 238 w 244"/>
                <a:gd name="T3" fmla="*/ 271 h 746"/>
                <a:gd name="T4" fmla="*/ 243 w 244"/>
                <a:gd name="T5" fmla="*/ 302 h 746"/>
                <a:gd name="T6" fmla="*/ 244 w 244"/>
                <a:gd name="T7" fmla="*/ 336 h 746"/>
                <a:gd name="T8" fmla="*/ 242 w 244"/>
                <a:gd name="T9" fmla="*/ 373 h 746"/>
                <a:gd name="T10" fmla="*/ 233 w 244"/>
                <a:gd name="T11" fmla="*/ 430 h 746"/>
                <a:gd name="T12" fmla="*/ 223 w 244"/>
                <a:gd name="T13" fmla="*/ 486 h 746"/>
                <a:gd name="T14" fmla="*/ 209 w 244"/>
                <a:gd name="T15" fmla="*/ 540 h 746"/>
                <a:gd name="T16" fmla="*/ 194 w 244"/>
                <a:gd name="T17" fmla="*/ 588 h 746"/>
                <a:gd name="T18" fmla="*/ 177 w 244"/>
                <a:gd name="T19" fmla="*/ 636 h 746"/>
                <a:gd name="T20" fmla="*/ 159 w 244"/>
                <a:gd name="T21" fmla="*/ 678 h 746"/>
                <a:gd name="T22" fmla="*/ 140 w 244"/>
                <a:gd name="T23" fmla="*/ 715 h 746"/>
                <a:gd name="T24" fmla="*/ 120 w 244"/>
                <a:gd name="T25" fmla="*/ 746 h 746"/>
                <a:gd name="T26" fmla="*/ 106 w 244"/>
                <a:gd name="T27" fmla="*/ 743 h 746"/>
                <a:gd name="T28" fmla="*/ 93 w 244"/>
                <a:gd name="T29" fmla="*/ 732 h 746"/>
                <a:gd name="T30" fmla="*/ 79 w 244"/>
                <a:gd name="T31" fmla="*/ 715 h 746"/>
                <a:gd name="T32" fmla="*/ 67 w 244"/>
                <a:gd name="T33" fmla="*/ 695 h 746"/>
                <a:gd name="T34" fmla="*/ 56 w 244"/>
                <a:gd name="T35" fmla="*/ 673 h 746"/>
                <a:gd name="T36" fmla="*/ 44 w 244"/>
                <a:gd name="T37" fmla="*/ 650 h 746"/>
                <a:gd name="T38" fmla="*/ 33 w 244"/>
                <a:gd name="T39" fmla="*/ 627 h 746"/>
                <a:gd name="T40" fmla="*/ 21 w 244"/>
                <a:gd name="T41" fmla="*/ 605 h 746"/>
                <a:gd name="T42" fmla="*/ 10 w 244"/>
                <a:gd name="T43" fmla="*/ 551 h 746"/>
                <a:gd name="T44" fmla="*/ 3 w 244"/>
                <a:gd name="T45" fmla="*/ 492 h 746"/>
                <a:gd name="T46" fmla="*/ 0 w 244"/>
                <a:gd name="T47" fmla="*/ 430 h 746"/>
                <a:gd name="T48" fmla="*/ 0 w 244"/>
                <a:gd name="T49" fmla="*/ 367 h 746"/>
                <a:gd name="T50" fmla="*/ 2 w 244"/>
                <a:gd name="T51" fmla="*/ 302 h 746"/>
                <a:gd name="T52" fmla="*/ 7 w 244"/>
                <a:gd name="T53" fmla="*/ 240 h 746"/>
                <a:gd name="T54" fmla="*/ 16 w 244"/>
                <a:gd name="T55" fmla="*/ 181 h 746"/>
                <a:gd name="T56" fmla="*/ 26 w 244"/>
                <a:gd name="T57" fmla="*/ 130 h 746"/>
                <a:gd name="T58" fmla="*/ 34 w 244"/>
                <a:gd name="T59" fmla="*/ 102 h 746"/>
                <a:gd name="T60" fmla="*/ 42 w 244"/>
                <a:gd name="T61" fmla="*/ 73 h 746"/>
                <a:gd name="T62" fmla="*/ 52 w 244"/>
                <a:gd name="T63" fmla="*/ 48 h 746"/>
                <a:gd name="T64" fmla="*/ 62 w 244"/>
                <a:gd name="T65" fmla="*/ 28 h 746"/>
                <a:gd name="T66" fmla="*/ 73 w 244"/>
                <a:gd name="T67" fmla="*/ 14 h 746"/>
                <a:gd name="T68" fmla="*/ 84 w 244"/>
                <a:gd name="T69" fmla="*/ 3 h 746"/>
                <a:gd name="T70" fmla="*/ 97 w 244"/>
                <a:gd name="T71" fmla="*/ 0 h 746"/>
                <a:gd name="T72" fmla="*/ 111 w 244"/>
                <a:gd name="T73" fmla="*/ 6 h 746"/>
                <a:gd name="T74" fmla="*/ 127 w 244"/>
                <a:gd name="T75" fmla="*/ 28 h 746"/>
                <a:gd name="T76" fmla="*/ 143 w 244"/>
                <a:gd name="T77" fmla="*/ 51 h 746"/>
                <a:gd name="T78" fmla="*/ 157 w 244"/>
                <a:gd name="T79" fmla="*/ 79 h 746"/>
                <a:gd name="T80" fmla="*/ 172 w 244"/>
                <a:gd name="T81" fmla="*/ 110 h 746"/>
                <a:gd name="T82" fmla="*/ 186 w 244"/>
                <a:gd name="T83" fmla="*/ 144 h 746"/>
                <a:gd name="T84" fmla="*/ 200 w 244"/>
                <a:gd name="T85" fmla="*/ 178 h 746"/>
                <a:gd name="T86" fmla="*/ 213 w 244"/>
                <a:gd name="T87" fmla="*/ 212 h 746"/>
                <a:gd name="T88" fmla="*/ 227 w 244"/>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746">
                  <a:moveTo>
                    <a:pt x="227" y="246"/>
                  </a:moveTo>
                  <a:lnTo>
                    <a:pt x="238" y="271"/>
                  </a:lnTo>
                  <a:lnTo>
                    <a:pt x="243" y="302"/>
                  </a:lnTo>
                  <a:lnTo>
                    <a:pt x="244" y="336"/>
                  </a:lnTo>
                  <a:lnTo>
                    <a:pt x="242" y="373"/>
                  </a:lnTo>
                  <a:lnTo>
                    <a:pt x="233" y="430"/>
                  </a:lnTo>
                  <a:lnTo>
                    <a:pt x="223" y="486"/>
                  </a:lnTo>
                  <a:lnTo>
                    <a:pt x="209" y="540"/>
                  </a:lnTo>
                  <a:lnTo>
                    <a:pt x="194" y="588"/>
                  </a:lnTo>
                  <a:lnTo>
                    <a:pt x="177" y="636"/>
                  </a:lnTo>
                  <a:lnTo>
                    <a:pt x="159" y="678"/>
                  </a:lnTo>
                  <a:lnTo>
                    <a:pt x="140" y="715"/>
                  </a:lnTo>
                  <a:lnTo>
                    <a:pt x="120" y="746"/>
                  </a:lnTo>
                  <a:lnTo>
                    <a:pt x="106" y="743"/>
                  </a:lnTo>
                  <a:lnTo>
                    <a:pt x="93" y="732"/>
                  </a:lnTo>
                  <a:lnTo>
                    <a:pt x="79" y="715"/>
                  </a:lnTo>
                  <a:lnTo>
                    <a:pt x="67" y="695"/>
                  </a:lnTo>
                  <a:lnTo>
                    <a:pt x="56" y="673"/>
                  </a:lnTo>
                  <a:lnTo>
                    <a:pt x="44" y="650"/>
                  </a:lnTo>
                  <a:lnTo>
                    <a:pt x="33" y="627"/>
                  </a:lnTo>
                  <a:lnTo>
                    <a:pt x="21" y="605"/>
                  </a:lnTo>
                  <a:lnTo>
                    <a:pt x="10" y="551"/>
                  </a:lnTo>
                  <a:lnTo>
                    <a:pt x="3" y="492"/>
                  </a:lnTo>
                  <a:lnTo>
                    <a:pt x="0" y="430"/>
                  </a:lnTo>
                  <a:lnTo>
                    <a:pt x="0" y="367"/>
                  </a:lnTo>
                  <a:lnTo>
                    <a:pt x="2" y="302"/>
                  </a:lnTo>
                  <a:lnTo>
                    <a:pt x="7" y="240"/>
                  </a:lnTo>
                  <a:lnTo>
                    <a:pt x="16" y="181"/>
                  </a:lnTo>
                  <a:lnTo>
                    <a:pt x="26" y="130"/>
                  </a:lnTo>
                  <a:lnTo>
                    <a:pt x="34" y="102"/>
                  </a:lnTo>
                  <a:lnTo>
                    <a:pt x="42" y="73"/>
                  </a:lnTo>
                  <a:lnTo>
                    <a:pt x="52" y="48"/>
                  </a:lnTo>
                  <a:lnTo>
                    <a:pt x="62" y="28"/>
                  </a:lnTo>
                  <a:lnTo>
                    <a:pt x="73" y="14"/>
                  </a:lnTo>
                  <a:lnTo>
                    <a:pt x="84" y="3"/>
                  </a:lnTo>
                  <a:lnTo>
                    <a:pt x="97"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4"/>
            <p:cNvSpPr>
              <a:spLocks/>
            </p:cNvSpPr>
            <p:nvPr/>
          </p:nvSpPr>
          <p:spPr bwMode="auto">
            <a:xfrm>
              <a:off x="6453462" y="6558051"/>
              <a:ext cx="135777" cy="91582"/>
            </a:xfrm>
            <a:custGeom>
              <a:avLst/>
              <a:gdLst>
                <a:gd name="T0" fmla="*/ 175 w 188"/>
                <a:gd name="T1" fmla="*/ 82 h 351"/>
                <a:gd name="T2" fmla="*/ 182 w 188"/>
                <a:gd name="T3" fmla="*/ 111 h 351"/>
                <a:gd name="T4" fmla="*/ 186 w 188"/>
                <a:gd name="T5" fmla="*/ 142 h 351"/>
                <a:gd name="T6" fmla="*/ 188 w 188"/>
                <a:gd name="T7" fmla="*/ 176 h 351"/>
                <a:gd name="T8" fmla="*/ 186 w 188"/>
                <a:gd name="T9" fmla="*/ 210 h 351"/>
                <a:gd name="T10" fmla="*/ 184 w 188"/>
                <a:gd name="T11" fmla="*/ 235 h 351"/>
                <a:gd name="T12" fmla="*/ 178 w 188"/>
                <a:gd name="T13" fmla="*/ 258 h 351"/>
                <a:gd name="T14" fmla="*/ 173 w 188"/>
                <a:gd name="T15" fmla="*/ 277 h 351"/>
                <a:gd name="T16" fmla="*/ 166 w 188"/>
                <a:gd name="T17" fmla="*/ 297 h 351"/>
                <a:gd name="T18" fmla="*/ 158 w 188"/>
                <a:gd name="T19" fmla="*/ 314 h 351"/>
                <a:gd name="T20" fmla="*/ 150 w 188"/>
                <a:gd name="T21" fmla="*/ 328 h 351"/>
                <a:gd name="T22" fmla="*/ 140 w 188"/>
                <a:gd name="T23" fmla="*/ 340 h 351"/>
                <a:gd name="T24" fmla="*/ 132 w 188"/>
                <a:gd name="T25" fmla="*/ 348 h 351"/>
                <a:gd name="T26" fmla="*/ 112 w 188"/>
                <a:gd name="T27" fmla="*/ 351 h 351"/>
                <a:gd name="T28" fmla="*/ 92 w 188"/>
                <a:gd name="T29" fmla="*/ 342 h 351"/>
                <a:gd name="T30" fmla="*/ 74 w 188"/>
                <a:gd name="T31" fmla="*/ 331 h 351"/>
                <a:gd name="T32" fmla="*/ 57 w 188"/>
                <a:gd name="T33" fmla="*/ 311 h 351"/>
                <a:gd name="T34" fmla="*/ 41 w 188"/>
                <a:gd name="T35" fmla="*/ 283 h 351"/>
                <a:gd name="T36" fmla="*/ 26 w 188"/>
                <a:gd name="T37" fmla="*/ 252 h 351"/>
                <a:gd name="T38" fmla="*/ 15 w 188"/>
                <a:gd name="T39" fmla="*/ 212 h 351"/>
                <a:gd name="T40" fmla="*/ 4 w 188"/>
                <a:gd name="T41" fmla="*/ 167 h 351"/>
                <a:gd name="T42" fmla="*/ 1 w 188"/>
                <a:gd name="T43" fmla="*/ 145 h 351"/>
                <a:gd name="T44" fmla="*/ 0 w 188"/>
                <a:gd name="T45" fmla="*/ 119 h 351"/>
                <a:gd name="T46" fmla="*/ 2 w 188"/>
                <a:gd name="T47" fmla="*/ 94 h 351"/>
                <a:gd name="T48" fmla="*/ 5 w 188"/>
                <a:gd name="T49" fmla="*/ 71 h 351"/>
                <a:gd name="T50" fmla="*/ 14 w 188"/>
                <a:gd name="T51" fmla="*/ 51 h 351"/>
                <a:gd name="T52" fmla="*/ 23 w 188"/>
                <a:gd name="T53" fmla="*/ 31 h 351"/>
                <a:gd name="T54" fmla="*/ 33 w 188"/>
                <a:gd name="T55" fmla="*/ 20 h 351"/>
                <a:gd name="T56" fmla="*/ 43 w 188"/>
                <a:gd name="T57" fmla="*/ 9 h 351"/>
                <a:gd name="T58" fmla="*/ 55 w 188"/>
                <a:gd name="T59" fmla="*/ 3 h 351"/>
                <a:gd name="T60" fmla="*/ 66 w 188"/>
                <a:gd name="T61" fmla="*/ 0 h 351"/>
                <a:gd name="T62" fmla="*/ 78 w 188"/>
                <a:gd name="T63" fmla="*/ 0 h 351"/>
                <a:gd name="T64" fmla="*/ 90 w 188"/>
                <a:gd name="T65" fmla="*/ 3 h 351"/>
                <a:gd name="T66" fmla="*/ 101 w 188"/>
                <a:gd name="T67" fmla="*/ 6 h 351"/>
                <a:gd name="T68" fmla="*/ 113 w 188"/>
                <a:gd name="T69" fmla="*/ 15 h 351"/>
                <a:gd name="T70" fmla="*/ 125 w 188"/>
                <a:gd name="T71" fmla="*/ 23 h 351"/>
                <a:gd name="T72" fmla="*/ 135 w 188"/>
                <a:gd name="T73" fmla="*/ 31 h 351"/>
                <a:gd name="T74" fmla="*/ 147 w 188"/>
                <a:gd name="T75" fmla="*/ 43 h 351"/>
                <a:gd name="T76" fmla="*/ 156 w 188"/>
                <a:gd name="T77" fmla="*/ 57 h 351"/>
                <a:gd name="T78" fmla="*/ 167 w 188"/>
                <a:gd name="T79" fmla="*/ 68 h 351"/>
                <a:gd name="T80" fmla="*/ 175 w 188"/>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51">
                  <a:moveTo>
                    <a:pt x="175" y="82"/>
                  </a:moveTo>
                  <a:lnTo>
                    <a:pt x="182" y="111"/>
                  </a:lnTo>
                  <a:lnTo>
                    <a:pt x="186" y="142"/>
                  </a:lnTo>
                  <a:lnTo>
                    <a:pt x="188" y="176"/>
                  </a:lnTo>
                  <a:lnTo>
                    <a:pt x="186" y="210"/>
                  </a:lnTo>
                  <a:lnTo>
                    <a:pt x="184" y="235"/>
                  </a:lnTo>
                  <a:lnTo>
                    <a:pt x="178" y="258"/>
                  </a:lnTo>
                  <a:lnTo>
                    <a:pt x="173" y="277"/>
                  </a:lnTo>
                  <a:lnTo>
                    <a:pt x="166" y="297"/>
                  </a:lnTo>
                  <a:lnTo>
                    <a:pt x="158" y="314"/>
                  </a:lnTo>
                  <a:lnTo>
                    <a:pt x="150" y="328"/>
                  </a:lnTo>
                  <a:lnTo>
                    <a:pt x="140" y="340"/>
                  </a:lnTo>
                  <a:lnTo>
                    <a:pt x="132" y="348"/>
                  </a:lnTo>
                  <a:lnTo>
                    <a:pt x="112" y="351"/>
                  </a:lnTo>
                  <a:lnTo>
                    <a:pt x="92" y="342"/>
                  </a:lnTo>
                  <a:lnTo>
                    <a:pt x="74" y="331"/>
                  </a:lnTo>
                  <a:lnTo>
                    <a:pt x="57" y="311"/>
                  </a:lnTo>
                  <a:lnTo>
                    <a:pt x="41" y="283"/>
                  </a:lnTo>
                  <a:lnTo>
                    <a:pt x="26" y="252"/>
                  </a:lnTo>
                  <a:lnTo>
                    <a:pt x="15" y="212"/>
                  </a:lnTo>
                  <a:lnTo>
                    <a:pt x="4" y="167"/>
                  </a:lnTo>
                  <a:lnTo>
                    <a:pt x="1" y="145"/>
                  </a:lnTo>
                  <a:lnTo>
                    <a:pt x="0" y="119"/>
                  </a:lnTo>
                  <a:lnTo>
                    <a:pt x="2" y="94"/>
                  </a:lnTo>
                  <a:lnTo>
                    <a:pt x="5" y="71"/>
                  </a:lnTo>
                  <a:lnTo>
                    <a:pt x="14" y="51"/>
                  </a:lnTo>
                  <a:lnTo>
                    <a:pt x="23" y="31"/>
                  </a:lnTo>
                  <a:lnTo>
                    <a:pt x="33" y="20"/>
                  </a:lnTo>
                  <a:lnTo>
                    <a:pt x="43" y="9"/>
                  </a:lnTo>
                  <a:lnTo>
                    <a:pt x="55" y="3"/>
                  </a:lnTo>
                  <a:lnTo>
                    <a:pt x="66" y="0"/>
                  </a:lnTo>
                  <a:lnTo>
                    <a:pt x="78" y="0"/>
                  </a:lnTo>
                  <a:lnTo>
                    <a:pt x="90" y="3"/>
                  </a:lnTo>
                  <a:lnTo>
                    <a:pt x="101" y="6"/>
                  </a:lnTo>
                  <a:lnTo>
                    <a:pt x="113" y="15"/>
                  </a:lnTo>
                  <a:lnTo>
                    <a:pt x="125" y="23"/>
                  </a:lnTo>
                  <a:lnTo>
                    <a:pt x="135" y="31"/>
                  </a:lnTo>
                  <a:lnTo>
                    <a:pt x="147" y="43"/>
                  </a:lnTo>
                  <a:lnTo>
                    <a:pt x="156" y="57"/>
                  </a:lnTo>
                  <a:lnTo>
                    <a:pt x="167"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5"/>
            <p:cNvSpPr>
              <a:spLocks/>
            </p:cNvSpPr>
            <p:nvPr/>
          </p:nvSpPr>
          <p:spPr bwMode="auto">
            <a:xfrm>
              <a:off x="6395271" y="6639197"/>
              <a:ext cx="90518" cy="84798"/>
            </a:xfrm>
            <a:custGeom>
              <a:avLst/>
              <a:gdLst>
                <a:gd name="T0" fmla="*/ 122 w 127"/>
                <a:gd name="T1" fmla="*/ 111 h 325"/>
                <a:gd name="T2" fmla="*/ 125 w 127"/>
                <a:gd name="T3" fmla="*/ 144 h 325"/>
                <a:gd name="T4" fmla="*/ 127 w 127"/>
                <a:gd name="T5" fmla="*/ 178 h 325"/>
                <a:gd name="T6" fmla="*/ 127 w 127"/>
                <a:gd name="T7" fmla="*/ 215 h 325"/>
                <a:gd name="T8" fmla="*/ 123 w 127"/>
                <a:gd name="T9" fmla="*/ 246 h 325"/>
                <a:gd name="T10" fmla="*/ 119 w 127"/>
                <a:gd name="T11" fmla="*/ 266 h 325"/>
                <a:gd name="T12" fmla="*/ 115 w 127"/>
                <a:gd name="T13" fmla="*/ 283 h 325"/>
                <a:gd name="T14" fmla="*/ 108 w 127"/>
                <a:gd name="T15" fmla="*/ 297 h 325"/>
                <a:gd name="T16" fmla="*/ 102 w 127"/>
                <a:gd name="T17" fmla="*/ 308 h 325"/>
                <a:gd name="T18" fmla="*/ 95 w 127"/>
                <a:gd name="T19" fmla="*/ 317 h 325"/>
                <a:gd name="T20" fmla="*/ 87 w 127"/>
                <a:gd name="T21" fmla="*/ 323 h 325"/>
                <a:gd name="T22" fmla="*/ 80 w 127"/>
                <a:gd name="T23" fmla="*/ 325 h 325"/>
                <a:gd name="T24" fmla="*/ 71 w 127"/>
                <a:gd name="T25" fmla="*/ 325 h 325"/>
                <a:gd name="T26" fmla="*/ 61 w 127"/>
                <a:gd name="T27" fmla="*/ 323 h 325"/>
                <a:gd name="T28" fmla="*/ 50 w 127"/>
                <a:gd name="T29" fmla="*/ 317 h 325"/>
                <a:gd name="T30" fmla="*/ 41 w 127"/>
                <a:gd name="T31" fmla="*/ 306 h 325"/>
                <a:gd name="T32" fmla="*/ 32 w 127"/>
                <a:gd name="T33" fmla="*/ 291 h 325"/>
                <a:gd name="T34" fmla="*/ 24 w 127"/>
                <a:gd name="T35" fmla="*/ 274 h 325"/>
                <a:gd name="T36" fmla="*/ 17 w 127"/>
                <a:gd name="T37" fmla="*/ 255 h 325"/>
                <a:gd name="T38" fmla="*/ 10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1 w 127"/>
                <a:gd name="T55" fmla="*/ 3 h 325"/>
                <a:gd name="T56" fmla="*/ 41 w 127"/>
                <a:gd name="T57" fmla="*/ 0 h 325"/>
                <a:gd name="T58" fmla="*/ 51 w 127"/>
                <a:gd name="T59" fmla="*/ 3 h 325"/>
                <a:gd name="T60" fmla="*/ 62 w 127"/>
                <a:gd name="T61" fmla="*/ 6 h 325"/>
                <a:gd name="T62" fmla="*/ 73 w 127"/>
                <a:gd name="T63" fmla="*/ 12 h 325"/>
                <a:gd name="T64" fmla="*/ 82 w 127"/>
                <a:gd name="T65" fmla="*/ 17 h 325"/>
                <a:gd name="T66" fmla="*/ 88 w 127"/>
                <a:gd name="T67" fmla="*/ 23 h 325"/>
                <a:gd name="T68" fmla="*/ 94 w 127"/>
                <a:gd name="T69" fmla="*/ 31 h 325"/>
                <a:gd name="T70" fmla="*/ 100 w 127"/>
                <a:gd name="T71" fmla="*/ 43 h 325"/>
                <a:gd name="T72" fmla="*/ 105 w 127"/>
                <a:gd name="T73" fmla="*/ 54 h 325"/>
                <a:gd name="T74" fmla="*/ 110 w 127"/>
                <a:gd name="T75" fmla="*/ 65 h 325"/>
                <a:gd name="T76" fmla="*/ 115 w 127"/>
                <a:gd name="T77" fmla="*/ 79 h 325"/>
                <a:gd name="T78" fmla="*/ 119 w 127"/>
                <a:gd name="T79" fmla="*/ 94 h 325"/>
                <a:gd name="T80" fmla="*/ 122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2" y="111"/>
                  </a:moveTo>
                  <a:lnTo>
                    <a:pt x="125" y="144"/>
                  </a:lnTo>
                  <a:lnTo>
                    <a:pt x="127" y="178"/>
                  </a:lnTo>
                  <a:lnTo>
                    <a:pt x="127" y="215"/>
                  </a:lnTo>
                  <a:lnTo>
                    <a:pt x="123" y="246"/>
                  </a:lnTo>
                  <a:lnTo>
                    <a:pt x="119" y="266"/>
                  </a:lnTo>
                  <a:lnTo>
                    <a:pt x="115" y="283"/>
                  </a:lnTo>
                  <a:lnTo>
                    <a:pt x="108" y="297"/>
                  </a:lnTo>
                  <a:lnTo>
                    <a:pt x="102" y="308"/>
                  </a:lnTo>
                  <a:lnTo>
                    <a:pt x="95" y="317"/>
                  </a:lnTo>
                  <a:lnTo>
                    <a:pt x="87" y="323"/>
                  </a:lnTo>
                  <a:lnTo>
                    <a:pt x="80" y="325"/>
                  </a:lnTo>
                  <a:lnTo>
                    <a:pt x="71" y="325"/>
                  </a:lnTo>
                  <a:lnTo>
                    <a:pt x="61" y="323"/>
                  </a:lnTo>
                  <a:lnTo>
                    <a:pt x="50" y="317"/>
                  </a:lnTo>
                  <a:lnTo>
                    <a:pt x="41" y="306"/>
                  </a:lnTo>
                  <a:lnTo>
                    <a:pt x="32" y="291"/>
                  </a:lnTo>
                  <a:lnTo>
                    <a:pt x="24" y="274"/>
                  </a:lnTo>
                  <a:lnTo>
                    <a:pt x="17" y="255"/>
                  </a:lnTo>
                  <a:lnTo>
                    <a:pt x="10" y="232"/>
                  </a:lnTo>
                  <a:lnTo>
                    <a:pt x="5" y="207"/>
                  </a:lnTo>
                  <a:lnTo>
                    <a:pt x="2" y="167"/>
                  </a:lnTo>
                  <a:lnTo>
                    <a:pt x="0" y="128"/>
                  </a:lnTo>
                  <a:lnTo>
                    <a:pt x="2" y="88"/>
                  </a:lnTo>
                  <a:lnTo>
                    <a:pt x="7" y="51"/>
                  </a:lnTo>
                  <a:lnTo>
                    <a:pt x="13" y="29"/>
                  </a:lnTo>
                  <a:lnTo>
                    <a:pt x="22" y="12"/>
                  </a:lnTo>
                  <a:lnTo>
                    <a:pt x="31" y="3"/>
                  </a:lnTo>
                  <a:lnTo>
                    <a:pt x="41" y="0"/>
                  </a:lnTo>
                  <a:lnTo>
                    <a:pt x="51" y="3"/>
                  </a:lnTo>
                  <a:lnTo>
                    <a:pt x="62" y="6"/>
                  </a:lnTo>
                  <a:lnTo>
                    <a:pt x="73" y="12"/>
                  </a:lnTo>
                  <a:lnTo>
                    <a:pt x="82" y="17"/>
                  </a:lnTo>
                  <a:lnTo>
                    <a:pt x="88" y="23"/>
                  </a:lnTo>
                  <a:lnTo>
                    <a:pt x="94" y="31"/>
                  </a:lnTo>
                  <a:lnTo>
                    <a:pt x="100" y="43"/>
                  </a:lnTo>
                  <a:lnTo>
                    <a:pt x="105" y="54"/>
                  </a:lnTo>
                  <a:lnTo>
                    <a:pt x="110" y="65"/>
                  </a:lnTo>
                  <a:lnTo>
                    <a:pt x="115" y="79"/>
                  </a:lnTo>
                  <a:lnTo>
                    <a:pt x="119" y="94"/>
                  </a:lnTo>
                  <a:lnTo>
                    <a:pt x="122"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6"/>
            <p:cNvSpPr>
              <a:spLocks/>
            </p:cNvSpPr>
            <p:nvPr/>
          </p:nvSpPr>
          <p:spPr bwMode="auto">
            <a:xfrm>
              <a:off x="6873723" y="6133275"/>
              <a:ext cx="84053" cy="109846"/>
            </a:xfrm>
            <a:custGeom>
              <a:avLst/>
              <a:gdLst>
                <a:gd name="T0" fmla="*/ 115 w 117"/>
                <a:gd name="T1" fmla="*/ 99 h 421"/>
                <a:gd name="T2" fmla="*/ 117 w 117"/>
                <a:gd name="T3" fmla="*/ 144 h 421"/>
                <a:gd name="T4" fmla="*/ 117 w 117"/>
                <a:gd name="T5" fmla="*/ 190 h 421"/>
                <a:gd name="T6" fmla="*/ 114 w 117"/>
                <a:gd name="T7" fmla="*/ 232 h 421"/>
                <a:gd name="T8" fmla="*/ 109 w 117"/>
                <a:gd name="T9" fmla="*/ 274 h 421"/>
                <a:gd name="T10" fmla="*/ 103 w 117"/>
                <a:gd name="T11" fmla="*/ 314 h 421"/>
                <a:gd name="T12" fmla="*/ 93 w 117"/>
                <a:gd name="T13" fmla="*/ 348 h 421"/>
                <a:gd name="T14" fmla="*/ 81 w 117"/>
                <a:gd name="T15" fmla="*/ 382 h 421"/>
                <a:gd name="T16" fmla="*/ 68 w 117"/>
                <a:gd name="T17" fmla="*/ 410 h 421"/>
                <a:gd name="T18" fmla="*/ 64 w 117"/>
                <a:gd name="T19" fmla="*/ 416 h 421"/>
                <a:gd name="T20" fmla="*/ 58 w 117"/>
                <a:gd name="T21" fmla="*/ 419 h 421"/>
                <a:gd name="T22" fmla="*/ 53 w 117"/>
                <a:gd name="T23" fmla="*/ 421 h 421"/>
                <a:gd name="T24" fmla="*/ 48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6 w 117"/>
                <a:gd name="T39" fmla="*/ 351 h 421"/>
                <a:gd name="T40" fmla="*/ 2 w 117"/>
                <a:gd name="T41" fmla="*/ 328 h 421"/>
                <a:gd name="T42" fmla="*/ 0 w 117"/>
                <a:gd name="T43" fmla="*/ 283 h 421"/>
                <a:gd name="T44" fmla="*/ 0 w 117"/>
                <a:gd name="T45" fmla="*/ 241 h 421"/>
                <a:gd name="T46" fmla="*/ 3 w 117"/>
                <a:gd name="T47" fmla="*/ 198 h 421"/>
                <a:gd name="T48" fmla="*/ 9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4 w 117"/>
                <a:gd name="T63" fmla="*/ 9 h 421"/>
                <a:gd name="T64" fmla="*/ 68 w 117"/>
                <a:gd name="T65" fmla="*/ 3 h 421"/>
                <a:gd name="T66" fmla="*/ 72 w 117"/>
                <a:gd name="T67" fmla="*/ 0 h 421"/>
                <a:gd name="T68" fmla="*/ 77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7" y="190"/>
                  </a:lnTo>
                  <a:lnTo>
                    <a:pt x="114" y="232"/>
                  </a:lnTo>
                  <a:lnTo>
                    <a:pt x="109" y="274"/>
                  </a:lnTo>
                  <a:lnTo>
                    <a:pt x="103" y="314"/>
                  </a:lnTo>
                  <a:lnTo>
                    <a:pt x="93" y="348"/>
                  </a:lnTo>
                  <a:lnTo>
                    <a:pt x="81" y="382"/>
                  </a:lnTo>
                  <a:lnTo>
                    <a:pt x="68" y="410"/>
                  </a:lnTo>
                  <a:lnTo>
                    <a:pt x="64" y="416"/>
                  </a:lnTo>
                  <a:lnTo>
                    <a:pt x="58" y="419"/>
                  </a:lnTo>
                  <a:lnTo>
                    <a:pt x="53" y="421"/>
                  </a:lnTo>
                  <a:lnTo>
                    <a:pt x="48" y="421"/>
                  </a:lnTo>
                  <a:lnTo>
                    <a:pt x="41" y="419"/>
                  </a:lnTo>
                  <a:lnTo>
                    <a:pt x="36" y="416"/>
                  </a:lnTo>
                  <a:lnTo>
                    <a:pt x="31" y="413"/>
                  </a:lnTo>
                  <a:lnTo>
                    <a:pt x="25" y="410"/>
                  </a:lnTo>
                  <a:lnTo>
                    <a:pt x="17" y="393"/>
                  </a:lnTo>
                  <a:lnTo>
                    <a:pt x="11" y="373"/>
                  </a:lnTo>
                  <a:lnTo>
                    <a:pt x="6" y="351"/>
                  </a:lnTo>
                  <a:lnTo>
                    <a:pt x="2" y="328"/>
                  </a:lnTo>
                  <a:lnTo>
                    <a:pt x="0" y="283"/>
                  </a:lnTo>
                  <a:lnTo>
                    <a:pt x="0" y="241"/>
                  </a:lnTo>
                  <a:lnTo>
                    <a:pt x="3" y="198"/>
                  </a:lnTo>
                  <a:lnTo>
                    <a:pt x="9" y="156"/>
                  </a:lnTo>
                  <a:lnTo>
                    <a:pt x="15" y="116"/>
                  </a:lnTo>
                  <a:lnTo>
                    <a:pt x="24" y="82"/>
                  </a:lnTo>
                  <a:lnTo>
                    <a:pt x="36" y="48"/>
                  </a:lnTo>
                  <a:lnTo>
                    <a:pt x="50" y="20"/>
                  </a:lnTo>
                  <a:lnTo>
                    <a:pt x="54" y="17"/>
                  </a:lnTo>
                  <a:lnTo>
                    <a:pt x="58" y="12"/>
                  </a:lnTo>
                  <a:lnTo>
                    <a:pt x="64" y="9"/>
                  </a:lnTo>
                  <a:lnTo>
                    <a:pt x="68" y="3"/>
                  </a:lnTo>
                  <a:lnTo>
                    <a:pt x="72" y="0"/>
                  </a:lnTo>
                  <a:lnTo>
                    <a:pt x="77"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7"/>
            <p:cNvSpPr>
              <a:spLocks/>
            </p:cNvSpPr>
            <p:nvPr/>
          </p:nvSpPr>
          <p:spPr bwMode="auto">
            <a:xfrm>
              <a:off x="696424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9 w 150"/>
                <a:gd name="T31" fmla="*/ 399 h 407"/>
                <a:gd name="T32" fmla="*/ 18 w 150"/>
                <a:gd name="T33" fmla="*/ 388 h 407"/>
                <a:gd name="T34" fmla="*/ 7 w 150"/>
                <a:gd name="T35" fmla="*/ 342 h 407"/>
                <a:gd name="T36" fmla="*/ 1 w 150"/>
                <a:gd name="T37" fmla="*/ 289 h 407"/>
                <a:gd name="T38" fmla="*/ 0 w 150"/>
                <a:gd name="T39" fmla="*/ 235 h 407"/>
                <a:gd name="T40" fmla="*/ 6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8 w 150"/>
                <a:gd name="T63" fmla="*/ 34 h 407"/>
                <a:gd name="T64" fmla="*/ 127 w 150"/>
                <a:gd name="T65" fmla="*/ 54 h 407"/>
                <a:gd name="T66" fmla="*/ 134 w 150"/>
                <a:gd name="T67" fmla="*/ 74 h 407"/>
                <a:gd name="T68" fmla="*/ 141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9" y="399"/>
                  </a:lnTo>
                  <a:lnTo>
                    <a:pt x="18" y="388"/>
                  </a:lnTo>
                  <a:lnTo>
                    <a:pt x="7" y="342"/>
                  </a:lnTo>
                  <a:lnTo>
                    <a:pt x="1" y="289"/>
                  </a:lnTo>
                  <a:lnTo>
                    <a:pt x="0" y="235"/>
                  </a:lnTo>
                  <a:lnTo>
                    <a:pt x="6" y="184"/>
                  </a:lnTo>
                  <a:lnTo>
                    <a:pt x="14" y="153"/>
                  </a:lnTo>
                  <a:lnTo>
                    <a:pt x="23" y="125"/>
                  </a:lnTo>
                  <a:lnTo>
                    <a:pt x="34" y="102"/>
                  </a:lnTo>
                  <a:lnTo>
                    <a:pt x="44" y="80"/>
                  </a:lnTo>
                  <a:lnTo>
                    <a:pt x="56" y="60"/>
                  </a:lnTo>
                  <a:lnTo>
                    <a:pt x="68" y="40"/>
                  </a:lnTo>
                  <a:lnTo>
                    <a:pt x="79" y="20"/>
                  </a:lnTo>
                  <a:lnTo>
                    <a:pt x="90" y="0"/>
                  </a:lnTo>
                  <a:lnTo>
                    <a:pt x="99" y="6"/>
                  </a:lnTo>
                  <a:lnTo>
                    <a:pt x="109" y="20"/>
                  </a:lnTo>
                  <a:lnTo>
                    <a:pt x="118" y="34"/>
                  </a:lnTo>
                  <a:lnTo>
                    <a:pt x="127" y="54"/>
                  </a:lnTo>
                  <a:lnTo>
                    <a:pt x="134" y="74"/>
                  </a:lnTo>
                  <a:lnTo>
                    <a:pt x="141"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8"/>
            <p:cNvSpPr>
              <a:spLocks/>
            </p:cNvSpPr>
            <p:nvPr/>
          </p:nvSpPr>
          <p:spPr bwMode="auto">
            <a:xfrm>
              <a:off x="6789671" y="6255907"/>
              <a:ext cx="187501" cy="194646"/>
            </a:xfrm>
            <a:custGeom>
              <a:avLst/>
              <a:gdLst>
                <a:gd name="T0" fmla="*/ 258 w 263"/>
                <a:gd name="T1" fmla="*/ 234 h 746"/>
                <a:gd name="T2" fmla="*/ 263 w 263"/>
                <a:gd name="T3" fmla="*/ 271 h 746"/>
                <a:gd name="T4" fmla="*/ 263 w 263"/>
                <a:gd name="T5" fmla="*/ 308 h 746"/>
                <a:gd name="T6" fmla="*/ 261 w 263"/>
                <a:gd name="T7" fmla="*/ 342 h 746"/>
                <a:gd name="T8" fmla="*/ 255 w 263"/>
                <a:gd name="T9" fmla="*/ 375 h 746"/>
                <a:gd name="T10" fmla="*/ 249 w 263"/>
                <a:gd name="T11" fmla="*/ 407 h 746"/>
                <a:gd name="T12" fmla="*/ 242 w 263"/>
                <a:gd name="T13" fmla="*/ 440 h 746"/>
                <a:gd name="T14" fmla="*/ 235 w 263"/>
                <a:gd name="T15" fmla="*/ 472 h 746"/>
                <a:gd name="T16" fmla="*/ 229 w 263"/>
                <a:gd name="T17" fmla="*/ 503 h 746"/>
                <a:gd name="T18" fmla="*/ 226 w 263"/>
                <a:gd name="T19" fmla="*/ 537 h 746"/>
                <a:gd name="T20" fmla="*/ 223 w 263"/>
                <a:gd name="T21" fmla="*/ 570 h 746"/>
                <a:gd name="T22" fmla="*/ 221 w 263"/>
                <a:gd name="T23" fmla="*/ 607 h 746"/>
                <a:gd name="T24" fmla="*/ 217 w 263"/>
                <a:gd name="T25" fmla="*/ 641 h 746"/>
                <a:gd name="T26" fmla="*/ 212 w 263"/>
                <a:gd name="T27" fmla="*/ 672 h 746"/>
                <a:gd name="T28" fmla="*/ 206 w 263"/>
                <a:gd name="T29" fmla="*/ 703 h 746"/>
                <a:gd name="T30" fmla="*/ 197 w 263"/>
                <a:gd name="T31" fmla="*/ 726 h 746"/>
                <a:gd name="T32" fmla="*/ 186 w 263"/>
                <a:gd name="T33" fmla="*/ 746 h 746"/>
                <a:gd name="T34" fmla="*/ 169 w 263"/>
                <a:gd name="T35" fmla="*/ 743 h 746"/>
                <a:gd name="T36" fmla="*/ 152 w 263"/>
                <a:gd name="T37" fmla="*/ 734 h 746"/>
                <a:gd name="T38" fmla="*/ 137 w 263"/>
                <a:gd name="T39" fmla="*/ 717 h 746"/>
                <a:gd name="T40" fmla="*/ 123 w 263"/>
                <a:gd name="T41" fmla="*/ 695 h 746"/>
                <a:gd name="T42" fmla="*/ 110 w 263"/>
                <a:gd name="T43" fmla="*/ 667 h 746"/>
                <a:gd name="T44" fmla="*/ 96 w 263"/>
                <a:gd name="T45" fmla="*/ 638 h 746"/>
                <a:gd name="T46" fmla="*/ 83 w 263"/>
                <a:gd name="T47" fmla="*/ 607 h 746"/>
                <a:gd name="T48" fmla="*/ 71 w 263"/>
                <a:gd name="T49" fmla="*/ 573 h 746"/>
                <a:gd name="T50" fmla="*/ 56 w 263"/>
                <a:gd name="T51" fmla="*/ 525 h 746"/>
                <a:gd name="T52" fmla="*/ 42 w 263"/>
                <a:gd name="T53" fmla="*/ 477 h 746"/>
                <a:gd name="T54" fmla="*/ 28 w 263"/>
                <a:gd name="T55" fmla="*/ 429 h 746"/>
                <a:gd name="T56" fmla="*/ 17 w 263"/>
                <a:gd name="T57" fmla="*/ 375 h 746"/>
                <a:gd name="T58" fmla="*/ 8 w 263"/>
                <a:gd name="T59" fmla="*/ 325 h 746"/>
                <a:gd name="T60" fmla="*/ 2 w 263"/>
                <a:gd name="T61" fmla="*/ 268 h 746"/>
                <a:gd name="T62" fmla="*/ 0 w 263"/>
                <a:gd name="T63" fmla="*/ 209 h 746"/>
                <a:gd name="T64" fmla="*/ 3 w 263"/>
                <a:gd name="T65" fmla="*/ 146 h 746"/>
                <a:gd name="T66" fmla="*/ 15 w 263"/>
                <a:gd name="T67" fmla="*/ 113 h 746"/>
                <a:gd name="T68" fmla="*/ 27 w 263"/>
                <a:gd name="T69" fmla="*/ 79 h 746"/>
                <a:gd name="T70" fmla="*/ 41 w 263"/>
                <a:gd name="T71" fmla="*/ 50 h 746"/>
                <a:gd name="T72" fmla="*/ 56 w 263"/>
                <a:gd name="T73" fmla="*/ 28 h 746"/>
                <a:gd name="T74" fmla="*/ 72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5 w 263"/>
                <a:gd name="T95" fmla="*/ 189 h 746"/>
                <a:gd name="T96" fmla="*/ 258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8" y="234"/>
                  </a:moveTo>
                  <a:lnTo>
                    <a:pt x="263" y="271"/>
                  </a:lnTo>
                  <a:lnTo>
                    <a:pt x="263" y="308"/>
                  </a:lnTo>
                  <a:lnTo>
                    <a:pt x="261" y="342"/>
                  </a:lnTo>
                  <a:lnTo>
                    <a:pt x="255" y="375"/>
                  </a:lnTo>
                  <a:lnTo>
                    <a:pt x="249" y="407"/>
                  </a:lnTo>
                  <a:lnTo>
                    <a:pt x="242" y="440"/>
                  </a:lnTo>
                  <a:lnTo>
                    <a:pt x="235" y="472"/>
                  </a:lnTo>
                  <a:lnTo>
                    <a:pt x="229" y="503"/>
                  </a:lnTo>
                  <a:lnTo>
                    <a:pt x="226" y="537"/>
                  </a:lnTo>
                  <a:lnTo>
                    <a:pt x="223" y="570"/>
                  </a:lnTo>
                  <a:lnTo>
                    <a:pt x="221" y="607"/>
                  </a:lnTo>
                  <a:lnTo>
                    <a:pt x="217" y="641"/>
                  </a:lnTo>
                  <a:lnTo>
                    <a:pt x="212" y="672"/>
                  </a:lnTo>
                  <a:lnTo>
                    <a:pt x="206" y="703"/>
                  </a:lnTo>
                  <a:lnTo>
                    <a:pt x="197" y="726"/>
                  </a:lnTo>
                  <a:lnTo>
                    <a:pt x="186" y="746"/>
                  </a:lnTo>
                  <a:lnTo>
                    <a:pt x="169" y="743"/>
                  </a:lnTo>
                  <a:lnTo>
                    <a:pt x="152" y="734"/>
                  </a:lnTo>
                  <a:lnTo>
                    <a:pt x="137" y="717"/>
                  </a:lnTo>
                  <a:lnTo>
                    <a:pt x="123" y="695"/>
                  </a:lnTo>
                  <a:lnTo>
                    <a:pt x="110" y="667"/>
                  </a:lnTo>
                  <a:lnTo>
                    <a:pt x="96" y="638"/>
                  </a:lnTo>
                  <a:lnTo>
                    <a:pt x="83" y="607"/>
                  </a:lnTo>
                  <a:lnTo>
                    <a:pt x="71" y="573"/>
                  </a:lnTo>
                  <a:lnTo>
                    <a:pt x="56" y="525"/>
                  </a:lnTo>
                  <a:lnTo>
                    <a:pt x="42" y="477"/>
                  </a:lnTo>
                  <a:lnTo>
                    <a:pt x="28" y="429"/>
                  </a:lnTo>
                  <a:lnTo>
                    <a:pt x="17" y="375"/>
                  </a:lnTo>
                  <a:lnTo>
                    <a:pt x="8" y="325"/>
                  </a:lnTo>
                  <a:lnTo>
                    <a:pt x="2" y="268"/>
                  </a:lnTo>
                  <a:lnTo>
                    <a:pt x="0" y="209"/>
                  </a:lnTo>
                  <a:lnTo>
                    <a:pt x="3" y="146"/>
                  </a:lnTo>
                  <a:lnTo>
                    <a:pt x="15" y="113"/>
                  </a:lnTo>
                  <a:lnTo>
                    <a:pt x="27" y="79"/>
                  </a:lnTo>
                  <a:lnTo>
                    <a:pt x="41" y="50"/>
                  </a:lnTo>
                  <a:lnTo>
                    <a:pt x="56" y="28"/>
                  </a:lnTo>
                  <a:lnTo>
                    <a:pt x="72" y="11"/>
                  </a:lnTo>
                  <a:lnTo>
                    <a:pt x="87" y="2"/>
                  </a:lnTo>
                  <a:lnTo>
                    <a:pt x="105" y="0"/>
                  </a:lnTo>
                  <a:lnTo>
                    <a:pt x="123" y="11"/>
                  </a:lnTo>
                  <a:lnTo>
                    <a:pt x="142" y="25"/>
                  </a:lnTo>
                  <a:lnTo>
                    <a:pt x="161" y="42"/>
                  </a:lnTo>
                  <a:lnTo>
                    <a:pt x="179" y="65"/>
                  </a:lnTo>
                  <a:lnTo>
                    <a:pt x="197" y="87"/>
                  </a:lnTo>
                  <a:lnTo>
                    <a:pt x="214" y="118"/>
                  </a:lnTo>
                  <a:lnTo>
                    <a:pt x="230" y="149"/>
                  </a:lnTo>
                  <a:lnTo>
                    <a:pt x="245" y="189"/>
                  </a:lnTo>
                  <a:lnTo>
                    <a:pt x="258"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9"/>
            <p:cNvSpPr>
              <a:spLocks/>
            </p:cNvSpPr>
            <p:nvPr/>
          </p:nvSpPr>
          <p:spPr bwMode="auto">
            <a:xfrm>
              <a:off x="7003034" y="6266083"/>
              <a:ext cx="122846" cy="98888"/>
            </a:xfrm>
            <a:custGeom>
              <a:avLst/>
              <a:gdLst>
                <a:gd name="T0" fmla="*/ 158 w 175"/>
                <a:gd name="T1" fmla="*/ 28 h 379"/>
                <a:gd name="T2" fmla="*/ 169 w 175"/>
                <a:gd name="T3" fmla="*/ 68 h 379"/>
                <a:gd name="T4" fmla="*/ 175 w 175"/>
                <a:gd name="T5" fmla="*/ 113 h 379"/>
                <a:gd name="T6" fmla="*/ 175 w 175"/>
                <a:gd name="T7" fmla="*/ 164 h 379"/>
                <a:gd name="T8" fmla="*/ 172 w 175"/>
                <a:gd name="T9" fmla="*/ 212 h 379"/>
                <a:gd name="T10" fmla="*/ 169 w 175"/>
                <a:gd name="T11" fmla="*/ 240 h 379"/>
                <a:gd name="T12" fmla="*/ 164 w 175"/>
                <a:gd name="T13" fmla="*/ 266 h 379"/>
                <a:gd name="T14" fmla="*/ 156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1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4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5" y="113"/>
                  </a:lnTo>
                  <a:lnTo>
                    <a:pt x="175" y="164"/>
                  </a:lnTo>
                  <a:lnTo>
                    <a:pt x="172" y="212"/>
                  </a:lnTo>
                  <a:lnTo>
                    <a:pt x="169" y="240"/>
                  </a:lnTo>
                  <a:lnTo>
                    <a:pt x="164" y="266"/>
                  </a:lnTo>
                  <a:lnTo>
                    <a:pt x="156" y="291"/>
                  </a:lnTo>
                  <a:lnTo>
                    <a:pt x="149" y="311"/>
                  </a:lnTo>
                  <a:lnTo>
                    <a:pt x="140" y="331"/>
                  </a:lnTo>
                  <a:lnTo>
                    <a:pt x="131" y="348"/>
                  </a:lnTo>
                  <a:lnTo>
                    <a:pt x="120" y="362"/>
                  </a:lnTo>
                  <a:lnTo>
                    <a:pt x="110" y="370"/>
                  </a:lnTo>
                  <a:lnTo>
                    <a:pt x="98" y="376"/>
                  </a:lnTo>
                  <a:lnTo>
                    <a:pt x="85" y="379"/>
                  </a:lnTo>
                  <a:lnTo>
                    <a:pt x="74" y="376"/>
                  </a:lnTo>
                  <a:lnTo>
                    <a:pt x="61"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4"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0"/>
            <p:cNvSpPr>
              <a:spLocks/>
            </p:cNvSpPr>
            <p:nvPr/>
          </p:nvSpPr>
          <p:spPr bwMode="auto">
            <a:xfrm>
              <a:off x="7494418" y="6357665"/>
              <a:ext cx="122846" cy="113500"/>
            </a:xfrm>
            <a:custGeom>
              <a:avLst/>
              <a:gdLst>
                <a:gd name="T0" fmla="*/ 170 w 172"/>
                <a:gd name="T1" fmla="*/ 79 h 435"/>
                <a:gd name="T2" fmla="*/ 172 w 172"/>
                <a:gd name="T3" fmla="*/ 110 h 435"/>
                <a:gd name="T4" fmla="*/ 172 w 172"/>
                <a:gd name="T5" fmla="*/ 141 h 435"/>
                <a:gd name="T6" fmla="*/ 171 w 172"/>
                <a:gd name="T7" fmla="*/ 172 h 435"/>
                <a:gd name="T8" fmla="*/ 168 w 172"/>
                <a:gd name="T9" fmla="*/ 200 h 435"/>
                <a:gd name="T10" fmla="*/ 164 w 172"/>
                <a:gd name="T11" fmla="*/ 229 h 435"/>
                <a:gd name="T12" fmla="*/ 158 w 172"/>
                <a:gd name="T13" fmla="*/ 257 h 435"/>
                <a:gd name="T14" fmla="*/ 152 w 172"/>
                <a:gd name="T15" fmla="*/ 282 h 435"/>
                <a:gd name="T16" fmla="*/ 146 w 172"/>
                <a:gd name="T17" fmla="*/ 308 h 435"/>
                <a:gd name="T18" fmla="*/ 134 w 172"/>
                <a:gd name="T19" fmla="*/ 342 h 435"/>
                <a:gd name="T20" fmla="*/ 121 w 172"/>
                <a:gd name="T21" fmla="*/ 370 h 435"/>
                <a:gd name="T22" fmla="*/ 107 w 172"/>
                <a:gd name="T23" fmla="*/ 392 h 435"/>
                <a:gd name="T24" fmla="*/ 93 w 172"/>
                <a:gd name="T25" fmla="*/ 409 h 435"/>
                <a:gd name="T26" fmla="*/ 77 w 172"/>
                <a:gd name="T27" fmla="*/ 424 h 435"/>
                <a:gd name="T28" fmla="*/ 61 w 172"/>
                <a:gd name="T29" fmla="*/ 432 h 435"/>
                <a:gd name="T30" fmla="*/ 44 w 172"/>
                <a:gd name="T31" fmla="*/ 435 h 435"/>
                <a:gd name="T32" fmla="*/ 27 w 172"/>
                <a:gd name="T33" fmla="*/ 429 h 435"/>
                <a:gd name="T34" fmla="*/ 20 w 172"/>
                <a:gd name="T35" fmla="*/ 418 h 435"/>
                <a:gd name="T36" fmla="*/ 12 w 172"/>
                <a:gd name="T37" fmla="*/ 404 h 435"/>
                <a:gd name="T38" fmla="*/ 6 w 172"/>
                <a:gd name="T39" fmla="*/ 387 h 435"/>
                <a:gd name="T40" fmla="*/ 2 w 172"/>
                <a:gd name="T41" fmla="*/ 364 h 435"/>
                <a:gd name="T42" fmla="*/ 0 w 172"/>
                <a:gd name="T43" fmla="*/ 325 h 435"/>
                <a:gd name="T44" fmla="*/ 0 w 172"/>
                <a:gd name="T45" fmla="*/ 285 h 435"/>
                <a:gd name="T46" fmla="*/ 2 w 172"/>
                <a:gd name="T47" fmla="*/ 248 h 435"/>
                <a:gd name="T48" fmla="*/ 6 w 172"/>
                <a:gd name="T49" fmla="*/ 214 h 435"/>
                <a:gd name="T50" fmla="*/ 11 w 172"/>
                <a:gd name="T51" fmla="*/ 180 h 435"/>
                <a:gd name="T52" fmla="*/ 19 w 172"/>
                <a:gd name="T53" fmla="*/ 147 h 435"/>
                <a:gd name="T54" fmla="*/ 27 w 172"/>
                <a:gd name="T55" fmla="*/ 115 h 435"/>
                <a:gd name="T56" fmla="*/ 36 w 172"/>
                <a:gd name="T57" fmla="*/ 87 h 435"/>
                <a:gd name="T58" fmla="*/ 46 w 172"/>
                <a:gd name="T59" fmla="*/ 62 h 435"/>
                <a:gd name="T60" fmla="*/ 59 w 172"/>
                <a:gd name="T61" fmla="*/ 42 h 435"/>
                <a:gd name="T62" fmla="*/ 71 w 172"/>
                <a:gd name="T63" fmla="*/ 25 h 435"/>
                <a:gd name="T64" fmla="*/ 83 w 172"/>
                <a:gd name="T65" fmla="*/ 11 h 435"/>
                <a:gd name="T66" fmla="*/ 97 w 172"/>
                <a:gd name="T67" fmla="*/ 2 h 435"/>
                <a:gd name="T68" fmla="*/ 111 w 172"/>
                <a:gd name="T69" fmla="*/ 0 h 435"/>
                <a:gd name="T70" fmla="*/ 124 w 172"/>
                <a:gd name="T71" fmla="*/ 0 h 435"/>
                <a:gd name="T72" fmla="*/ 139 w 172"/>
                <a:gd name="T73" fmla="*/ 8 h 435"/>
                <a:gd name="T74" fmla="*/ 149 w 172"/>
                <a:gd name="T75" fmla="*/ 19 h 435"/>
                <a:gd name="T76" fmla="*/ 157 w 172"/>
                <a:gd name="T77" fmla="*/ 36 h 435"/>
                <a:gd name="T78" fmla="*/ 165 w 172"/>
                <a:gd name="T79" fmla="*/ 56 h 435"/>
                <a:gd name="T80" fmla="*/ 170 w 172"/>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5">
                  <a:moveTo>
                    <a:pt x="170" y="79"/>
                  </a:moveTo>
                  <a:lnTo>
                    <a:pt x="172" y="110"/>
                  </a:lnTo>
                  <a:lnTo>
                    <a:pt x="172" y="141"/>
                  </a:lnTo>
                  <a:lnTo>
                    <a:pt x="171" y="172"/>
                  </a:lnTo>
                  <a:lnTo>
                    <a:pt x="168" y="200"/>
                  </a:lnTo>
                  <a:lnTo>
                    <a:pt x="164" y="229"/>
                  </a:lnTo>
                  <a:lnTo>
                    <a:pt x="158" y="257"/>
                  </a:lnTo>
                  <a:lnTo>
                    <a:pt x="152" y="282"/>
                  </a:lnTo>
                  <a:lnTo>
                    <a:pt x="146"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1" y="25"/>
                  </a:lnTo>
                  <a:lnTo>
                    <a:pt x="83" y="11"/>
                  </a:lnTo>
                  <a:lnTo>
                    <a:pt x="97" y="2"/>
                  </a:lnTo>
                  <a:lnTo>
                    <a:pt x="111" y="0"/>
                  </a:lnTo>
                  <a:lnTo>
                    <a:pt x="124" y="0"/>
                  </a:lnTo>
                  <a:lnTo>
                    <a:pt x="139" y="8"/>
                  </a:lnTo>
                  <a:lnTo>
                    <a:pt x="149" y="19"/>
                  </a:lnTo>
                  <a:lnTo>
                    <a:pt x="157" y="36"/>
                  </a:lnTo>
                  <a:lnTo>
                    <a:pt x="165" y="56"/>
                  </a:lnTo>
                  <a:lnTo>
                    <a:pt x="170"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1"/>
            <p:cNvSpPr>
              <a:spLocks/>
            </p:cNvSpPr>
            <p:nvPr/>
          </p:nvSpPr>
          <p:spPr bwMode="auto">
            <a:xfrm>
              <a:off x="6970707" y="6378278"/>
              <a:ext cx="109915" cy="81668"/>
            </a:xfrm>
            <a:custGeom>
              <a:avLst/>
              <a:gdLst>
                <a:gd name="T0" fmla="*/ 143 w 152"/>
                <a:gd name="T1" fmla="*/ 62 h 313"/>
                <a:gd name="T2" fmla="*/ 152 w 152"/>
                <a:gd name="T3" fmla="*/ 110 h 313"/>
                <a:gd name="T4" fmla="*/ 152 w 152"/>
                <a:gd name="T5" fmla="*/ 164 h 313"/>
                <a:gd name="T6" fmla="*/ 147 w 152"/>
                <a:gd name="T7" fmla="*/ 217 h 313"/>
                <a:gd name="T8" fmla="*/ 141 w 152"/>
                <a:gd name="T9" fmla="*/ 265 h 313"/>
                <a:gd name="T10" fmla="*/ 131 w 152"/>
                <a:gd name="T11" fmla="*/ 288 h 313"/>
                <a:gd name="T12" fmla="*/ 120 w 152"/>
                <a:gd name="T13" fmla="*/ 302 h 313"/>
                <a:gd name="T14" fmla="*/ 108 w 152"/>
                <a:gd name="T15" fmla="*/ 311 h 313"/>
                <a:gd name="T16" fmla="*/ 96 w 152"/>
                <a:gd name="T17" fmla="*/ 313 h 313"/>
                <a:gd name="T18" fmla="*/ 83 w 152"/>
                <a:gd name="T19" fmla="*/ 313 h 313"/>
                <a:gd name="T20" fmla="*/ 70 w 152"/>
                <a:gd name="T21" fmla="*/ 311 h 313"/>
                <a:gd name="T22" fmla="*/ 59 w 152"/>
                <a:gd name="T23" fmla="*/ 302 h 313"/>
                <a:gd name="T24" fmla="*/ 47 w 152"/>
                <a:gd name="T25" fmla="*/ 294 h 313"/>
                <a:gd name="T26" fmla="*/ 38 w 152"/>
                <a:gd name="T27" fmla="*/ 280 h 313"/>
                <a:gd name="T28" fmla="*/ 30 w 152"/>
                <a:gd name="T29" fmla="*/ 265 h 313"/>
                <a:gd name="T30" fmla="*/ 23 w 152"/>
                <a:gd name="T31" fmla="*/ 246 h 313"/>
                <a:gd name="T32" fmla="*/ 16 w 152"/>
                <a:gd name="T33" fmla="*/ 226 h 313"/>
                <a:gd name="T34" fmla="*/ 11 w 152"/>
                <a:gd name="T35" fmla="*/ 203 h 313"/>
                <a:gd name="T36" fmla="*/ 6 w 152"/>
                <a:gd name="T37" fmla="*/ 181 h 313"/>
                <a:gd name="T38" fmla="*/ 3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1 w 152"/>
                <a:gd name="T57" fmla="*/ 3 h 313"/>
                <a:gd name="T58" fmla="*/ 98 w 152"/>
                <a:gd name="T59" fmla="*/ 8 h 313"/>
                <a:gd name="T60" fmla="*/ 115 w 152"/>
                <a:gd name="T61" fmla="*/ 22 h 313"/>
                <a:gd name="T62" fmla="*/ 129 w 152"/>
                <a:gd name="T63" fmla="*/ 39 h 313"/>
                <a:gd name="T64" fmla="*/ 143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3" y="62"/>
                  </a:moveTo>
                  <a:lnTo>
                    <a:pt x="152" y="110"/>
                  </a:lnTo>
                  <a:lnTo>
                    <a:pt x="152" y="164"/>
                  </a:lnTo>
                  <a:lnTo>
                    <a:pt x="147" y="217"/>
                  </a:lnTo>
                  <a:lnTo>
                    <a:pt x="141" y="265"/>
                  </a:lnTo>
                  <a:lnTo>
                    <a:pt x="131" y="288"/>
                  </a:lnTo>
                  <a:lnTo>
                    <a:pt x="120" y="302"/>
                  </a:lnTo>
                  <a:lnTo>
                    <a:pt x="108" y="311"/>
                  </a:lnTo>
                  <a:lnTo>
                    <a:pt x="96" y="313"/>
                  </a:lnTo>
                  <a:lnTo>
                    <a:pt x="83" y="313"/>
                  </a:lnTo>
                  <a:lnTo>
                    <a:pt x="70" y="311"/>
                  </a:lnTo>
                  <a:lnTo>
                    <a:pt x="59" y="302"/>
                  </a:lnTo>
                  <a:lnTo>
                    <a:pt x="47" y="294"/>
                  </a:lnTo>
                  <a:lnTo>
                    <a:pt x="38" y="280"/>
                  </a:lnTo>
                  <a:lnTo>
                    <a:pt x="30" y="265"/>
                  </a:lnTo>
                  <a:lnTo>
                    <a:pt x="23" y="246"/>
                  </a:lnTo>
                  <a:lnTo>
                    <a:pt x="16" y="226"/>
                  </a:lnTo>
                  <a:lnTo>
                    <a:pt x="11" y="203"/>
                  </a:lnTo>
                  <a:lnTo>
                    <a:pt x="6" y="181"/>
                  </a:lnTo>
                  <a:lnTo>
                    <a:pt x="3" y="158"/>
                  </a:lnTo>
                  <a:lnTo>
                    <a:pt x="0" y="133"/>
                  </a:lnTo>
                  <a:lnTo>
                    <a:pt x="1" y="104"/>
                  </a:lnTo>
                  <a:lnTo>
                    <a:pt x="4" y="79"/>
                  </a:lnTo>
                  <a:lnTo>
                    <a:pt x="8" y="56"/>
                  </a:lnTo>
                  <a:lnTo>
                    <a:pt x="14" y="36"/>
                  </a:lnTo>
                  <a:lnTo>
                    <a:pt x="29" y="17"/>
                  </a:lnTo>
                  <a:lnTo>
                    <a:pt x="46" y="5"/>
                  </a:lnTo>
                  <a:lnTo>
                    <a:pt x="63" y="0"/>
                  </a:lnTo>
                  <a:lnTo>
                    <a:pt x="81" y="3"/>
                  </a:lnTo>
                  <a:lnTo>
                    <a:pt x="98" y="8"/>
                  </a:lnTo>
                  <a:lnTo>
                    <a:pt x="115"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2"/>
            <p:cNvSpPr>
              <a:spLocks/>
            </p:cNvSpPr>
            <p:nvPr/>
          </p:nvSpPr>
          <p:spPr bwMode="auto">
            <a:xfrm>
              <a:off x="7584936" y="6445334"/>
              <a:ext cx="135777" cy="93670"/>
            </a:xfrm>
            <a:custGeom>
              <a:avLst/>
              <a:gdLst>
                <a:gd name="T0" fmla="*/ 173 w 189"/>
                <a:gd name="T1" fmla="*/ 25 h 359"/>
                <a:gd name="T2" fmla="*/ 182 w 189"/>
                <a:gd name="T3" fmla="*/ 71 h 359"/>
                <a:gd name="T4" fmla="*/ 188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4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3 w 189"/>
                <a:gd name="T33" fmla="*/ 155 h 359"/>
                <a:gd name="T34" fmla="*/ 14 w 189"/>
                <a:gd name="T35" fmla="*/ 121 h 359"/>
                <a:gd name="T36" fmla="*/ 26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3 w 189"/>
                <a:gd name="T57" fmla="*/ 3 h 359"/>
                <a:gd name="T58" fmla="*/ 150 w 189"/>
                <a:gd name="T59" fmla="*/ 8 h 359"/>
                <a:gd name="T60" fmla="*/ 159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2" y="71"/>
                  </a:lnTo>
                  <a:lnTo>
                    <a:pt x="188" y="119"/>
                  </a:lnTo>
                  <a:lnTo>
                    <a:pt x="189" y="167"/>
                  </a:lnTo>
                  <a:lnTo>
                    <a:pt x="186" y="215"/>
                  </a:lnTo>
                  <a:lnTo>
                    <a:pt x="168" y="257"/>
                  </a:lnTo>
                  <a:lnTo>
                    <a:pt x="149" y="291"/>
                  </a:lnTo>
                  <a:lnTo>
                    <a:pt x="129" y="319"/>
                  </a:lnTo>
                  <a:lnTo>
                    <a:pt x="108" y="339"/>
                  </a:lnTo>
                  <a:lnTo>
                    <a:pt x="86" y="353"/>
                  </a:lnTo>
                  <a:lnTo>
                    <a:pt x="64" y="359"/>
                  </a:lnTo>
                  <a:lnTo>
                    <a:pt x="41" y="356"/>
                  </a:lnTo>
                  <a:lnTo>
                    <a:pt x="18" y="348"/>
                  </a:lnTo>
                  <a:lnTo>
                    <a:pt x="3" y="311"/>
                  </a:lnTo>
                  <a:lnTo>
                    <a:pt x="0" y="260"/>
                  </a:lnTo>
                  <a:lnTo>
                    <a:pt x="2" y="206"/>
                  </a:lnTo>
                  <a:lnTo>
                    <a:pt x="3" y="155"/>
                  </a:lnTo>
                  <a:lnTo>
                    <a:pt x="14" y="121"/>
                  </a:lnTo>
                  <a:lnTo>
                    <a:pt x="26" y="93"/>
                  </a:lnTo>
                  <a:lnTo>
                    <a:pt x="37" y="71"/>
                  </a:lnTo>
                  <a:lnTo>
                    <a:pt x="51" y="51"/>
                  </a:lnTo>
                  <a:lnTo>
                    <a:pt x="65" y="37"/>
                  </a:lnTo>
                  <a:lnTo>
                    <a:pt x="79" y="23"/>
                  </a:lnTo>
                  <a:lnTo>
                    <a:pt x="94" y="11"/>
                  </a:lnTo>
                  <a:lnTo>
                    <a:pt x="109" y="0"/>
                  </a:lnTo>
                  <a:lnTo>
                    <a:pt x="117" y="0"/>
                  </a:lnTo>
                  <a:lnTo>
                    <a:pt x="126" y="0"/>
                  </a:lnTo>
                  <a:lnTo>
                    <a:pt x="134" y="0"/>
                  </a:lnTo>
                  <a:lnTo>
                    <a:pt x="143" y="3"/>
                  </a:lnTo>
                  <a:lnTo>
                    <a:pt x="150" y="8"/>
                  </a:lnTo>
                  <a:lnTo>
                    <a:pt x="159"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3"/>
            <p:cNvSpPr>
              <a:spLocks/>
            </p:cNvSpPr>
            <p:nvPr/>
          </p:nvSpPr>
          <p:spPr bwMode="auto">
            <a:xfrm>
              <a:off x="7390969" y="6462294"/>
              <a:ext cx="174571" cy="194646"/>
            </a:xfrm>
            <a:custGeom>
              <a:avLst/>
              <a:gdLst>
                <a:gd name="T0" fmla="*/ 227 w 245"/>
                <a:gd name="T1" fmla="*/ 246 h 746"/>
                <a:gd name="T2" fmla="*/ 238 w 245"/>
                <a:gd name="T3" fmla="*/ 271 h 746"/>
                <a:gd name="T4" fmla="*/ 243 w 245"/>
                <a:gd name="T5" fmla="*/ 302 h 746"/>
                <a:gd name="T6" fmla="*/ 245 w 245"/>
                <a:gd name="T7" fmla="*/ 336 h 746"/>
                <a:gd name="T8" fmla="*/ 243 w 245"/>
                <a:gd name="T9" fmla="*/ 373 h 746"/>
                <a:gd name="T10" fmla="*/ 235 w 245"/>
                <a:gd name="T11" fmla="*/ 430 h 746"/>
                <a:gd name="T12" fmla="*/ 223 w 245"/>
                <a:gd name="T13" fmla="*/ 486 h 746"/>
                <a:gd name="T14" fmla="*/ 210 w 245"/>
                <a:gd name="T15" fmla="*/ 540 h 746"/>
                <a:gd name="T16" fmla="*/ 194 w 245"/>
                <a:gd name="T17" fmla="*/ 588 h 746"/>
                <a:gd name="T18" fmla="*/ 179 w 245"/>
                <a:gd name="T19" fmla="*/ 636 h 746"/>
                <a:gd name="T20" fmla="*/ 160 w 245"/>
                <a:gd name="T21" fmla="*/ 678 h 746"/>
                <a:gd name="T22" fmla="*/ 140 w 245"/>
                <a:gd name="T23" fmla="*/ 715 h 746"/>
                <a:gd name="T24" fmla="*/ 120 w 245"/>
                <a:gd name="T25" fmla="*/ 746 h 746"/>
                <a:gd name="T26" fmla="*/ 106 w 245"/>
                <a:gd name="T27" fmla="*/ 743 h 746"/>
                <a:gd name="T28" fmla="*/ 93 w 245"/>
                <a:gd name="T29" fmla="*/ 732 h 746"/>
                <a:gd name="T30" fmla="*/ 80 w 245"/>
                <a:gd name="T31" fmla="*/ 715 h 746"/>
                <a:gd name="T32" fmla="*/ 69 w 245"/>
                <a:gd name="T33" fmla="*/ 695 h 746"/>
                <a:gd name="T34" fmla="*/ 57 w 245"/>
                <a:gd name="T35" fmla="*/ 673 h 746"/>
                <a:gd name="T36" fmla="*/ 45 w 245"/>
                <a:gd name="T37" fmla="*/ 650 h 746"/>
                <a:gd name="T38" fmla="*/ 34 w 245"/>
                <a:gd name="T39" fmla="*/ 627 h 746"/>
                <a:gd name="T40" fmla="*/ 22 w 245"/>
                <a:gd name="T41" fmla="*/ 605 h 746"/>
                <a:gd name="T42" fmla="*/ 12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6 w 245"/>
                <a:gd name="T69" fmla="*/ 3 h 746"/>
                <a:gd name="T70" fmla="*/ 98 w 245"/>
                <a:gd name="T71" fmla="*/ 0 h 746"/>
                <a:gd name="T72" fmla="*/ 111 w 245"/>
                <a:gd name="T73" fmla="*/ 6 h 746"/>
                <a:gd name="T74" fmla="*/ 127 w 245"/>
                <a:gd name="T75" fmla="*/ 28 h 746"/>
                <a:gd name="T76" fmla="*/ 143 w 245"/>
                <a:gd name="T77" fmla="*/ 51 h 746"/>
                <a:gd name="T78" fmla="*/ 157 w 245"/>
                <a:gd name="T79" fmla="*/ 79 h 746"/>
                <a:gd name="T80" fmla="*/ 172 w 245"/>
                <a:gd name="T81" fmla="*/ 110 h 746"/>
                <a:gd name="T82" fmla="*/ 186 w 245"/>
                <a:gd name="T83" fmla="*/ 144 h 746"/>
                <a:gd name="T84" fmla="*/ 200 w 245"/>
                <a:gd name="T85" fmla="*/ 178 h 746"/>
                <a:gd name="T86" fmla="*/ 213 w 245"/>
                <a:gd name="T87" fmla="*/ 212 h 746"/>
                <a:gd name="T88" fmla="*/ 227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7" y="246"/>
                  </a:moveTo>
                  <a:lnTo>
                    <a:pt x="238" y="271"/>
                  </a:lnTo>
                  <a:lnTo>
                    <a:pt x="243" y="302"/>
                  </a:lnTo>
                  <a:lnTo>
                    <a:pt x="245" y="336"/>
                  </a:lnTo>
                  <a:lnTo>
                    <a:pt x="243" y="373"/>
                  </a:lnTo>
                  <a:lnTo>
                    <a:pt x="235" y="430"/>
                  </a:lnTo>
                  <a:lnTo>
                    <a:pt x="223" y="486"/>
                  </a:lnTo>
                  <a:lnTo>
                    <a:pt x="210" y="540"/>
                  </a:lnTo>
                  <a:lnTo>
                    <a:pt x="194" y="588"/>
                  </a:lnTo>
                  <a:lnTo>
                    <a:pt x="179" y="636"/>
                  </a:lnTo>
                  <a:lnTo>
                    <a:pt x="160" y="678"/>
                  </a:lnTo>
                  <a:lnTo>
                    <a:pt x="140" y="715"/>
                  </a:lnTo>
                  <a:lnTo>
                    <a:pt x="120" y="746"/>
                  </a:lnTo>
                  <a:lnTo>
                    <a:pt x="106" y="743"/>
                  </a:lnTo>
                  <a:lnTo>
                    <a:pt x="93" y="732"/>
                  </a:lnTo>
                  <a:lnTo>
                    <a:pt x="80" y="715"/>
                  </a:lnTo>
                  <a:lnTo>
                    <a:pt x="69" y="695"/>
                  </a:lnTo>
                  <a:lnTo>
                    <a:pt x="57" y="673"/>
                  </a:lnTo>
                  <a:lnTo>
                    <a:pt x="45" y="650"/>
                  </a:lnTo>
                  <a:lnTo>
                    <a:pt x="34" y="627"/>
                  </a:lnTo>
                  <a:lnTo>
                    <a:pt x="22" y="605"/>
                  </a:lnTo>
                  <a:lnTo>
                    <a:pt x="12"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6" y="3"/>
                  </a:lnTo>
                  <a:lnTo>
                    <a:pt x="98"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4"/>
            <p:cNvSpPr>
              <a:spLocks/>
            </p:cNvSpPr>
            <p:nvPr/>
          </p:nvSpPr>
          <p:spPr bwMode="auto">
            <a:xfrm>
              <a:off x="7591401" y="6558051"/>
              <a:ext cx="135777" cy="91582"/>
            </a:xfrm>
            <a:custGeom>
              <a:avLst/>
              <a:gdLst>
                <a:gd name="T0" fmla="*/ 174 w 187"/>
                <a:gd name="T1" fmla="*/ 82 h 351"/>
                <a:gd name="T2" fmla="*/ 181 w 187"/>
                <a:gd name="T3" fmla="*/ 111 h 351"/>
                <a:gd name="T4" fmla="*/ 185 w 187"/>
                <a:gd name="T5" fmla="*/ 142 h 351"/>
                <a:gd name="T6" fmla="*/ 187 w 187"/>
                <a:gd name="T7" fmla="*/ 176 h 351"/>
                <a:gd name="T8" fmla="*/ 185 w 187"/>
                <a:gd name="T9" fmla="*/ 210 h 351"/>
                <a:gd name="T10" fmla="*/ 183 w 187"/>
                <a:gd name="T11" fmla="*/ 235 h 351"/>
                <a:gd name="T12" fmla="*/ 177 w 187"/>
                <a:gd name="T13" fmla="*/ 258 h 351"/>
                <a:gd name="T14" fmla="*/ 172 w 187"/>
                <a:gd name="T15" fmla="*/ 277 h 351"/>
                <a:gd name="T16" fmla="*/ 165 w 187"/>
                <a:gd name="T17" fmla="*/ 297 h 351"/>
                <a:gd name="T18" fmla="*/ 157 w 187"/>
                <a:gd name="T19" fmla="*/ 314 h 351"/>
                <a:gd name="T20" fmla="*/ 149 w 187"/>
                <a:gd name="T21" fmla="*/ 328 h 351"/>
                <a:gd name="T22" fmla="*/ 139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4 w 187"/>
                <a:gd name="T39" fmla="*/ 212 h 351"/>
                <a:gd name="T40" fmla="*/ 3 w 187"/>
                <a:gd name="T41" fmla="*/ 167 h 351"/>
                <a:gd name="T42" fmla="*/ 0 w 187"/>
                <a:gd name="T43" fmla="*/ 145 h 351"/>
                <a:gd name="T44" fmla="*/ 0 w 187"/>
                <a:gd name="T45" fmla="*/ 119 h 351"/>
                <a:gd name="T46" fmla="*/ 1 w 187"/>
                <a:gd name="T47" fmla="*/ 94 h 351"/>
                <a:gd name="T48" fmla="*/ 4 w 187"/>
                <a:gd name="T49" fmla="*/ 71 h 351"/>
                <a:gd name="T50" fmla="*/ 13 w 187"/>
                <a:gd name="T51" fmla="*/ 51 h 351"/>
                <a:gd name="T52" fmla="*/ 22 w 187"/>
                <a:gd name="T53" fmla="*/ 31 h 351"/>
                <a:gd name="T54" fmla="*/ 33 w 187"/>
                <a:gd name="T55" fmla="*/ 20 h 351"/>
                <a:gd name="T56" fmla="*/ 43 w 187"/>
                <a:gd name="T57" fmla="*/ 9 h 351"/>
                <a:gd name="T58" fmla="*/ 54 w 187"/>
                <a:gd name="T59" fmla="*/ 3 h 351"/>
                <a:gd name="T60" fmla="*/ 65 w 187"/>
                <a:gd name="T61" fmla="*/ 0 h 351"/>
                <a:gd name="T62" fmla="*/ 77 w 187"/>
                <a:gd name="T63" fmla="*/ 0 h 351"/>
                <a:gd name="T64" fmla="*/ 89 w 187"/>
                <a:gd name="T65" fmla="*/ 3 h 351"/>
                <a:gd name="T66" fmla="*/ 100 w 187"/>
                <a:gd name="T67" fmla="*/ 6 h 351"/>
                <a:gd name="T68" fmla="*/ 112 w 187"/>
                <a:gd name="T69" fmla="*/ 15 h 351"/>
                <a:gd name="T70" fmla="*/ 124 w 187"/>
                <a:gd name="T71" fmla="*/ 23 h 351"/>
                <a:gd name="T72" fmla="*/ 135 w 187"/>
                <a:gd name="T73" fmla="*/ 31 h 351"/>
                <a:gd name="T74" fmla="*/ 146 w 187"/>
                <a:gd name="T75" fmla="*/ 43 h 351"/>
                <a:gd name="T76" fmla="*/ 155 w 187"/>
                <a:gd name="T77" fmla="*/ 57 h 351"/>
                <a:gd name="T78" fmla="*/ 166 w 187"/>
                <a:gd name="T79" fmla="*/ 68 h 351"/>
                <a:gd name="T80" fmla="*/ 174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4" y="82"/>
                  </a:moveTo>
                  <a:lnTo>
                    <a:pt x="181" y="111"/>
                  </a:lnTo>
                  <a:lnTo>
                    <a:pt x="185" y="142"/>
                  </a:lnTo>
                  <a:lnTo>
                    <a:pt x="187" y="176"/>
                  </a:lnTo>
                  <a:lnTo>
                    <a:pt x="185" y="210"/>
                  </a:lnTo>
                  <a:lnTo>
                    <a:pt x="183" y="235"/>
                  </a:lnTo>
                  <a:lnTo>
                    <a:pt x="177" y="258"/>
                  </a:lnTo>
                  <a:lnTo>
                    <a:pt x="172" y="277"/>
                  </a:lnTo>
                  <a:lnTo>
                    <a:pt x="165" y="297"/>
                  </a:lnTo>
                  <a:lnTo>
                    <a:pt x="157" y="314"/>
                  </a:lnTo>
                  <a:lnTo>
                    <a:pt x="149" y="328"/>
                  </a:lnTo>
                  <a:lnTo>
                    <a:pt x="139" y="340"/>
                  </a:lnTo>
                  <a:lnTo>
                    <a:pt x="131" y="348"/>
                  </a:lnTo>
                  <a:lnTo>
                    <a:pt x="111" y="351"/>
                  </a:lnTo>
                  <a:lnTo>
                    <a:pt x="92" y="342"/>
                  </a:lnTo>
                  <a:lnTo>
                    <a:pt x="73" y="331"/>
                  </a:lnTo>
                  <a:lnTo>
                    <a:pt x="56" y="311"/>
                  </a:lnTo>
                  <a:lnTo>
                    <a:pt x="40" y="283"/>
                  </a:lnTo>
                  <a:lnTo>
                    <a:pt x="25" y="252"/>
                  </a:lnTo>
                  <a:lnTo>
                    <a:pt x="14" y="212"/>
                  </a:lnTo>
                  <a:lnTo>
                    <a:pt x="3" y="167"/>
                  </a:lnTo>
                  <a:lnTo>
                    <a:pt x="0" y="145"/>
                  </a:lnTo>
                  <a:lnTo>
                    <a:pt x="0" y="119"/>
                  </a:lnTo>
                  <a:lnTo>
                    <a:pt x="1" y="94"/>
                  </a:lnTo>
                  <a:lnTo>
                    <a:pt x="4" y="71"/>
                  </a:lnTo>
                  <a:lnTo>
                    <a:pt x="13" y="51"/>
                  </a:lnTo>
                  <a:lnTo>
                    <a:pt x="22" y="31"/>
                  </a:lnTo>
                  <a:lnTo>
                    <a:pt x="33" y="20"/>
                  </a:lnTo>
                  <a:lnTo>
                    <a:pt x="43" y="9"/>
                  </a:lnTo>
                  <a:lnTo>
                    <a:pt x="54" y="3"/>
                  </a:lnTo>
                  <a:lnTo>
                    <a:pt x="65" y="0"/>
                  </a:lnTo>
                  <a:lnTo>
                    <a:pt x="77" y="0"/>
                  </a:lnTo>
                  <a:lnTo>
                    <a:pt x="89" y="3"/>
                  </a:lnTo>
                  <a:lnTo>
                    <a:pt x="100" y="6"/>
                  </a:lnTo>
                  <a:lnTo>
                    <a:pt x="112" y="15"/>
                  </a:lnTo>
                  <a:lnTo>
                    <a:pt x="124" y="23"/>
                  </a:lnTo>
                  <a:lnTo>
                    <a:pt x="135" y="31"/>
                  </a:lnTo>
                  <a:lnTo>
                    <a:pt x="146" y="43"/>
                  </a:lnTo>
                  <a:lnTo>
                    <a:pt x="155" y="57"/>
                  </a:lnTo>
                  <a:lnTo>
                    <a:pt x="166" y="68"/>
                  </a:lnTo>
                  <a:lnTo>
                    <a:pt x="174"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5"/>
            <p:cNvSpPr>
              <a:spLocks/>
            </p:cNvSpPr>
            <p:nvPr/>
          </p:nvSpPr>
          <p:spPr bwMode="auto">
            <a:xfrm>
              <a:off x="7539677" y="6639197"/>
              <a:ext cx="90518" cy="84798"/>
            </a:xfrm>
            <a:custGeom>
              <a:avLst/>
              <a:gdLst>
                <a:gd name="T0" fmla="*/ 121 w 128"/>
                <a:gd name="T1" fmla="*/ 111 h 325"/>
                <a:gd name="T2" fmla="*/ 124 w 128"/>
                <a:gd name="T3" fmla="*/ 144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8 h 325"/>
                <a:gd name="T18" fmla="*/ 94 w 128"/>
                <a:gd name="T19" fmla="*/ 317 h 325"/>
                <a:gd name="T20" fmla="*/ 86 w 128"/>
                <a:gd name="T21" fmla="*/ 323 h 325"/>
                <a:gd name="T22" fmla="*/ 79 w 128"/>
                <a:gd name="T23" fmla="*/ 325 h 325"/>
                <a:gd name="T24" fmla="*/ 71 w 128"/>
                <a:gd name="T25" fmla="*/ 325 h 325"/>
                <a:gd name="T26" fmla="*/ 60 w 128"/>
                <a:gd name="T27" fmla="*/ 323 h 325"/>
                <a:gd name="T28" fmla="*/ 49 w 128"/>
                <a:gd name="T29" fmla="*/ 317 h 325"/>
                <a:gd name="T30" fmla="*/ 40 w 128"/>
                <a:gd name="T31" fmla="*/ 306 h 325"/>
                <a:gd name="T32" fmla="*/ 31 w 128"/>
                <a:gd name="T33" fmla="*/ 291 h 325"/>
                <a:gd name="T34" fmla="*/ 23 w 128"/>
                <a:gd name="T35" fmla="*/ 274 h 325"/>
                <a:gd name="T36" fmla="*/ 16 w 128"/>
                <a:gd name="T37" fmla="*/ 255 h 325"/>
                <a:gd name="T38" fmla="*/ 9 w 128"/>
                <a:gd name="T39" fmla="*/ 232 h 325"/>
                <a:gd name="T40" fmla="*/ 4 w 128"/>
                <a:gd name="T41" fmla="*/ 207 h 325"/>
                <a:gd name="T42" fmla="*/ 1 w 128"/>
                <a:gd name="T43" fmla="*/ 167 h 325"/>
                <a:gd name="T44" fmla="*/ 0 w 128"/>
                <a:gd name="T45" fmla="*/ 128 h 325"/>
                <a:gd name="T46" fmla="*/ 1 w 128"/>
                <a:gd name="T47" fmla="*/ 88 h 325"/>
                <a:gd name="T48" fmla="*/ 6 w 128"/>
                <a:gd name="T49" fmla="*/ 51 h 325"/>
                <a:gd name="T50" fmla="*/ 14 w 128"/>
                <a:gd name="T51" fmla="*/ 29 h 325"/>
                <a:gd name="T52" fmla="*/ 21 w 128"/>
                <a:gd name="T53" fmla="*/ 12 h 325"/>
                <a:gd name="T54" fmla="*/ 30 w 128"/>
                <a:gd name="T55" fmla="*/ 3 h 325"/>
                <a:gd name="T56" fmla="*/ 41 w 128"/>
                <a:gd name="T57" fmla="*/ 0 h 325"/>
                <a:gd name="T58" fmla="*/ 50 w 128"/>
                <a:gd name="T59" fmla="*/ 3 h 325"/>
                <a:gd name="T60" fmla="*/ 61 w 128"/>
                <a:gd name="T61" fmla="*/ 6 h 325"/>
                <a:gd name="T62" fmla="*/ 72 w 128"/>
                <a:gd name="T63" fmla="*/ 12 h 325"/>
                <a:gd name="T64" fmla="*/ 81 w 128"/>
                <a:gd name="T65" fmla="*/ 17 h 325"/>
                <a:gd name="T66" fmla="*/ 87 w 128"/>
                <a:gd name="T67" fmla="*/ 23 h 325"/>
                <a:gd name="T68" fmla="*/ 93 w 128"/>
                <a:gd name="T69" fmla="*/ 31 h 325"/>
                <a:gd name="T70" fmla="*/ 99 w 128"/>
                <a:gd name="T71" fmla="*/ 43 h 325"/>
                <a:gd name="T72" fmla="*/ 104 w 128"/>
                <a:gd name="T73" fmla="*/ 54 h 325"/>
                <a:gd name="T74" fmla="*/ 109 w 128"/>
                <a:gd name="T75" fmla="*/ 65 h 325"/>
                <a:gd name="T76" fmla="*/ 114 w 128"/>
                <a:gd name="T77" fmla="*/ 79 h 325"/>
                <a:gd name="T78" fmla="*/ 118 w 128"/>
                <a:gd name="T79" fmla="*/ 94 h 325"/>
                <a:gd name="T80" fmla="*/ 121 w 128"/>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11"/>
                  </a:moveTo>
                  <a:lnTo>
                    <a:pt x="124" y="144"/>
                  </a:lnTo>
                  <a:lnTo>
                    <a:pt x="128" y="178"/>
                  </a:lnTo>
                  <a:lnTo>
                    <a:pt x="127" y="215"/>
                  </a:lnTo>
                  <a:lnTo>
                    <a:pt x="123" y="246"/>
                  </a:lnTo>
                  <a:lnTo>
                    <a:pt x="119" y="266"/>
                  </a:lnTo>
                  <a:lnTo>
                    <a:pt x="114" y="283"/>
                  </a:lnTo>
                  <a:lnTo>
                    <a:pt x="108" y="297"/>
                  </a:lnTo>
                  <a:lnTo>
                    <a:pt x="101" y="308"/>
                  </a:lnTo>
                  <a:lnTo>
                    <a:pt x="94" y="317"/>
                  </a:lnTo>
                  <a:lnTo>
                    <a:pt x="86" y="323"/>
                  </a:lnTo>
                  <a:lnTo>
                    <a:pt x="79" y="325"/>
                  </a:lnTo>
                  <a:lnTo>
                    <a:pt x="71" y="325"/>
                  </a:lnTo>
                  <a:lnTo>
                    <a:pt x="60" y="323"/>
                  </a:lnTo>
                  <a:lnTo>
                    <a:pt x="49" y="317"/>
                  </a:lnTo>
                  <a:lnTo>
                    <a:pt x="40" y="306"/>
                  </a:lnTo>
                  <a:lnTo>
                    <a:pt x="31" y="291"/>
                  </a:lnTo>
                  <a:lnTo>
                    <a:pt x="23" y="274"/>
                  </a:lnTo>
                  <a:lnTo>
                    <a:pt x="16" y="255"/>
                  </a:lnTo>
                  <a:lnTo>
                    <a:pt x="9" y="232"/>
                  </a:lnTo>
                  <a:lnTo>
                    <a:pt x="4" y="207"/>
                  </a:lnTo>
                  <a:lnTo>
                    <a:pt x="1" y="167"/>
                  </a:lnTo>
                  <a:lnTo>
                    <a:pt x="0" y="128"/>
                  </a:lnTo>
                  <a:lnTo>
                    <a:pt x="1" y="88"/>
                  </a:lnTo>
                  <a:lnTo>
                    <a:pt x="6" y="51"/>
                  </a:lnTo>
                  <a:lnTo>
                    <a:pt x="14" y="29"/>
                  </a:lnTo>
                  <a:lnTo>
                    <a:pt x="21" y="12"/>
                  </a:lnTo>
                  <a:lnTo>
                    <a:pt x="30" y="3"/>
                  </a:lnTo>
                  <a:lnTo>
                    <a:pt x="41" y="0"/>
                  </a:lnTo>
                  <a:lnTo>
                    <a:pt x="50" y="3"/>
                  </a:lnTo>
                  <a:lnTo>
                    <a:pt x="61" y="6"/>
                  </a:lnTo>
                  <a:lnTo>
                    <a:pt x="72" y="12"/>
                  </a:lnTo>
                  <a:lnTo>
                    <a:pt x="81" y="17"/>
                  </a:lnTo>
                  <a:lnTo>
                    <a:pt x="87" y="23"/>
                  </a:lnTo>
                  <a:lnTo>
                    <a:pt x="93" y="31"/>
                  </a:lnTo>
                  <a:lnTo>
                    <a:pt x="99" y="43"/>
                  </a:lnTo>
                  <a:lnTo>
                    <a:pt x="104" y="54"/>
                  </a:lnTo>
                  <a:lnTo>
                    <a:pt x="109"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16"/>
            <p:cNvSpPr>
              <a:spLocks/>
            </p:cNvSpPr>
            <p:nvPr/>
          </p:nvSpPr>
          <p:spPr bwMode="auto">
            <a:xfrm>
              <a:off x="7966404" y="6133275"/>
              <a:ext cx="84053" cy="109846"/>
            </a:xfrm>
            <a:custGeom>
              <a:avLst/>
              <a:gdLst>
                <a:gd name="T0" fmla="*/ 115 w 117"/>
                <a:gd name="T1" fmla="*/ 99 h 421"/>
                <a:gd name="T2" fmla="*/ 117 w 117"/>
                <a:gd name="T3" fmla="*/ 144 h 421"/>
                <a:gd name="T4" fmla="*/ 116 w 117"/>
                <a:gd name="T5" fmla="*/ 190 h 421"/>
                <a:gd name="T6" fmla="*/ 113 w 117"/>
                <a:gd name="T7" fmla="*/ 232 h 421"/>
                <a:gd name="T8" fmla="*/ 109 w 117"/>
                <a:gd name="T9" fmla="*/ 274 h 421"/>
                <a:gd name="T10" fmla="*/ 101 w 117"/>
                <a:gd name="T11" fmla="*/ 314 h 421"/>
                <a:gd name="T12" fmla="*/ 92 w 117"/>
                <a:gd name="T13" fmla="*/ 348 h 421"/>
                <a:gd name="T14" fmla="*/ 80 w 117"/>
                <a:gd name="T15" fmla="*/ 382 h 421"/>
                <a:gd name="T16" fmla="*/ 66 w 117"/>
                <a:gd name="T17" fmla="*/ 410 h 421"/>
                <a:gd name="T18" fmla="*/ 62 w 117"/>
                <a:gd name="T19" fmla="*/ 416 h 421"/>
                <a:gd name="T20" fmla="*/ 57 w 117"/>
                <a:gd name="T21" fmla="*/ 419 h 421"/>
                <a:gd name="T22" fmla="*/ 52 w 117"/>
                <a:gd name="T23" fmla="*/ 421 h 421"/>
                <a:gd name="T24" fmla="*/ 46 w 117"/>
                <a:gd name="T25" fmla="*/ 421 h 421"/>
                <a:gd name="T26" fmla="*/ 41 w 117"/>
                <a:gd name="T27" fmla="*/ 419 h 421"/>
                <a:gd name="T28" fmla="*/ 36 w 117"/>
                <a:gd name="T29" fmla="*/ 416 h 421"/>
                <a:gd name="T30" fmla="*/ 32 w 117"/>
                <a:gd name="T31" fmla="*/ 413 h 421"/>
                <a:gd name="T32" fmla="*/ 26 w 117"/>
                <a:gd name="T33" fmla="*/ 410 h 421"/>
                <a:gd name="T34" fmla="*/ 18 w 117"/>
                <a:gd name="T35" fmla="*/ 393 h 421"/>
                <a:gd name="T36" fmla="*/ 12 w 117"/>
                <a:gd name="T37" fmla="*/ 373 h 421"/>
                <a:gd name="T38" fmla="*/ 6 w 117"/>
                <a:gd name="T39" fmla="*/ 351 h 421"/>
                <a:gd name="T40" fmla="*/ 2 w 117"/>
                <a:gd name="T41" fmla="*/ 328 h 421"/>
                <a:gd name="T42" fmla="*/ 0 w 117"/>
                <a:gd name="T43" fmla="*/ 283 h 421"/>
                <a:gd name="T44" fmla="*/ 1 w 117"/>
                <a:gd name="T45" fmla="*/ 241 h 421"/>
                <a:gd name="T46" fmla="*/ 3 w 117"/>
                <a:gd name="T47" fmla="*/ 198 h 421"/>
                <a:gd name="T48" fmla="*/ 8 w 117"/>
                <a:gd name="T49" fmla="*/ 156 h 421"/>
                <a:gd name="T50" fmla="*/ 16 w 117"/>
                <a:gd name="T51" fmla="*/ 116 h 421"/>
                <a:gd name="T52" fmla="*/ 25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6 w 117"/>
                <a:gd name="T65" fmla="*/ 3 h 421"/>
                <a:gd name="T66" fmla="*/ 71 w 117"/>
                <a:gd name="T67" fmla="*/ 0 h 421"/>
                <a:gd name="T68" fmla="*/ 76 w 117"/>
                <a:gd name="T69" fmla="*/ 0 h 421"/>
                <a:gd name="T70" fmla="*/ 80 w 117"/>
                <a:gd name="T71" fmla="*/ 3 h 421"/>
                <a:gd name="T72" fmla="*/ 84 w 117"/>
                <a:gd name="T73" fmla="*/ 9 h 421"/>
                <a:gd name="T74" fmla="*/ 94 w 117"/>
                <a:gd name="T75" fmla="*/ 26 h 421"/>
                <a:gd name="T76" fmla="*/ 102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3" y="232"/>
                  </a:lnTo>
                  <a:lnTo>
                    <a:pt x="109" y="274"/>
                  </a:lnTo>
                  <a:lnTo>
                    <a:pt x="101" y="314"/>
                  </a:lnTo>
                  <a:lnTo>
                    <a:pt x="92" y="348"/>
                  </a:lnTo>
                  <a:lnTo>
                    <a:pt x="80" y="382"/>
                  </a:lnTo>
                  <a:lnTo>
                    <a:pt x="66" y="410"/>
                  </a:lnTo>
                  <a:lnTo>
                    <a:pt x="62" y="416"/>
                  </a:lnTo>
                  <a:lnTo>
                    <a:pt x="57" y="419"/>
                  </a:lnTo>
                  <a:lnTo>
                    <a:pt x="52" y="421"/>
                  </a:lnTo>
                  <a:lnTo>
                    <a:pt x="46" y="421"/>
                  </a:lnTo>
                  <a:lnTo>
                    <a:pt x="41" y="419"/>
                  </a:lnTo>
                  <a:lnTo>
                    <a:pt x="36" y="416"/>
                  </a:lnTo>
                  <a:lnTo>
                    <a:pt x="32" y="413"/>
                  </a:lnTo>
                  <a:lnTo>
                    <a:pt x="26" y="410"/>
                  </a:lnTo>
                  <a:lnTo>
                    <a:pt x="18" y="393"/>
                  </a:lnTo>
                  <a:lnTo>
                    <a:pt x="12" y="373"/>
                  </a:lnTo>
                  <a:lnTo>
                    <a:pt x="6" y="351"/>
                  </a:lnTo>
                  <a:lnTo>
                    <a:pt x="2" y="328"/>
                  </a:lnTo>
                  <a:lnTo>
                    <a:pt x="0" y="283"/>
                  </a:lnTo>
                  <a:lnTo>
                    <a:pt x="1" y="241"/>
                  </a:lnTo>
                  <a:lnTo>
                    <a:pt x="3" y="198"/>
                  </a:lnTo>
                  <a:lnTo>
                    <a:pt x="8" y="156"/>
                  </a:lnTo>
                  <a:lnTo>
                    <a:pt x="16" y="116"/>
                  </a:lnTo>
                  <a:lnTo>
                    <a:pt x="25" y="82"/>
                  </a:lnTo>
                  <a:lnTo>
                    <a:pt x="36" y="48"/>
                  </a:lnTo>
                  <a:lnTo>
                    <a:pt x="50" y="20"/>
                  </a:lnTo>
                  <a:lnTo>
                    <a:pt x="54" y="17"/>
                  </a:lnTo>
                  <a:lnTo>
                    <a:pt x="58" y="12"/>
                  </a:lnTo>
                  <a:lnTo>
                    <a:pt x="62" y="9"/>
                  </a:lnTo>
                  <a:lnTo>
                    <a:pt x="66" y="3"/>
                  </a:lnTo>
                  <a:lnTo>
                    <a:pt x="71" y="0"/>
                  </a:lnTo>
                  <a:lnTo>
                    <a:pt x="76" y="0"/>
                  </a:lnTo>
                  <a:lnTo>
                    <a:pt x="80" y="3"/>
                  </a:lnTo>
                  <a:lnTo>
                    <a:pt x="84" y="9"/>
                  </a:lnTo>
                  <a:lnTo>
                    <a:pt x="94" y="26"/>
                  </a:lnTo>
                  <a:lnTo>
                    <a:pt x="102"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17"/>
            <p:cNvSpPr>
              <a:spLocks/>
            </p:cNvSpPr>
            <p:nvPr/>
          </p:nvSpPr>
          <p:spPr bwMode="auto">
            <a:xfrm>
              <a:off x="8063388" y="6170848"/>
              <a:ext cx="103449" cy="106194"/>
            </a:xfrm>
            <a:custGeom>
              <a:avLst/>
              <a:gdLst>
                <a:gd name="T0" fmla="*/ 150 w 150"/>
                <a:gd name="T1" fmla="*/ 145 h 407"/>
                <a:gd name="T2" fmla="*/ 150 w 150"/>
                <a:gd name="T3" fmla="*/ 176 h 407"/>
                <a:gd name="T4" fmla="*/ 147 w 150"/>
                <a:gd name="T5" fmla="*/ 207 h 407"/>
                <a:gd name="T6" fmla="*/ 142 w 150"/>
                <a:gd name="T7" fmla="*/ 238 h 407"/>
                <a:gd name="T8" fmla="*/ 136 w 150"/>
                <a:gd name="T9" fmla="*/ 266 h 407"/>
                <a:gd name="T10" fmla="*/ 128 w 150"/>
                <a:gd name="T11" fmla="*/ 292 h 407"/>
                <a:gd name="T12" fmla="*/ 118 w 150"/>
                <a:gd name="T13" fmla="*/ 314 h 407"/>
                <a:gd name="T14" fmla="*/ 109 w 150"/>
                <a:gd name="T15" fmla="*/ 337 h 407"/>
                <a:gd name="T16" fmla="*/ 99 w 150"/>
                <a:gd name="T17" fmla="*/ 357 h 407"/>
                <a:gd name="T18" fmla="*/ 90 w 150"/>
                <a:gd name="T19" fmla="*/ 371 h 407"/>
                <a:gd name="T20" fmla="*/ 80 w 150"/>
                <a:gd name="T21" fmla="*/ 385 h 407"/>
                <a:gd name="T22" fmla="*/ 70 w 150"/>
                <a:gd name="T23" fmla="*/ 396 h 407"/>
                <a:gd name="T24" fmla="*/ 59 w 150"/>
                <a:gd name="T25" fmla="*/ 405 h 407"/>
                <a:gd name="T26" fmla="*/ 48 w 150"/>
                <a:gd name="T27" fmla="*/ 407 h 407"/>
                <a:gd name="T28" fmla="*/ 38 w 150"/>
                <a:gd name="T29" fmla="*/ 407 h 407"/>
                <a:gd name="T30" fmla="*/ 27 w 150"/>
                <a:gd name="T31" fmla="*/ 399 h 407"/>
                <a:gd name="T32" fmla="*/ 17 w 150"/>
                <a:gd name="T33" fmla="*/ 388 h 407"/>
                <a:gd name="T34" fmla="*/ 6 w 150"/>
                <a:gd name="T35" fmla="*/ 342 h 407"/>
                <a:gd name="T36" fmla="*/ 0 w 150"/>
                <a:gd name="T37" fmla="*/ 289 h 407"/>
                <a:gd name="T38" fmla="*/ 0 w 150"/>
                <a:gd name="T39" fmla="*/ 235 h 407"/>
                <a:gd name="T40" fmla="*/ 5 w 150"/>
                <a:gd name="T41" fmla="*/ 184 h 407"/>
                <a:gd name="T42" fmla="*/ 13 w 150"/>
                <a:gd name="T43" fmla="*/ 153 h 407"/>
                <a:gd name="T44" fmla="*/ 22 w 150"/>
                <a:gd name="T45" fmla="*/ 125 h 407"/>
                <a:gd name="T46" fmla="*/ 33 w 150"/>
                <a:gd name="T47" fmla="*/ 102 h 407"/>
                <a:gd name="T48" fmla="*/ 43 w 150"/>
                <a:gd name="T49" fmla="*/ 80 h 407"/>
                <a:gd name="T50" fmla="*/ 55 w 150"/>
                <a:gd name="T51" fmla="*/ 60 h 407"/>
                <a:gd name="T52" fmla="*/ 66 w 150"/>
                <a:gd name="T53" fmla="*/ 40 h 407"/>
                <a:gd name="T54" fmla="*/ 78 w 150"/>
                <a:gd name="T55" fmla="*/ 20 h 407"/>
                <a:gd name="T56" fmla="*/ 89 w 150"/>
                <a:gd name="T57" fmla="*/ 0 h 407"/>
                <a:gd name="T58" fmla="*/ 98 w 150"/>
                <a:gd name="T59" fmla="*/ 6 h 407"/>
                <a:gd name="T60" fmla="*/ 108 w 150"/>
                <a:gd name="T61" fmla="*/ 20 h 407"/>
                <a:gd name="T62" fmla="*/ 117 w 150"/>
                <a:gd name="T63" fmla="*/ 34 h 407"/>
                <a:gd name="T64" fmla="*/ 126 w 150"/>
                <a:gd name="T65" fmla="*/ 54 h 407"/>
                <a:gd name="T66" fmla="*/ 133 w 150"/>
                <a:gd name="T67" fmla="*/ 74 h 407"/>
                <a:gd name="T68" fmla="*/ 139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7" y="207"/>
                  </a:lnTo>
                  <a:lnTo>
                    <a:pt x="142" y="238"/>
                  </a:lnTo>
                  <a:lnTo>
                    <a:pt x="136" y="266"/>
                  </a:lnTo>
                  <a:lnTo>
                    <a:pt x="128" y="292"/>
                  </a:lnTo>
                  <a:lnTo>
                    <a:pt x="118" y="314"/>
                  </a:lnTo>
                  <a:lnTo>
                    <a:pt x="109" y="337"/>
                  </a:lnTo>
                  <a:lnTo>
                    <a:pt x="99" y="357"/>
                  </a:lnTo>
                  <a:lnTo>
                    <a:pt x="90" y="371"/>
                  </a:lnTo>
                  <a:lnTo>
                    <a:pt x="80" y="385"/>
                  </a:lnTo>
                  <a:lnTo>
                    <a:pt x="70" y="396"/>
                  </a:lnTo>
                  <a:lnTo>
                    <a:pt x="59" y="405"/>
                  </a:lnTo>
                  <a:lnTo>
                    <a:pt x="48" y="407"/>
                  </a:lnTo>
                  <a:lnTo>
                    <a:pt x="38" y="407"/>
                  </a:lnTo>
                  <a:lnTo>
                    <a:pt x="27" y="399"/>
                  </a:lnTo>
                  <a:lnTo>
                    <a:pt x="17" y="388"/>
                  </a:lnTo>
                  <a:lnTo>
                    <a:pt x="6" y="342"/>
                  </a:lnTo>
                  <a:lnTo>
                    <a:pt x="0" y="289"/>
                  </a:lnTo>
                  <a:lnTo>
                    <a:pt x="0" y="235"/>
                  </a:lnTo>
                  <a:lnTo>
                    <a:pt x="5" y="184"/>
                  </a:lnTo>
                  <a:lnTo>
                    <a:pt x="13" y="153"/>
                  </a:lnTo>
                  <a:lnTo>
                    <a:pt x="22" y="125"/>
                  </a:lnTo>
                  <a:lnTo>
                    <a:pt x="33" y="102"/>
                  </a:lnTo>
                  <a:lnTo>
                    <a:pt x="43" y="80"/>
                  </a:lnTo>
                  <a:lnTo>
                    <a:pt x="55" y="60"/>
                  </a:lnTo>
                  <a:lnTo>
                    <a:pt x="66" y="40"/>
                  </a:lnTo>
                  <a:lnTo>
                    <a:pt x="78" y="20"/>
                  </a:lnTo>
                  <a:lnTo>
                    <a:pt x="89" y="0"/>
                  </a:lnTo>
                  <a:lnTo>
                    <a:pt x="98" y="6"/>
                  </a:lnTo>
                  <a:lnTo>
                    <a:pt x="108" y="20"/>
                  </a:lnTo>
                  <a:lnTo>
                    <a:pt x="117" y="34"/>
                  </a:lnTo>
                  <a:lnTo>
                    <a:pt x="126" y="54"/>
                  </a:lnTo>
                  <a:lnTo>
                    <a:pt x="133" y="74"/>
                  </a:lnTo>
                  <a:lnTo>
                    <a:pt x="139"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8"/>
            <p:cNvSpPr>
              <a:spLocks/>
            </p:cNvSpPr>
            <p:nvPr/>
          </p:nvSpPr>
          <p:spPr bwMode="auto">
            <a:xfrm>
              <a:off x="7882352" y="6255907"/>
              <a:ext cx="187501" cy="194646"/>
            </a:xfrm>
            <a:custGeom>
              <a:avLst/>
              <a:gdLst>
                <a:gd name="T0" fmla="*/ 256 w 262"/>
                <a:gd name="T1" fmla="*/ 234 h 746"/>
                <a:gd name="T2" fmla="*/ 262 w 262"/>
                <a:gd name="T3" fmla="*/ 271 h 746"/>
                <a:gd name="T4" fmla="*/ 262 w 262"/>
                <a:gd name="T5" fmla="*/ 308 h 746"/>
                <a:gd name="T6" fmla="*/ 259 w 262"/>
                <a:gd name="T7" fmla="*/ 342 h 746"/>
                <a:gd name="T8" fmla="*/ 254 w 262"/>
                <a:gd name="T9" fmla="*/ 375 h 746"/>
                <a:gd name="T10" fmla="*/ 248 w 262"/>
                <a:gd name="T11" fmla="*/ 407 h 746"/>
                <a:gd name="T12" fmla="*/ 240 w 262"/>
                <a:gd name="T13" fmla="*/ 440 h 746"/>
                <a:gd name="T14" fmla="*/ 234 w 262"/>
                <a:gd name="T15" fmla="*/ 472 h 746"/>
                <a:gd name="T16" fmla="*/ 228 w 262"/>
                <a:gd name="T17" fmla="*/ 503 h 746"/>
                <a:gd name="T18" fmla="*/ 225 w 262"/>
                <a:gd name="T19" fmla="*/ 537 h 746"/>
                <a:gd name="T20" fmla="*/ 221 w 262"/>
                <a:gd name="T21" fmla="*/ 570 h 746"/>
                <a:gd name="T22" fmla="*/ 219 w 262"/>
                <a:gd name="T23" fmla="*/ 607 h 746"/>
                <a:gd name="T24" fmla="*/ 216 w 262"/>
                <a:gd name="T25" fmla="*/ 641 h 746"/>
                <a:gd name="T26" fmla="*/ 211 w 262"/>
                <a:gd name="T27" fmla="*/ 672 h 746"/>
                <a:gd name="T28" fmla="*/ 205 w 262"/>
                <a:gd name="T29" fmla="*/ 703 h 746"/>
                <a:gd name="T30" fmla="*/ 196 w 262"/>
                <a:gd name="T31" fmla="*/ 726 h 746"/>
                <a:gd name="T32" fmla="*/ 184 w 262"/>
                <a:gd name="T33" fmla="*/ 746 h 746"/>
                <a:gd name="T34" fmla="*/ 168 w 262"/>
                <a:gd name="T35" fmla="*/ 743 h 746"/>
                <a:gd name="T36" fmla="*/ 152 w 262"/>
                <a:gd name="T37" fmla="*/ 734 h 746"/>
                <a:gd name="T38" fmla="*/ 137 w 262"/>
                <a:gd name="T39" fmla="*/ 717 h 746"/>
                <a:gd name="T40" fmla="*/ 123 w 262"/>
                <a:gd name="T41" fmla="*/ 695 h 746"/>
                <a:gd name="T42" fmla="*/ 109 w 262"/>
                <a:gd name="T43" fmla="*/ 667 h 746"/>
                <a:gd name="T44" fmla="*/ 96 w 262"/>
                <a:gd name="T45" fmla="*/ 638 h 746"/>
                <a:gd name="T46" fmla="*/ 83 w 262"/>
                <a:gd name="T47" fmla="*/ 607 h 746"/>
                <a:gd name="T48" fmla="*/ 70 w 262"/>
                <a:gd name="T49" fmla="*/ 573 h 746"/>
                <a:gd name="T50" fmla="*/ 56 w 262"/>
                <a:gd name="T51" fmla="*/ 525 h 746"/>
                <a:gd name="T52" fmla="*/ 42 w 262"/>
                <a:gd name="T53" fmla="*/ 477 h 746"/>
                <a:gd name="T54" fmla="*/ 28 w 262"/>
                <a:gd name="T55" fmla="*/ 429 h 746"/>
                <a:gd name="T56" fmla="*/ 16 w 262"/>
                <a:gd name="T57" fmla="*/ 375 h 746"/>
                <a:gd name="T58" fmla="*/ 8 w 262"/>
                <a:gd name="T59" fmla="*/ 325 h 746"/>
                <a:gd name="T60" fmla="*/ 2 w 262"/>
                <a:gd name="T61" fmla="*/ 268 h 746"/>
                <a:gd name="T62" fmla="*/ 0 w 262"/>
                <a:gd name="T63" fmla="*/ 209 h 746"/>
                <a:gd name="T64" fmla="*/ 3 w 262"/>
                <a:gd name="T65" fmla="*/ 146 h 746"/>
                <a:gd name="T66" fmla="*/ 14 w 262"/>
                <a:gd name="T67" fmla="*/ 113 h 746"/>
                <a:gd name="T68" fmla="*/ 28 w 262"/>
                <a:gd name="T69" fmla="*/ 79 h 746"/>
                <a:gd name="T70" fmla="*/ 42 w 262"/>
                <a:gd name="T71" fmla="*/ 50 h 746"/>
                <a:gd name="T72" fmla="*/ 57 w 262"/>
                <a:gd name="T73" fmla="*/ 28 h 746"/>
                <a:gd name="T74" fmla="*/ 72 w 262"/>
                <a:gd name="T75" fmla="*/ 11 h 746"/>
                <a:gd name="T76" fmla="*/ 88 w 262"/>
                <a:gd name="T77" fmla="*/ 2 h 746"/>
                <a:gd name="T78" fmla="*/ 106 w 262"/>
                <a:gd name="T79" fmla="*/ 0 h 746"/>
                <a:gd name="T80" fmla="*/ 124 w 262"/>
                <a:gd name="T81" fmla="*/ 11 h 746"/>
                <a:gd name="T82" fmla="*/ 142 w 262"/>
                <a:gd name="T83" fmla="*/ 25 h 746"/>
                <a:gd name="T84" fmla="*/ 161 w 262"/>
                <a:gd name="T85" fmla="*/ 42 h 746"/>
                <a:gd name="T86" fmla="*/ 179 w 262"/>
                <a:gd name="T87" fmla="*/ 65 h 746"/>
                <a:gd name="T88" fmla="*/ 197 w 262"/>
                <a:gd name="T89" fmla="*/ 87 h 746"/>
                <a:gd name="T90" fmla="*/ 214 w 262"/>
                <a:gd name="T91" fmla="*/ 118 h 746"/>
                <a:gd name="T92" fmla="*/ 230 w 262"/>
                <a:gd name="T93" fmla="*/ 149 h 746"/>
                <a:gd name="T94" fmla="*/ 244 w 262"/>
                <a:gd name="T95" fmla="*/ 189 h 746"/>
                <a:gd name="T96" fmla="*/ 256 w 262"/>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 h="746">
                  <a:moveTo>
                    <a:pt x="256" y="234"/>
                  </a:moveTo>
                  <a:lnTo>
                    <a:pt x="262" y="271"/>
                  </a:lnTo>
                  <a:lnTo>
                    <a:pt x="262" y="308"/>
                  </a:lnTo>
                  <a:lnTo>
                    <a:pt x="259" y="342"/>
                  </a:lnTo>
                  <a:lnTo>
                    <a:pt x="254" y="375"/>
                  </a:lnTo>
                  <a:lnTo>
                    <a:pt x="248" y="407"/>
                  </a:lnTo>
                  <a:lnTo>
                    <a:pt x="240" y="440"/>
                  </a:lnTo>
                  <a:lnTo>
                    <a:pt x="234" y="472"/>
                  </a:lnTo>
                  <a:lnTo>
                    <a:pt x="228" y="503"/>
                  </a:lnTo>
                  <a:lnTo>
                    <a:pt x="225" y="537"/>
                  </a:lnTo>
                  <a:lnTo>
                    <a:pt x="221" y="570"/>
                  </a:lnTo>
                  <a:lnTo>
                    <a:pt x="219" y="607"/>
                  </a:lnTo>
                  <a:lnTo>
                    <a:pt x="216" y="641"/>
                  </a:lnTo>
                  <a:lnTo>
                    <a:pt x="211" y="672"/>
                  </a:lnTo>
                  <a:lnTo>
                    <a:pt x="205" y="703"/>
                  </a:lnTo>
                  <a:lnTo>
                    <a:pt x="196" y="726"/>
                  </a:lnTo>
                  <a:lnTo>
                    <a:pt x="184" y="746"/>
                  </a:lnTo>
                  <a:lnTo>
                    <a:pt x="168" y="743"/>
                  </a:lnTo>
                  <a:lnTo>
                    <a:pt x="152" y="734"/>
                  </a:lnTo>
                  <a:lnTo>
                    <a:pt x="137" y="717"/>
                  </a:lnTo>
                  <a:lnTo>
                    <a:pt x="123" y="695"/>
                  </a:lnTo>
                  <a:lnTo>
                    <a:pt x="109" y="667"/>
                  </a:lnTo>
                  <a:lnTo>
                    <a:pt x="96" y="638"/>
                  </a:lnTo>
                  <a:lnTo>
                    <a:pt x="83" y="607"/>
                  </a:lnTo>
                  <a:lnTo>
                    <a:pt x="70" y="573"/>
                  </a:lnTo>
                  <a:lnTo>
                    <a:pt x="56" y="525"/>
                  </a:lnTo>
                  <a:lnTo>
                    <a:pt x="42" y="477"/>
                  </a:lnTo>
                  <a:lnTo>
                    <a:pt x="28" y="429"/>
                  </a:lnTo>
                  <a:lnTo>
                    <a:pt x="16" y="375"/>
                  </a:lnTo>
                  <a:lnTo>
                    <a:pt x="8" y="325"/>
                  </a:lnTo>
                  <a:lnTo>
                    <a:pt x="2" y="268"/>
                  </a:lnTo>
                  <a:lnTo>
                    <a:pt x="0" y="209"/>
                  </a:lnTo>
                  <a:lnTo>
                    <a:pt x="3" y="146"/>
                  </a:lnTo>
                  <a:lnTo>
                    <a:pt x="14" y="113"/>
                  </a:lnTo>
                  <a:lnTo>
                    <a:pt x="28" y="79"/>
                  </a:lnTo>
                  <a:lnTo>
                    <a:pt x="42" y="50"/>
                  </a:lnTo>
                  <a:lnTo>
                    <a:pt x="57" y="28"/>
                  </a:lnTo>
                  <a:lnTo>
                    <a:pt x="72" y="11"/>
                  </a:lnTo>
                  <a:lnTo>
                    <a:pt x="88" y="2"/>
                  </a:lnTo>
                  <a:lnTo>
                    <a:pt x="106" y="0"/>
                  </a:lnTo>
                  <a:lnTo>
                    <a:pt x="124"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19"/>
            <p:cNvSpPr>
              <a:spLocks/>
            </p:cNvSpPr>
            <p:nvPr/>
          </p:nvSpPr>
          <p:spPr bwMode="auto">
            <a:xfrm>
              <a:off x="8095715" y="6266083"/>
              <a:ext cx="129311" cy="98888"/>
            </a:xfrm>
            <a:custGeom>
              <a:avLst/>
              <a:gdLst>
                <a:gd name="T0" fmla="*/ 159 w 175"/>
                <a:gd name="T1" fmla="*/ 28 h 379"/>
                <a:gd name="T2" fmla="*/ 170 w 175"/>
                <a:gd name="T3" fmla="*/ 68 h 379"/>
                <a:gd name="T4" fmla="*/ 175 w 175"/>
                <a:gd name="T5" fmla="*/ 113 h 379"/>
                <a:gd name="T6" fmla="*/ 175 w 175"/>
                <a:gd name="T7" fmla="*/ 164 h 379"/>
                <a:gd name="T8" fmla="*/ 173 w 175"/>
                <a:gd name="T9" fmla="*/ 212 h 379"/>
                <a:gd name="T10" fmla="*/ 169 w 175"/>
                <a:gd name="T11" fmla="*/ 240 h 379"/>
                <a:gd name="T12" fmla="*/ 163 w 175"/>
                <a:gd name="T13" fmla="*/ 266 h 379"/>
                <a:gd name="T14" fmla="*/ 157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2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0 w 175"/>
                <a:gd name="T57" fmla="*/ 48 h 379"/>
                <a:gd name="T58" fmla="*/ 67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40 w 175"/>
                <a:gd name="T73" fmla="*/ 3 h 379"/>
                <a:gd name="T74" fmla="*/ 144 w 175"/>
                <a:gd name="T75" fmla="*/ 6 h 379"/>
                <a:gd name="T76" fmla="*/ 150 w 175"/>
                <a:gd name="T77" fmla="*/ 11 h 379"/>
                <a:gd name="T78" fmla="*/ 155 w 175"/>
                <a:gd name="T79" fmla="*/ 20 h 379"/>
                <a:gd name="T80" fmla="*/ 159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9" y="28"/>
                  </a:moveTo>
                  <a:lnTo>
                    <a:pt x="170" y="68"/>
                  </a:lnTo>
                  <a:lnTo>
                    <a:pt x="175" y="113"/>
                  </a:lnTo>
                  <a:lnTo>
                    <a:pt x="175" y="164"/>
                  </a:lnTo>
                  <a:lnTo>
                    <a:pt x="173" y="212"/>
                  </a:lnTo>
                  <a:lnTo>
                    <a:pt x="169" y="240"/>
                  </a:lnTo>
                  <a:lnTo>
                    <a:pt x="163" y="266"/>
                  </a:lnTo>
                  <a:lnTo>
                    <a:pt x="157" y="291"/>
                  </a:lnTo>
                  <a:lnTo>
                    <a:pt x="149" y="311"/>
                  </a:lnTo>
                  <a:lnTo>
                    <a:pt x="140" y="331"/>
                  </a:lnTo>
                  <a:lnTo>
                    <a:pt x="131" y="348"/>
                  </a:lnTo>
                  <a:lnTo>
                    <a:pt x="120" y="362"/>
                  </a:lnTo>
                  <a:lnTo>
                    <a:pt x="110" y="370"/>
                  </a:lnTo>
                  <a:lnTo>
                    <a:pt x="98" y="376"/>
                  </a:lnTo>
                  <a:lnTo>
                    <a:pt x="85" y="379"/>
                  </a:lnTo>
                  <a:lnTo>
                    <a:pt x="74" y="376"/>
                  </a:lnTo>
                  <a:lnTo>
                    <a:pt x="62"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0" y="48"/>
                  </a:lnTo>
                  <a:lnTo>
                    <a:pt x="67" y="31"/>
                  </a:lnTo>
                  <a:lnTo>
                    <a:pt x="83" y="20"/>
                  </a:lnTo>
                  <a:lnTo>
                    <a:pt x="100" y="9"/>
                  </a:lnTo>
                  <a:lnTo>
                    <a:pt x="117" y="0"/>
                  </a:lnTo>
                  <a:lnTo>
                    <a:pt x="123" y="0"/>
                  </a:lnTo>
                  <a:lnTo>
                    <a:pt x="129" y="0"/>
                  </a:lnTo>
                  <a:lnTo>
                    <a:pt x="134" y="0"/>
                  </a:lnTo>
                  <a:lnTo>
                    <a:pt x="140" y="3"/>
                  </a:lnTo>
                  <a:lnTo>
                    <a:pt x="144" y="6"/>
                  </a:lnTo>
                  <a:lnTo>
                    <a:pt x="150" y="11"/>
                  </a:lnTo>
                  <a:lnTo>
                    <a:pt x="155" y="20"/>
                  </a:lnTo>
                  <a:lnTo>
                    <a:pt x="159"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20"/>
            <p:cNvSpPr>
              <a:spLocks/>
            </p:cNvSpPr>
            <p:nvPr/>
          </p:nvSpPr>
          <p:spPr bwMode="auto">
            <a:xfrm>
              <a:off x="8593564" y="6357665"/>
              <a:ext cx="122846" cy="113500"/>
            </a:xfrm>
            <a:custGeom>
              <a:avLst/>
              <a:gdLst>
                <a:gd name="T0" fmla="*/ 171 w 173"/>
                <a:gd name="T1" fmla="*/ 79 h 435"/>
                <a:gd name="T2" fmla="*/ 173 w 173"/>
                <a:gd name="T3" fmla="*/ 110 h 435"/>
                <a:gd name="T4" fmla="*/ 173 w 173"/>
                <a:gd name="T5" fmla="*/ 141 h 435"/>
                <a:gd name="T6" fmla="*/ 172 w 173"/>
                <a:gd name="T7" fmla="*/ 172 h 435"/>
                <a:gd name="T8" fmla="*/ 168 w 173"/>
                <a:gd name="T9" fmla="*/ 200 h 435"/>
                <a:gd name="T10" fmla="*/ 164 w 173"/>
                <a:gd name="T11" fmla="*/ 229 h 435"/>
                <a:gd name="T12" fmla="*/ 159 w 173"/>
                <a:gd name="T13" fmla="*/ 257 h 435"/>
                <a:gd name="T14" fmla="*/ 153 w 173"/>
                <a:gd name="T15" fmla="*/ 282 h 435"/>
                <a:gd name="T16" fmla="*/ 146 w 173"/>
                <a:gd name="T17" fmla="*/ 308 h 435"/>
                <a:gd name="T18" fmla="*/ 135 w 173"/>
                <a:gd name="T19" fmla="*/ 342 h 435"/>
                <a:gd name="T20" fmla="*/ 122 w 173"/>
                <a:gd name="T21" fmla="*/ 370 h 435"/>
                <a:gd name="T22" fmla="*/ 108 w 173"/>
                <a:gd name="T23" fmla="*/ 392 h 435"/>
                <a:gd name="T24" fmla="*/ 93 w 173"/>
                <a:gd name="T25" fmla="*/ 409 h 435"/>
                <a:gd name="T26" fmla="*/ 78 w 173"/>
                <a:gd name="T27" fmla="*/ 424 h 435"/>
                <a:gd name="T28" fmla="*/ 62 w 173"/>
                <a:gd name="T29" fmla="*/ 432 h 435"/>
                <a:gd name="T30" fmla="*/ 46 w 173"/>
                <a:gd name="T31" fmla="*/ 435 h 435"/>
                <a:gd name="T32" fmla="*/ 29 w 173"/>
                <a:gd name="T33" fmla="*/ 429 h 435"/>
                <a:gd name="T34" fmla="*/ 21 w 173"/>
                <a:gd name="T35" fmla="*/ 418 h 435"/>
                <a:gd name="T36" fmla="*/ 13 w 173"/>
                <a:gd name="T37" fmla="*/ 404 h 435"/>
                <a:gd name="T38" fmla="*/ 7 w 173"/>
                <a:gd name="T39" fmla="*/ 387 h 435"/>
                <a:gd name="T40" fmla="*/ 3 w 173"/>
                <a:gd name="T41" fmla="*/ 364 h 435"/>
                <a:gd name="T42" fmla="*/ 0 w 173"/>
                <a:gd name="T43" fmla="*/ 325 h 435"/>
                <a:gd name="T44" fmla="*/ 0 w 173"/>
                <a:gd name="T45" fmla="*/ 285 h 435"/>
                <a:gd name="T46" fmla="*/ 3 w 173"/>
                <a:gd name="T47" fmla="*/ 248 h 435"/>
                <a:gd name="T48" fmla="*/ 7 w 173"/>
                <a:gd name="T49" fmla="*/ 214 h 435"/>
                <a:gd name="T50" fmla="*/ 12 w 173"/>
                <a:gd name="T51" fmla="*/ 180 h 435"/>
                <a:gd name="T52" fmla="*/ 19 w 173"/>
                <a:gd name="T53" fmla="*/ 147 h 435"/>
                <a:gd name="T54" fmla="*/ 28 w 173"/>
                <a:gd name="T55" fmla="*/ 115 h 435"/>
                <a:gd name="T56" fmla="*/ 37 w 173"/>
                <a:gd name="T57" fmla="*/ 87 h 435"/>
                <a:gd name="T58" fmla="*/ 48 w 173"/>
                <a:gd name="T59" fmla="*/ 62 h 435"/>
                <a:gd name="T60" fmla="*/ 60 w 173"/>
                <a:gd name="T61" fmla="*/ 42 h 435"/>
                <a:gd name="T62" fmla="*/ 72 w 173"/>
                <a:gd name="T63" fmla="*/ 25 h 435"/>
                <a:gd name="T64" fmla="*/ 85 w 173"/>
                <a:gd name="T65" fmla="*/ 11 h 435"/>
                <a:gd name="T66" fmla="*/ 99 w 173"/>
                <a:gd name="T67" fmla="*/ 2 h 435"/>
                <a:gd name="T68" fmla="*/ 112 w 173"/>
                <a:gd name="T69" fmla="*/ 0 h 435"/>
                <a:gd name="T70" fmla="*/ 126 w 173"/>
                <a:gd name="T71" fmla="*/ 0 h 435"/>
                <a:gd name="T72" fmla="*/ 141 w 173"/>
                <a:gd name="T73" fmla="*/ 8 h 435"/>
                <a:gd name="T74" fmla="*/ 149 w 173"/>
                <a:gd name="T75" fmla="*/ 19 h 435"/>
                <a:gd name="T76" fmla="*/ 158 w 173"/>
                <a:gd name="T77" fmla="*/ 36 h 435"/>
                <a:gd name="T78" fmla="*/ 165 w 173"/>
                <a:gd name="T79" fmla="*/ 56 h 435"/>
                <a:gd name="T80" fmla="*/ 171 w 173"/>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435">
                  <a:moveTo>
                    <a:pt x="171" y="79"/>
                  </a:moveTo>
                  <a:lnTo>
                    <a:pt x="173" y="110"/>
                  </a:lnTo>
                  <a:lnTo>
                    <a:pt x="173" y="141"/>
                  </a:lnTo>
                  <a:lnTo>
                    <a:pt x="172" y="172"/>
                  </a:lnTo>
                  <a:lnTo>
                    <a:pt x="168" y="200"/>
                  </a:lnTo>
                  <a:lnTo>
                    <a:pt x="164" y="229"/>
                  </a:lnTo>
                  <a:lnTo>
                    <a:pt x="159" y="257"/>
                  </a:lnTo>
                  <a:lnTo>
                    <a:pt x="153" y="282"/>
                  </a:lnTo>
                  <a:lnTo>
                    <a:pt x="146" y="308"/>
                  </a:lnTo>
                  <a:lnTo>
                    <a:pt x="135" y="342"/>
                  </a:lnTo>
                  <a:lnTo>
                    <a:pt x="122" y="370"/>
                  </a:lnTo>
                  <a:lnTo>
                    <a:pt x="108" y="392"/>
                  </a:lnTo>
                  <a:lnTo>
                    <a:pt x="93" y="409"/>
                  </a:lnTo>
                  <a:lnTo>
                    <a:pt x="78" y="424"/>
                  </a:lnTo>
                  <a:lnTo>
                    <a:pt x="62" y="432"/>
                  </a:lnTo>
                  <a:lnTo>
                    <a:pt x="46" y="435"/>
                  </a:lnTo>
                  <a:lnTo>
                    <a:pt x="29" y="429"/>
                  </a:lnTo>
                  <a:lnTo>
                    <a:pt x="21" y="418"/>
                  </a:lnTo>
                  <a:lnTo>
                    <a:pt x="13" y="404"/>
                  </a:lnTo>
                  <a:lnTo>
                    <a:pt x="7" y="387"/>
                  </a:lnTo>
                  <a:lnTo>
                    <a:pt x="3" y="364"/>
                  </a:lnTo>
                  <a:lnTo>
                    <a:pt x="0" y="325"/>
                  </a:lnTo>
                  <a:lnTo>
                    <a:pt x="0" y="285"/>
                  </a:lnTo>
                  <a:lnTo>
                    <a:pt x="3" y="248"/>
                  </a:lnTo>
                  <a:lnTo>
                    <a:pt x="7" y="214"/>
                  </a:lnTo>
                  <a:lnTo>
                    <a:pt x="12" y="180"/>
                  </a:lnTo>
                  <a:lnTo>
                    <a:pt x="19" y="147"/>
                  </a:lnTo>
                  <a:lnTo>
                    <a:pt x="28" y="115"/>
                  </a:lnTo>
                  <a:lnTo>
                    <a:pt x="37" y="87"/>
                  </a:lnTo>
                  <a:lnTo>
                    <a:pt x="48" y="62"/>
                  </a:lnTo>
                  <a:lnTo>
                    <a:pt x="60" y="42"/>
                  </a:lnTo>
                  <a:lnTo>
                    <a:pt x="72" y="25"/>
                  </a:lnTo>
                  <a:lnTo>
                    <a:pt x="85" y="11"/>
                  </a:lnTo>
                  <a:lnTo>
                    <a:pt x="99" y="2"/>
                  </a:lnTo>
                  <a:lnTo>
                    <a:pt x="112" y="0"/>
                  </a:lnTo>
                  <a:lnTo>
                    <a:pt x="126" y="0"/>
                  </a:lnTo>
                  <a:lnTo>
                    <a:pt x="141" y="8"/>
                  </a:lnTo>
                  <a:lnTo>
                    <a:pt x="149" y="19"/>
                  </a:lnTo>
                  <a:lnTo>
                    <a:pt x="158" y="36"/>
                  </a:lnTo>
                  <a:lnTo>
                    <a:pt x="165" y="56"/>
                  </a:lnTo>
                  <a:lnTo>
                    <a:pt x="171"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21"/>
            <p:cNvSpPr>
              <a:spLocks/>
            </p:cNvSpPr>
            <p:nvPr/>
          </p:nvSpPr>
          <p:spPr bwMode="auto">
            <a:xfrm>
              <a:off x="8063388" y="6378278"/>
              <a:ext cx="109915" cy="81668"/>
            </a:xfrm>
            <a:custGeom>
              <a:avLst/>
              <a:gdLst>
                <a:gd name="T0" fmla="*/ 144 w 152"/>
                <a:gd name="T1" fmla="*/ 62 h 313"/>
                <a:gd name="T2" fmla="*/ 151 w 152"/>
                <a:gd name="T3" fmla="*/ 110 h 313"/>
                <a:gd name="T4" fmla="*/ 152 w 152"/>
                <a:gd name="T5" fmla="*/ 164 h 313"/>
                <a:gd name="T6" fmla="*/ 148 w 152"/>
                <a:gd name="T7" fmla="*/ 217 h 313"/>
                <a:gd name="T8" fmla="*/ 141 w 152"/>
                <a:gd name="T9" fmla="*/ 265 h 313"/>
                <a:gd name="T10" fmla="*/ 131 w 152"/>
                <a:gd name="T11" fmla="*/ 288 h 313"/>
                <a:gd name="T12" fmla="*/ 120 w 152"/>
                <a:gd name="T13" fmla="*/ 302 h 313"/>
                <a:gd name="T14" fmla="*/ 108 w 152"/>
                <a:gd name="T15" fmla="*/ 311 h 313"/>
                <a:gd name="T16" fmla="*/ 95 w 152"/>
                <a:gd name="T17" fmla="*/ 313 h 313"/>
                <a:gd name="T18" fmla="*/ 83 w 152"/>
                <a:gd name="T19" fmla="*/ 313 h 313"/>
                <a:gd name="T20" fmla="*/ 70 w 152"/>
                <a:gd name="T21" fmla="*/ 311 h 313"/>
                <a:gd name="T22" fmla="*/ 58 w 152"/>
                <a:gd name="T23" fmla="*/ 302 h 313"/>
                <a:gd name="T24" fmla="*/ 47 w 152"/>
                <a:gd name="T25" fmla="*/ 294 h 313"/>
                <a:gd name="T26" fmla="*/ 38 w 152"/>
                <a:gd name="T27" fmla="*/ 280 h 313"/>
                <a:gd name="T28" fmla="*/ 30 w 152"/>
                <a:gd name="T29" fmla="*/ 265 h 313"/>
                <a:gd name="T30" fmla="*/ 22 w 152"/>
                <a:gd name="T31" fmla="*/ 246 h 313"/>
                <a:gd name="T32" fmla="*/ 16 w 152"/>
                <a:gd name="T33" fmla="*/ 226 h 313"/>
                <a:gd name="T34" fmla="*/ 11 w 152"/>
                <a:gd name="T35" fmla="*/ 203 h 313"/>
                <a:gd name="T36" fmla="*/ 5 w 152"/>
                <a:gd name="T37" fmla="*/ 181 h 313"/>
                <a:gd name="T38" fmla="*/ 2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0 w 152"/>
                <a:gd name="T57" fmla="*/ 3 h 313"/>
                <a:gd name="T58" fmla="*/ 97 w 152"/>
                <a:gd name="T59" fmla="*/ 8 h 313"/>
                <a:gd name="T60" fmla="*/ 114 w 152"/>
                <a:gd name="T61" fmla="*/ 22 h 313"/>
                <a:gd name="T62" fmla="*/ 130 w 152"/>
                <a:gd name="T63" fmla="*/ 39 h 313"/>
                <a:gd name="T64" fmla="*/ 144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4" y="62"/>
                  </a:moveTo>
                  <a:lnTo>
                    <a:pt x="151" y="110"/>
                  </a:lnTo>
                  <a:lnTo>
                    <a:pt x="152" y="164"/>
                  </a:lnTo>
                  <a:lnTo>
                    <a:pt x="148"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2" y="246"/>
                  </a:lnTo>
                  <a:lnTo>
                    <a:pt x="16" y="226"/>
                  </a:lnTo>
                  <a:lnTo>
                    <a:pt x="11" y="203"/>
                  </a:lnTo>
                  <a:lnTo>
                    <a:pt x="5" y="181"/>
                  </a:lnTo>
                  <a:lnTo>
                    <a:pt x="2" y="158"/>
                  </a:lnTo>
                  <a:lnTo>
                    <a:pt x="0" y="133"/>
                  </a:lnTo>
                  <a:lnTo>
                    <a:pt x="1" y="104"/>
                  </a:lnTo>
                  <a:lnTo>
                    <a:pt x="4" y="79"/>
                  </a:lnTo>
                  <a:lnTo>
                    <a:pt x="8" y="56"/>
                  </a:lnTo>
                  <a:lnTo>
                    <a:pt x="14" y="36"/>
                  </a:lnTo>
                  <a:lnTo>
                    <a:pt x="29" y="17"/>
                  </a:lnTo>
                  <a:lnTo>
                    <a:pt x="46" y="5"/>
                  </a:lnTo>
                  <a:lnTo>
                    <a:pt x="63" y="0"/>
                  </a:lnTo>
                  <a:lnTo>
                    <a:pt x="80" y="3"/>
                  </a:lnTo>
                  <a:lnTo>
                    <a:pt x="97" y="8"/>
                  </a:lnTo>
                  <a:lnTo>
                    <a:pt x="114" y="22"/>
                  </a:lnTo>
                  <a:lnTo>
                    <a:pt x="130" y="39"/>
                  </a:lnTo>
                  <a:lnTo>
                    <a:pt x="144"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22"/>
            <p:cNvSpPr>
              <a:spLocks/>
            </p:cNvSpPr>
            <p:nvPr/>
          </p:nvSpPr>
          <p:spPr bwMode="auto">
            <a:xfrm>
              <a:off x="8677617" y="6445334"/>
              <a:ext cx="135777" cy="93670"/>
            </a:xfrm>
            <a:custGeom>
              <a:avLst/>
              <a:gdLst>
                <a:gd name="T0" fmla="*/ 173 w 190"/>
                <a:gd name="T1" fmla="*/ 25 h 359"/>
                <a:gd name="T2" fmla="*/ 182 w 190"/>
                <a:gd name="T3" fmla="*/ 71 h 359"/>
                <a:gd name="T4" fmla="*/ 188 w 190"/>
                <a:gd name="T5" fmla="*/ 119 h 359"/>
                <a:gd name="T6" fmla="*/ 190 w 190"/>
                <a:gd name="T7" fmla="*/ 167 h 359"/>
                <a:gd name="T8" fmla="*/ 187 w 190"/>
                <a:gd name="T9" fmla="*/ 215 h 359"/>
                <a:gd name="T10" fmla="*/ 179 w 190"/>
                <a:gd name="T11" fmla="*/ 237 h 359"/>
                <a:gd name="T12" fmla="*/ 169 w 190"/>
                <a:gd name="T13" fmla="*/ 257 h 359"/>
                <a:gd name="T14" fmla="*/ 159 w 190"/>
                <a:gd name="T15" fmla="*/ 274 h 359"/>
                <a:gd name="T16" fmla="*/ 150 w 190"/>
                <a:gd name="T17" fmla="*/ 291 h 359"/>
                <a:gd name="T18" fmla="*/ 140 w 190"/>
                <a:gd name="T19" fmla="*/ 305 h 359"/>
                <a:gd name="T20" fmla="*/ 130 w 190"/>
                <a:gd name="T21" fmla="*/ 319 h 359"/>
                <a:gd name="T22" fmla="*/ 119 w 190"/>
                <a:gd name="T23" fmla="*/ 331 h 359"/>
                <a:gd name="T24" fmla="*/ 109 w 190"/>
                <a:gd name="T25" fmla="*/ 339 h 359"/>
                <a:gd name="T26" fmla="*/ 97 w 190"/>
                <a:gd name="T27" fmla="*/ 348 h 359"/>
                <a:gd name="T28" fmla="*/ 87 w 190"/>
                <a:gd name="T29" fmla="*/ 353 h 359"/>
                <a:gd name="T30" fmla="*/ 75 w 190"/>
                <a:gd name="T31" fmla="*/ 356 h 359"/>
                <a:gd name="T32" fmla="*/ 63 w 190"/>
                <a:gd name="T33" fmla="*/ 359 h 359"/>
                <a:gd name="T34" fmla="*/ 53 w 190"/>
                <a:gd name="T35" fmla="*/ 359 h 359"/>
                <a:gd name="T36" fmla="*/ 41 w 190"/>
                <a:gd name="T37" fmla="*/ 356 h 359"/>
                <a:gd name="T38" fmla="*/ 30 w 190"/>
                <a:gd name="T39" fmla="*/ 353 h 359"/>
                <a:gd name="T40" fmla="*/ 18 w 190"/>
                <a:gd name="T41" fmla="*/ 348 h 359"/>
                <a:gd name="T42" fmla="*/ 3 w 190"/>
                <a:gd name="T43" fmla="*/ 311 h 359"/>
                <a:gd name="T44" fmla="*/ 0 w 190"/>
                <a:gd name="T45" fmla="*/ 260 h 359"/>
                <a:gd name="T46" fmla="*/ 2 w 190"/>
                <a:gd name="T47" fmla="*/ 206 h 359"/>
                <a:gd name="T48" fmla="*/ 3 w 190"/>
                <a:gd name="T49" fmla="*/ 155 h 359"/>
                <a:gd name="T50" fmla="*/ 14 w 190"/>
                <a:gd name="T51" fmla="*/ 121 h 359"/>
                <a:gd name="T52" fmla="*/ 25 w 190"/>
                <a:gd name="T53" fmla="*/ 93 h 359"/>
                <a:gd name="T54" fmla="*/ 38 w 190"/>
                <a:gd name="T55" fmla="*/ 71 h 359"/>
                <a:gd name="T56" fmla="*/ 52 w 190"/>
                <a:gd name="T57" fmla="*/ 51 h 359"/>
                <a:gd name="T58" fmla="*/ 65 w 190"/>
                <a:gd name="T59" fmla="*/ 37 h 359"/>
                <a:gd name="T60" fmla="*/ 79 w 190"/>
                <a:gd name="T61" fmla="*/ 23 h 359"/>
                <a:gd name="T62" fmla="*/ 94 w 190"/>
                <a:gd name="T63" fmla="*/ 11 h 359"/>
                <a:gd name="T64" fmla="*/ 109 w 190"/>
                <a:gd name="T65" fmla="*/ 0 h 359"/>
                <a:gd name="T66" fmla="*/ 117 w 190"/>
                <a:gd name="T67" fmla="*/ 0 h 359"/>
                <a:gd name="T68" fmla="*/ 127 w 190"/>
                <a:gd name="T69" fmla="*/ 0 h 359"/>
                <a:gd name="T70" fmla="*/ 134 w 190"/>
                <a:gd name="T71" fmla="*/ 0 h 359"/>
                <a:gd name="T72" fmla="*/ 143 w 190"/>
                <a:gd name="T73" fmla="*/ 3 h 359"/>
                <a:gd name="T74" fmla="*/ 150 w 190"/>
                <a:gd name="T75" fmla="*/ 8 h 359"/>
                <a:gd name="T76" fmla="*/ 158 w 190"/>
                <a:gd name="T77" fmla="*/ 14 h 359"/>
                <a:gd name="T78" fmla="*/ 166 w 190"/>
                <a:gd name="T79" fmla="*/ 20 h 359"/>
                <a:gd name="T80" fmla="*/ 173 w 190"/>
                <a:gd name="T81"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59">
                  <a:moveTo>
                    <a:pt x="173" y="25"/>
                  </a:moveTo>
                  <a:lnTo>
                    <a:pt x="182" y="71"/>
                  </a:lnTo>
                  <a:lnTo>
                    <a:pt x="188" y="119"/>
                  </a:lnTo>
                  <a:lnTo>
                    <a:pt x="190" y="167"/>
                  </a:lnTo>
                  <a:lnTo>
                    <a:pt x="187" y="215"/>
                  </a:lnTo>
                  <a:lnTo>
                    <a:pt x="179" y="237"/>
                  </a:lnTo>
                  <a:lnTo>
                    <a:pt x="169" y="257"/>
                  </a:lnTo>
                  <a:lnTo>
                    <a:pt x="159" y="274"/>
                  </a:lnTo>
                  <a:lnTo>
                    <a:pt x="150" y="291"/>
                  </a:lnTo>
                  <a:lnTo>
                    <a:pt x="140" y="305"/>
                  </a:lnTo>
                  <a:lnTo>
                    <a:pt x="130" y="319"/>
                  </a:lnTo>
                  <a:lnTo>
                    <a:pt x="119" y="331"/>
                  </a:lnTo>
                  <a:lnTo>
                    <a:pt x="109" y="339"/>
                  </a:lnTo>
                  <a:lnTo>
                    <a:pt x="97" y="348"/>
                  </a:lnTo>
                  <a:lnTo>
                    <a:pt x="87" y="353"/>
                  </a:lnTo>
                  <a:lnTo>
                    <a:pt x="75" y="356"/>
                  </a:lnTo>
                  <a:lnTo>
                    <a:pt x="63" y="359"/>
                  </a:lnTo>
                  <a:lnTo>
                    <a:pt x="53" y="359"/>
                  </a:lnTo>
                  <a:lnTo>
                    <a:pt x="41" y="356"/>
                  </a:lnTo>
                  <a:lnTo>
                    <a:pt x="30" y="353"/>
                  </a:lnTo>
                  <a:lnTo>
                    <a:pt x="18" y="348"/>
                  </a:lnTo>
                  <a:lnTo>
                    <a:pt x="3" y="311"/>
                  </a:lnTo>
                  <a:lnTo>
                    <a:pt x="0" y="260"/>
                  </a:lnTo>
                  <a:lnTo>
                    <a:pt x="2" y="206"/>
                  </a:lnTo>
                  <a:lnTo>
                    <a:pt x="3" y="155"/>
                  </a:lnTo>
                  <a:lnTo>
                    <a:pt x="14" y="121"/>
                  </a:lnTo>
                  <a:lnTo>
                    <a:pt x="25" y="93"/>
                  </a:lnTo>
                  <a:lnTo>
                    <a:pt x="38" y="71"/>
                  </a:lnTo>
                  <a:lnTo>
                    <a:pt x="52" y="51"/>
                  </a:lnTo>
                  <a:lnTo>
                    <a:pt x="65" y="37"/>
                  </a:lnTo>
                  <a:lnTo>
                    <a:pt x="79" y="23"/>
                  </a:lnTo>
                  <a:lnTo>
                    <a:pt x="94" y="11"/>
                  </a:lnTo>
                  <a:lnTo>
                    <a:pt x="109" y="0"/>
                  </a:lnTo>
                  <a:lnTo>
                    <a:pt x="117" y="0"/>
                  </a:lnTo>
                  <a:lnTo>
                    <a:pt x="127" y="0"/>
                  </a:lnTo>
                  <a:lnTo>
                    <a:pt x="134" y="0"/>
                  </a:lnTo>
                  <a:lnTo>
                    <a:pt x="143"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23"/>
            <p:cNvSpPr>
              <a:spLocks/>
            </p:cNvSpPr>
            <p:nvPr/>
          </p:nvSpPr>
          <p:spPr bwMode="auto">
            <a:xfrm>
              <a:off x="8490115" y="6462294"/>
              <a:ext cx="174571" cy="194646"/>
            </a:xfrm>
            <a:custGeom>
              <a:avLst/>
              <a:gdLst>
                <a:gd name="T0" fmla="*/ 228 w 245"/>
                <a:gd name="T1" fmla="*/ 246 h 746"/>
                <a:gd name="T2" fmla="*/ 237 w 245"/>
                <a:gd name="T3" fmla="*/ 271 h 746"/>
                <a:gd name="T4" fmla="*/ 243 w 245"/>
                <a:gd name="T5" fmla="*/ 302 h 746"/>
                <a:gd name="T6" fmla="*/ 245 w 245"/>
                <a:gd name="T7" fmla="*/ 336 h 746"/>
                <a:gd name="T8" fmla="*/ 243 w 245"/>
                <a:gd name="T9" fmla="*/ 373 h 746"/>
                <a:gd name="T10" fmla="*/ 234 w 245"/>
                <a:gd name="T11" fmla="*/ 430 h 746"/>
                <a:gd name="T12" fmla="*/ 224 w 245"/>
                <a:gd name="T13" fmla="*/ 486 h 746"/>
                <a:gd name="T14" fmla="*/ 210 w 245"/>
                <a:gd name="T15" fmla="*/ 540 h 746"/>
                <a:gd name="T16" fmla="*/ 195 w 245"/>
                <a:gd name="T17" fmla="*/ 588 h 746"/>
                <a:gd name="T18" fmla="*/ 178 w 245"/>
                <a:gd name="T19" fmla="*/ 636 h 746"/>
                <a:gd name="T20" fmla="*/ 160 w 245"/>
                <a:gd name="T21" fmla="*/ 678 h 746"/>
                <a:gd name="T22" fmla="*/ 140 w 245"/>
                <a:gd name="T23" fmla="*/ 715 h 746"/>
                <a:gd name="T24" fmla="*/ 120 w 245"/>
                <a:gd name="T25" fmla="*/ 746 h 746"/>
                <a:gd name="T26" fmla="*/ 105 w 245"/>
                <a:gd name="T27" fmla="*/ 743 h 746"/>
                <a:gd name="T28" fmla="*/ 93 w 245"/>
                <a:gd name="T29" fmla="*/ 732 h 746"/>
                <a:gd name="T30" fmla="*/ 80 w 245"/>
                <a:gd name="T31" fmla="*/ 715 h 746"/>
                <a:gd name="T32" fmla="*/ 68 w 245"/>
                <a:gd name="T33" fmla="*/ 695 h 746"/>
                <a:gd name="T34" fmla="*/ 57 w 245"/>
                <a:gd name="T35" fmla="*/ 673 h 746"/>
                <a:gd name="T36" fmla="*/ 45 w 245"/>
                <a:gd name="T37" fmla="*/ 650 h 746"/>
                <a:gd name="T38" fmla="*/ 34 w 245"/>
                <a:gd name="T39" fmla="*/ 627 h 746"/>
                <a:gd name="T40" fmla="*/ 22 w 245"/>
                <a:gd name="T41" fmla="*/ 605 h 746"/>
                <a:gd name="T42" fmla="*/ 11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5 w 245"/>
                <a:gd name="T69" fmla="*/ 3 h 746"/>
                <a:gd name="T70" fmla="*/ 98 w 245"/>
                <a:gd name="T71" fmla="*/ 0 h 746"/>
                <a:gd name="T72" fmla="*/ 111 w 245"/>
                <a:gd name="T73" fmla="*/ 6 h 746"/>
                <a:gd name="T74" fmla="*/ 126 w 245"/>
                <a:gd name="T75" fmla="*/ 28 h 746"/>
                <a:gd name="T76" fmla="*/ 142 w 245"/>
                <a:gd name="T77" fmla="*/ 51 h 746"/>
                <a:gd name="T78" fmla="*/ 157 w 245"/>
                <a:gd name="T79" fmla="*/ 79 h 746"/>
                <a:gd name="T80" fmla="*/ 172 w 245"/>
                <a:gd name="T81" fmla="*/ 110 h 746"/>
                <a:gd name="T82" fmla="*/ 187 w 245"/>
                <a:gd name="T83" fmla="*/ 144 h 746"/>
                <a:gd name="T84" fmla="*/ 200 w 245"/>
                <a:gd name="T85" fmla="*/ 178 h 746"/>
                <a:gd name="T86" fmla="*/ 214 w 245"/>
                <a:gd name="T87" fmla="*/ 212 h 746"/>
                <a:gd name="T88" fmla="*/ 228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8" y="246"/>
                  </a:moveTo>
                  <a:lnTo>
                    <a:pt x="237" y="271"/>
                  </a:lnTo>
                  <a:lnTo>
                    <a:pt x="243" y="302"/>
                  </a:lnTo>
                  <a:lnTo>
                    <a:pt x="245" y="336"/>
                  </a:lnTo>
                  <a:lnTo>
                    <a:pt x="243" y="373"/>
                  </a:lnTo>
                  <a:lnTo>
                    <a:pt x="234" y="430"/>
                  </a:lnTo>
                  <a:lnTo>
                    <a:pt x="224" y="486"/>
                  </a:lnTo>
                  <a:lnTo>
                    <a:pt x="210" y="540"/>
                  </a:lnTo>
                  <a:lnTo>
                    <a:pt x="195" y="588"/>
                  </a:lnTo>
                  <a:lnTo>
                    <a:pt x="178" y="636"/>
                  </a:lnTo>
                  <a:lnTo>
                    <a:pt x="160" y="678"/>
                  </a:lnTo>
                  <a:lnTo>
                    <a:pt x="140" y="715"/>
                  </a:lnTo>
                  <a:lnTo>
                    <a:pt x="120" y="746"/>
                  </a:lnTo>
                  <a:lnTo>
                    <a:pt x="105" y="743"/>
                  </a:lnTo>
                  <a:lnTo>
                    <a:pt x="93" y="732"/>
                  </a:lnTo>
                  <a:lnTo>
                    <a:pt x="80" y="715"/>
                  </a:lnTo>
                  <a:lnTo>
                    <a:pt x="68" y="695"/>
                  </a:lnTo>
                  <a:lnTo>
                    <a:pt x="57" y="673"/>
                  </a:lnTo>
                  <a:lnTo>
                    <a:pt x="45" y="650"/>
                  </a:lnTo>
                  <a:lnTo>
                    <a:pt x="34" y="627"/>
                  </a:lnTo>
                  <a:lnTo>
                    <a:pt x="22" y="605"/>
                  </a:lnTo>
                  <a:lnTo>
                    <a:pt x="11"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5" y="3"/>
                  </a:lnTo>
                  <a:lnTo>
                    <a:pt x="98" y="0"/>
                  </a:lnTo>
                  <a:lnTo>
                    <a:pt x="111" y="6"/>
                  </a:lnTo>
                  <a:lnTo>
                    <a:pt x="126" y="28"/>
                  </a:lnTo>
                  <a:lnTo>
                    <a:pt x="142" y="51"/>
                  </a:lnTo>
                  <a:lnTo>
                    <a:pt x="157" y="79"/>
                  </a:lnTo>
                  <a:lnTo>
                    <a:pt x="172" y="110"/>
                  </a:lnTo>
                  <a:lnTo>
                    <a:pt x="187" y="144"/>
                  </a:lnTo>
                  <a:lnTo>
                    <a:pt x="200" y="178"/>
                  </a:lnTo>
                  <a:lnTo>
                    <a:pt x="214" y="212"/>
                  </a:lnTo>
                  <a:lnTo>
                    <a:pt x="228"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4"/>
            <p:cNvSpPr>
              <a:spLocks/>
            </p:cNvSpPr>
            <p:nvPr/>
          </p:nvSpPr>
          <p:spPr bwMode="auto">
            <a:xfrm>
              <a:off x="8690548" y="6558051"/>
              <a:ext cx="129311" cy="91582"/>
            </a:xfrm>
            <a:custGeom>
              <a:avLst/>
              <a:gdLst>
                <a:gd name="T0" fmla="*/ 175 w 187"/>
                <a:gd name="T1" fmla="*/ 82 h 351"/>
                <a:gd name="T2" fmla="*/ 181 w 187"/>
                <a:gd name="T3" fmla="*/ 111 h 351"/>
                <a:gd name="T4" fmla="*/ 186 w 187"/>
                <a:gd name="T5" fmla="*/ 142 h 351"/>
                <a:gd name="T6" fmla="*/ 187 w 187"/>
                <a:gd name="T7" fmla="*/ 176 h 351"/>
                <a:gd name="T8" fmla="*/ 185 w 187"/>
                <a:gd name="T9" fmla="*/ 210 h 351"/>
                <a:gd name="T10" fmla="*/ 183 w 187"/>
                <a:gd name="T11" fmla="*/ 235 h 351"/>
                <a:gd name="T12" fmla="*/ 178 w 187"/>
                <a:gd name="T13" fmla="*/ 258 h 351"/>
                <a:gd name="T14" fmla="*/ 172 w 187"/>
                <a:gd name="T15" fmla="*/ 277 h 351"/>
                <a:gd name="T16" fmla="*/ 166 w 187"/>
                <a:gd name="T17" fmla="*/ 297 h 351"/>
                <a:gd name="T18" fmla="*/ 157 w 187"/>
                <a:gd name="T19" fmla="*/ 314 h 351"/>
                <a:gd name="T20" fmla="*/ 149 w 187"/>
                <a:gd name="T21" fmla="*/ 328 h 351"/>
                <a:gd name="T22" fmla="*/ 140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3 w 187"/>
                <a:gd name="T39" fmla="*/ 212 h 351"/>
                <a:gd name="T40" fmla="*/ 3 w 187"/>
                <a:gd name="T41" fmla="*/ 167 h 351"/>
                <a:gd name="T42" fmla="*/ 0 w 187"/>
                <a:gd name="T43" fmla="*/ 145 h 351"/>
                <a:gd name="T44" fmla="*/ 0 w 187"/>
                <a:gd name="T45" fmla="*/ 119 h 351"/>
                <a:gd name="T46" fmla="*/ 1 w 187"/>
                <a:gd name="T47" fmla="*/ 94 h 351"/>
                <a:gd name="T48" fmla="*/ 5 w 187"/>
                <a:gd name="T49" fmla="*/ 71 h 351"/>
                <a:gd name="T50" fmla="*/ 13 w 187"/>
                <a:gd name="T51" fmla="*/ 51 h 351"/>
                <a:gd name="T52" fmla="*/ 23 w 187"/>
                <a:gd name="T53" fmla="*/ 31 h 351"/>
                <a:gd name="T54" fmla="*/ 32 w 187"/>
                <a:gd name="T55" fmla="*/ 20 h 351"/>
                <a:gd name="T56" fmla="*/ 43 w 187"/>
                <a:gd name="T57" fmla="*/ 9 h 351"/>
                <a:gd name="T58" fmla="*/ 55 w 187"/>
                <a:gd name="T59" fmla="*/ 3 h 351"/>
                <a:gd name="T60" fmla="*/ 65 w 187"/>
                <a:gd name="T61" fmla="*/ 0 h 351"/>
                <a:gd name="T62" fmla="*/ 77 w 187"/>
                <a:gd name="T63" fmla="*/ 0 h 351"/>
                <a:gd name="T64" fmla="*/ 88 w 187"/>
                <a:gd name="T65" fmla="*/ 3 h 351"/>
                <a:gd name="T66" fmla="*/ 100 w 187"/>
                <a:gd name="T67" fmla="*/ 6 h 351"/>
                <a:gd name="T68" fmla="*/ 113 w 187"/>
                <a:gd name="T69" fmla="*/ 15 h 351"/>
                <a:gd name="T70" fmla="*/ 123 w 187"/>
                <a:gd name="T71" fmla="*/ 23 h 351"/>
                <a:gd name="T72" fmla="*/ 135 w 187"/>
                <a:gd name="T73" fmla="*/ 31 h 351"/>
                <a:gd name="T74" fmla="*/ 146 w 187"/>
                <a:gd name="T75" fmla="*/ 43 h 351"/>
                <a:gd name="T76" fmla="*/ 156 w 187"/>
                <a:gd name="T77" fmla="*/ 57 h 351"/>
                <a:gd name="T78" fmla="*/ 166 w 187"/>
                <a:gd name="T79" fmla="*/ 68 h 351"/>
                <a:gd name="T80" fmla="*/ 175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5" y="82"/>
                  </a:moveTo>
                  <a:lnTo>
                    <a:pt x="181" y="111"/>
                  </a:lnTo>
                  <a:lnTo>
                    <a:pt x="186" y="142"/>
                  </a:lnTo>
                  <a:lnTo>
                    <a:pt x="187" y="176"/>
                  </a:lnTo>
                  <a:lnTo>
                    <a:pt x="185" y="210"/>
                  </a:lnTo>
                  <a:lnTo>
                    <a:pt x="183" y="235"/>
                  </a:lnTo>
                  <a:lnTo>
                    <a:pt x="178" y="258"/>
                  </a:lnTo>
                  <a:lnTo>
                    <a:pt x="172" y="277"/>
                  </a:lnTo>
                  <a:lnTo>
                    <a:pt x="166" y="297"/>
                  </a:lnTo>
                  <a:lnTo>
                    <a:pt x="157" y="314"/>
                  </a:lnTo>
                  <a:lnTo>
                    <a:pt x="149" y="328"/>
                  </a:lnTo>
                  <a:lnTo>
                    <a:pt x="140" y="340"/>
                  </a:lnTo>
                  <a:lnTo>
                    <a:pt x="131" y="348"/>
                  </a:lnTo>
                  <a:lnTo>
                    <a:pt x="111" y="351"/>
                  </a:lnTo>
                  <a:lnTo>
                    <a:pt x="92" y="342"/>
                  </a:lnTo>
                  <a:lnTo>
                    <a:pt x="73" y="331"/>
                  </a:lnTo>
                  <a:lnTo>
                    <a:pt x="56" y="311"/>
                  </a:lnTo>
                  <a:lnTo>
                    <a:pt x="40" y="283"/>
                  </a:lnTo>
                  <a:lnTo>
                    <a:pt x="25" y="252"/>
                  </a:lnTo>
                  <a:lnTo>
                    <a:pt x="13" y="212"/>
                  </a:lnTo>
                  <a:lnTo>
                    <a:pt x="3" y="167"/>
                  </a:lnTo>
                  <a:lnTo>
                    <a:pt x="0" y="145"/>
                  </a:lnTo>
                  <a:lnTo>
                    <a:pt x="0" y="119"/>
                  </a:lnTo>
                  <a:lnTo>
                    <a:pt x="1" y="94"/>
                  </a:lnTo>
                  <a:lnTo>
                    <a:pt x="5" y="71"/>
                  </a:lnTo>
                  <a:lnTo>
                    <a:pt x="13" y="51"/>
                  </a:lnTo>
                  <a:lnTo>
                    <a:pt x="23" y="31"/>
                  </a:lnTo>
                  <a:lnTo>
                    <a:pt x="32" y="20"/>
                  </a:lnTo>
                  <a:lnTo>
                    <a:pt x="43" y="9"/>
                  </a:lnTo>
                  <a:lnTo>
                    <a:pt x="55" y="3"/>
                  </a:lnTo>
                  <a:lnTo>
                    <a:pt x="65" y="0"/>
                  </a:lnTo>
                  <a:lnTo>
                    <a:pt x="77" y="0"/>
                  </a:lnTo>
                  <a:lnTo>
                    <a:pt x="88" y="3"/>
                  </a:lnTo>
                  <a:lnTo>
                    <a:pt x="100" y="6"/>
                  </a:lnTo>
                  <a:lnTo>
                    <a:pt x="113" y="15"/>
                  </a:lnTo>
                  <a:lnTo>
                    <a:pt x="123" y="23"/>
                  </a:lnTo>
                  <a:lnTo>
                    <a:pt x="135" y="31"/>
                  </a:lnTo>
                  <a:lnTo>
                    <a:pt x="146" y="43"/>
                  </a:lnTo>
                  <a:lnTo>
                    <a:pt x="156" y="57"/>
                  </a:lnTo>
                  <a:lnTo>
                    <a:pt x="166"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5"/>
            <p:cNvSpPr>
              <a:spLocks/>
            </p:cNvSpPr>
            <p:nvPr/>
          </p:nvSpPr>
          <p:spPr bwMode="auto">
            <a:xfrm>
              <a:off x="8632357" y="6639197"/>
              <a:ext cx="90518" cy="84798"/>
            </a:xfrm>
            <a:custGeom>
              <a:avLst/>
              <a:gdLst>
                <a:gd name="T0" fmla="*/ 121 w 127"/>
                <a:gd name="T1" fmla="*/ 111 h 325"/>
                <a:gd name="T2" fmla="*/ 124 w 127"/>
                <a:gd name="T3" fmla="*/ 144 h 325"/>
                <a:gd name="T4" fmla="*/ 127 w 127"/>
                <a:gd name="T5" fmla="*/ 178 h 325"/>
                <a:gd name="T6" fmla="*/ 126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8 h 325"/>
                <a:gd name="T18" fmla="*/ 95 w 127"/>
                <a:gd name="T19" fmla="*/ 317 h 325"/>
                <a:gd name="T20" fmla="*/ 86 w 127"/>
                <a:gd name="T21" fmla="*/ 323 h 325"/>
                <a:gd name="T22" fmla="*/ 79 w 127"/>
                <a:gd name="T23" fmla="*/ 325 h 325"/>
                <a:gd name="T24" fmla="*/ 70 w 127"/>
                <a:gd name="T25" fmla="*/ 325 h 325"/>
                <a:gd name="T26" fmla="*/ 60 w 127"/>
                <a:gd name="T27" fmla="*/ 323 h 325"/>
                <a:gd name="T28" fmla="*/ 50 w 127"/>
                <a:gd name="T29" fmla="*/ 317 h 325"/>
                <a:gd name="T30" fmla="*/ 41 w 127"/>
                <a:gd name="T31" fmla="*/ 306 h 325"/>
                <a:gd name="T32" fmla="*/ 31 w 127"/>
                <a:gd name="T33" fmla="*/ 291 h 325"/>
                <a:gd name="T34" fmla="*/ 23 w 127"/>
                <a:gd name="T35" fmla="*/ 274 h 325"/>
                <a:gd name="T36" fmla="*/ 15 w 127"/>
                <a:gd name="T37" fmla="*/ 255 h 325"/>
                <a:gd name="T38" fmla="*/ 9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0 w 127"/>
                <a:gd name="T55" fmla="*/ 3 h 325"/>
                <a:gd name="T56" fmla="*/ 41 w 127"/>
                <a:gd name="T57" fmla="*/ 0 h 325"/>
                <a:gd name="T58" fmla="*/ 50 w 127"/>
                <a:gd name="T59" fmla="*/ 3 h 325"/>
                <a:gd name="T60" fmla="*/ 61 w 127"/>
                <a:gd name="T61" fmla="*/ 6 h 325"/>
                <a:gd name="T62" fmla="*/ 71 w 127"/>
                <a:gd name="T63" fmla="*/ 12 h 325"/>
                <a:gd name="T64" fmla="*/ 81 w 127"/>
                <a:gd name="T65" fmla="*/ 17 h 325"/>
                <a:gd name="T66" fmla="*/ 87 w 127"/>
                <a:gd name="T67" fmla="*/ 23 h 325"/>
                <a:gd name="T68" fmla="*/ 93 w 127"/>
                <a:gd name="T69" fmla="*/ 31 h 325"/>
                <a:gd name="T70" fmla="*/ 99 w 127"/>
                <a:gd name="T71" fmla="*/ 43 h 325"/>
                <a:gd name="T72" fmla="*/ 104 w 127"/>
                <a:gd name="T73" fmla="*/ 54 h 325"/>
                <a:gd name="T74" fmla="*/ 108 w 127"/>
                <a:gd name="T75" fmla="*/ 65 h 325"/>
                <a:gd name="T76" fmla="*/ 114 w 127"/>
                <a:gd name="T77" fmla="*/ 79 h 325"/>
                <a:gd name="T78" fmla="*/ 118 w 127"/>
                <a:gd name="T79" fmla="*/ 94 h 325"/>
                <a:gd name="T80" fmla="*/ 121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11"/>
                  </a:moveTo>
                  <a:lnTo>
                    <a:pt x="124" y="144"/>
                  </a:lnTo>
                  <a:lnTo>
                    <a:pt x="127" y="178"/>
                  </a:lnTo>
                  <a:lnTo>
                    <a:pt x="126" y="215"/>
                  </a:lnTo>
                  <a:lnTo>
                    <a:pt x="123" y="246"/>
                  </a:lnTo>
                  <a:lnTo>
                    <a:pt x="119" y="266"/>
                  </a:lnTo>
                  <a:lnTo>
                    <a:pt x="114" y="283"/>
                  </a:lnTo>
                  <a:lnTo>
                    <a:pt x="108" y="297"/>
                  </a:lnTo>
                  <a:lnTo>
                    <a:pt x="102" y="308"/>
                  </a:lnTo>
                  <a:lnTo>
                    <a:pt x="95" y="317"/>
                  </a:lnTo>
                  <a:lnTo>
                    <a:pt x="86" y="323"/>
                  </a:lnTo>
                  <a:lnTo>
                    <a:pt x="79" y="325"/>
                  </a:lnTo>
                  <a:lnTo>
                    <a:pt x="70" y="325"/>
                  </a:lnTo>
                  <a:lnTo>
                    <a:pt x="60" y="323"/>
                  </a:lnTo>
                  <a:lnTo>
                    <a:pt x="50" y="317"/>
                  </a:lnTo>
                  <a:lnTo>
                    <a:pt x="41" y="306"/>
                  </a:lnTo>
                  <a:lnTo>
                    <a:pt x="31" y="291"/>
                  </a:lnTo>
                  <a:lnTo>
                    <a:pt x="23" y="274"/>
                  </a:lnTo>
                  <a:lnTo>
                    <a:pt x="15" y="255"/>
                  </a:lnTo>
                  <a:lnTo>
                    <a:pt x="9" y="232"/>
                  </a:lnTo>
                  <a:lnTo>
                    <a:pt x="5" y="207"/>
                  </a:lnTo>
                  <a:lnTo>
                    <a:pt x="2" y="167"/>
                  </a:lnTo>
                  <a:lnTo>
                    <a:pt x="0" y="128"/>
                  </a:lnTo>
                  <a:lnTo>
                    <a:pt x="2" y="88"/>
                  </a:lnTo>
                  <a:lnTo>
                    <a:pt x="7" y="51"/>
                  </a:lnTo>
                  <a:lnTo>
                    <a:pt x="13" y="29"/>
                  </a:lnTo>
                  <a:lnTo>
                    <a:pt x="22" y="12"/>
                  </a:lnTo>
                  <a:lnTo>
                    <a:pt x="30" y="3"/>
                  </a:lnTo>
                  <a:lnTo>
                    <a:pt x="41" y="0"/>
                  </a:lnTo>
                  <a:lnTo>
                    <a:pt x="50" y="3"/>
                  </a:lnTo>
                  <a:lnTo>
                    <a:pt x="61" y="6"/>
                  </a:lnTo>
                  <a:lnTo>
                    <a:pt x="71" y="12"/>
                  </a:lnTo>
                  <a:lnTo>
                    <a:pt x="81" y="17"/>
                  </a:lnTo>
                  <a:lnTo>
                    <a:pt x="87" y="23"/>
                  </a:lnTo>
                  <a:lnTo>
                    <a:pt x="93" y="31"/>
                  </a:lnTo>
                  <a:lnTo>
                    <a:pt x="99" y="43"/>
                  </a:lnTo>
                  <a:lnTo>
                    <a:pt x="104" y="54"/>
                  </a:lnTo>
                  <a:lnTo>
                    <a:pt x="108"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1036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What’s New</a:t>
            </a:r>
          </a:p>
        </p:txBody>
      </p:sp>
      <p:sp>
        <p:nvSpPr>
          <p:cNvPr id="3" name="Content Placeholder 2"/>
          <p:cNvSpPr>
            <a:spLocks noGrp="1"/>
          </p:cNvSpPr>
          <p:nvPr>
            <p:ph idx="1"/>
          </p:nvPr>
        </p:nvSpPr>
        <p:spPr>
          <a:xfrm>
            <a:off x="1435608" y="1981200"/>
            <a:ext cx="7498080" cy="4267200"/>
          </a:xfrm>
        </p:spPr>
        <p:txBody>
          <a:bodyPr/>
          <a:lstStyle/>
          <a:p>
            <a:r>
              <a:rPr lang="en-US" dirty="0"/>
              <a:t>Grade 3-5 self-contained class</a:t>
            </a:r>
          </a:p>
          <a:p>
            <a:r>
              <a:rPr lang="en-US" dirty="0"/>
              <a:t>Part-Time Spanish Teacher</a:t>
            </a:r>
          </a:p>
          <a:p>
            <a:r>
              <a:rPr lang="en-US" dirty="0"/>
              <a:t>Increase school psychologist from part-time to full time </a:t>
            </a:r>
          </a:p>
          <a:p>
            <a:r>
              <a:rPr lang="en-US" dirty="0"/>
              <a:t>Part- Time CST secretary</a:t>
            </a:r>
          </a:p>
        </p:txBody>
      </p:sp>
      <p:grpSp>
        <p:nvGrpSpPr>
          <p:cNvPr id="4" name="Group 3"/>
          <p:cNvGrpSpPr/>
          <p:nvPr/>
        </p:nvGrpSpPr>
        <p:grpSpPr>
          <a:xfrm>
            <a:off x="5638800" y="6130405"/>
            <a:ext cx="3200456" cy="633511"/>
            <a:chOff x="5638800" y="6130405"/>
            <a:chExt cx="3200456" cy="633511"/>
          </a:xfrm>
        </p:grpSpPr>
        <p:sp>
          <p:nvSpPr>
            <p:cNvPr id="5" name="AutoShape 4"/>
            <p:cNvSpPr>
              <a:spLocks noChangeAspect="1" noChangeArrowheads="1" noTextEdit="1"/>
            </p:cNvSpPr>
            <p:nvPr/>
          </p:nvSpPr>
          <p:spPr bwMode="auto">
            <a:xfrm>
              <a:off x="5638800" y="6130405"/>
              <a:ext cx="3200456" cy="63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p:cNvSpPr>
            <p:nvPr/>
          </p:nvSpPr>
          <p:spPr bwMode="auto">
            <a:xfrm>
              <a:off x="5735783" y="6133275"/>
              <a:ext cx="84053" cy="109846"/>
            </a:xfrm>
            <a:custGeom>
              <a:avLst/>
              <a:gdLst>
                <a:gd name="T0" fmla="*/ 115 w 117"/>
                <a:gd name="T1" fmla="*/ 99 h 421"/>
                <a:gd name="T2" fmla="*/ 117 w 117"/>
                <a:gd name="T3" fmla="*/ 144 h 421"/>
                <a:gd name="T4" fmla="*/ 116 w 117"/>
                <a:gd name="T5" fmla="*/ 190 h 421"/>
                <a:gd name="T6" fmla="*/ 114 w 117"/>
                <a:gd name="T7" fmla="*/ 232 h 421"/>
                <a:gd name="T8" fmla="*/ 109 w 117"/>
                <a:gd name="T9" fmla="*/ 274 h 421"/>
                <a:gd name="T10" fmla="*/ 101 w 117"/>
                <a:gd name="T11" fmla="*/ 314 h 421"/>
                <a:gd name="T12" fmla="*/ 92 w 117"/>
                <a:gd name="T13" fmla="*/ 348 h 421"/>
                <a:gd name="T14" fmla="*/ 81 w 117"/>
                <a:gd name="T15" fmla="*/ 382 h 421"/>
                <a:gd name="T16" fmla="*/ 68 w 117"/>
                <a:gd name="T17" fmla="*/ 410 h 421"/>
                <a:gd name="T18" fmla="*/ 62 w 117"/>
                <a:gd name="T19" fmla="*/ 416 h 421"/>
                <a:gd name="T20" fmla="*/ 58 w 117"/>
                <a:gd name="T21" fmla="*/ 419 h 421"/>
                <a:gd name="T22" fmla="*/ 52 w 117"/>
                <a:gd name="T23" fmla="*/ 421 h 421"/>
                <a:gd name="T24" fmla="*/ 47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5 w 117"/>
                <a:gd name="T39" fmla="*/ 351 h 421"/>
                <a:gd name="T40" fmla="*/ 2 w 117"/>
                <a:gd name="T41" fmla="*/ 328 h 421"/>
                <a:gd name="T42" fmla="*/ 0 w 117"/>
                <a:gd name="T43" fmla="*/ 283 h 421"/>
                <a:gd name="T44" fmla="*/ 0 w 117"/>
                <a:gd name="T45" fmla="*/ 241 h 421"/>
                <a:gd name="T46" fmla="*/ 3 w 117"/>
                <a:gd name="T47" fmla="*/ 198 h 421"/>
                <a:gd name="T48" fmla="*/ 8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8 w 117"/>
                <a:gd name="T65" fmla="*/ 3 h 421"/>
                <a:gd name="T66" fmla="*/ 72 w 117"/>
                <a:gd name="T67" fmla="*/ 0 h 421"/>
                <a:gd name="T68" fmla="*/ 76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4" y="232"/>
                  </a:lnTo>
                  <a:lnTo>
                    <a:pt x="109" y="274"/>
                  </a:lnTo>
                  <a:lnTo>
                    <a:pt x="101" y="314"/>
                  </a:lnTo>
                  <a:lnTo>
                    <a:pt x="92" y="348"/>
                  </a:lnTo>
                  <a:lnTo>
                    <a:pt x="81" y="382"/>
                  </a:lnTo>
                  <a:lnTo>
                    <a:pt x="68" y="410"/>
                  </a:lnTo>
                  <a:lnTo>
                    <a:pt x="62" y="416"/>
                  </a:lnTo>
                  <a:lnTo>
                    <a:pt x="58" y="419"/>
                  </a:lnTo>
                  <a:lnTo>
                    <a:pt x="52" y="421"/>
                  </a:lnTo>
                  <a:lnTo>
                    <a:pt x="47" y="421"/>
                  </a:lnTo>
                  <a:lnTo>
                    <a:pt x="41" y="419"/>
                  </a:lnTo>
                  <a:lnTo>
                    <a:pt x="36" y="416"/>
                  </a:lnTo>
                  <a:lnTo>
                    <a:pt x="31" y="413"/>
                  </a:lnTo>
                  <a:lnTo>
                    <a:pt x="25" y="410"/>
                  </a:lnTo>
                  <a:lnTo>
                    <a:pt x="17" y="393"/>
                  </a:lnTo>
                  <a:lnTo>
                    <a:pt x="11" y="373"/>
                  </a:lnTo>
                  <a:lnTo>
                    <a:pt x="5" y="351"/>
                  </a:lnTo>
                  <a:lnTo>
                    <a:pt x="2" y="328"/>
                  </a:lnTo>
                  <a:lnTo>
                    <a:pt x="0" y="283"/>
                  </a:lnTo>
                  <a:lnTo>
                    <a:pt x="0" y="241"/>
                  </a:lnTo>
                  <a:lnTo>
                    <a:pt x="3" y="198"/>
                  </a:lnTo>
                  <a:lnTo>
                    <a:pt x="8" y="156"/>
                  </a:lnTo>
                  <a:lnTo>
                    <a:pt x="15" y="116"/>
                  </a:lnTo>
                  <a:lnTo>
                    <a:pt x="24" y="82"/>
                  </a:lnTo>
                  <a:lnTo>
                    <a:pt x="36" y="48"/>
                  </a:lnTo>
                  <a:lnTo>
                    <a:pt x="50" y="20"/>
                  </a:lnTo>
                  <a:lnTo>
                    <a:pt x="54" y="17"/>
                  </a:lnTo>
                  <a:lnTo>
                    <a:pt x="58" y="12"/>
                  </a:lnTo>
                  <a:lnTo>
                    <a:pt x="62" y="9"/>
                  </a:lnTo>
                  <a:lnTo>
                    <a:pt x="68" y="3"/>
                  </a:lnTo>
                  <a:lnTo>
                    <a:pt x="72" y="0"/>
                  </a:lnTo>
                  <a:lnTo>
                    <a:pt x="76"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p:cNvSpPr>
            <p:nvPr/>
          </p:nvSpPr>
          <p:spPr bwMode="auto">
            <a:xfrm>
              <a:off x="582630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8 w 150"/>
                <a:gd name="T31" fmla="*/ 399 h 407"/>
                <a:gd name="T32" fmla="*/ 18 w 150"/>
                <a:gd name="T33" fmla="*/ 388 h 407"/>
                <a:gd name="T34" fmla="*/ 7 w 150"/>
                <a:gd name="T35" fmla="*/ 342 h 407"/>
                <a:gd name="T36" fmla="*/ 1 w 150"/>
                <a:gd name="T37" fmla="*/ 289 h 407"/>
                <a:gd name="T38" fmla="*/ 0 w 150"/>
                <a:gd name="T39" fmla="*/ 235 h 407"/>
                <a:gd name="T40" fmla="*/ 5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7 w 150"/>
                <a:gd name="T63" fmla="*/ 34 h 407"/>
                <a:gd name="T64" fmla="*/ 126 w 150"/>
                <a:gd name="T65" fmla="*/ 54 h 407"/>
                <a:gd name="T66" fmla="*/ 133 w 150"/>
                <a:gd name="T67" fmla="*/ 74 h 407"/>
                <a:gd name="T68" fmla="*/ 140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8" y="399"/>
                  </a:lnTo>
                  <a:lnTo>
                    <a:pt x="18" y="388"/>
                  </a:lnTo>
                  <a:lnTo>
                    <a:pt x="7" y="342"/>
                  </a:lnTo>
                  <a:lnTo>
                    <a:pt x="1" y="289"/>
                  </a:lnTo>
                  <a:lnTo>
                    <a:pt x="0" y="235"/>
                  </a:lnTo>
                  <a:lnTo>
                    <a:pt x="5" y="184"/>
                  </a:lnTo>
                  <a:lnTo>
                    <a:pt x="14" y="153"/>
                  </a:lnTo>
                  <a:lnTo>
                    <a:pt x="23" y="125"/>
                  </a:lnTo>
                  <a:lnTo>
                    <a:pt x="34" y="102"/>
                  </a:lnTo>
                  <a:lnTo>
                    <a:pt x="44" y="80"/>
                  </a:lnTo>
                  <a:lnTo>
                    <a:pt x="56" y="60"/>
                  </a:lnTo>
                  <a:lnTo>
                    <a:pt x="68" y="40"/>
                  </a:lnTo>
                  <a:lnTo>
                    <a:pt x="79" y="20"/>
                  </a:lnTo>
                  <a:lnTo>
                    <a:pt x="90" y="0"/>
                  </a:lnTo>
                  <a:lnTo>
                    <a:pt x="99" y="6"/>
                  </a:lnTo>
                  <a:lnTo>
                    <a:pt x="109" y="20"/>
                  </a:lnTo>
                  <a:lnTo>
                    <a:pt x="117" y="34"/>
                  </a:lnTo>
                  <a:lnTo>
                    <a:pt x="126" y="54"/>
                  </a:lnTo>
                  <a:lnTo>
                    <a:pt x="133" y="74"/>
                  </a:lnTo>
                  <a:lnTo>
                    <a:pt x="140"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p:cNvSpPr>
            <p:nvPr/>
          </p:nvSpPr>
          <p:spPr bwMode="auto">
            <a:xfrm>
              <a:off x="5645265" y="6255907"/>
              <a:ext cx="193967" cy="194646"/>
            </a:xfrm>
            <a:custGeom>
              <a:avLst/>
              <a:gdLst>
                <a:gd name="T0" fmla="*/ 256 w 263"/>
                <a:gd name="T1" fmla="*/ 234 h 746"/>
                <a:gd name="T2" fmla="*/ 262 w 263"/>
                <a:gd name="T3" fmla="*/ 271 h 746"/>
                <a:gd name="T4" fmla="*/ 263 w 263"/>
                <a:gd name="T5" fmla="*/ 308 h 746"/>
                <a:gd name="T6" fmla="*/ 260 w 263"/>
                <a:gd name="T7" fmla="*/ 342 h 746"/>
                <a:gd name="T8" fmla="*/ 255 w 263"/>
                <a:gd name="T9" fmla="*/ 375 h 746"/>
                <a:gd name="T10" fmla="*/ 249 w 263"/>
                <a:gd name="T11" fmla="*/ 407 h 746"/>
                <a:gd name="T12" fmla="*/ 242 w 263"/>
                <a:gd name="T13" fmla="*/ 440 h 746"/>
                <a:gd name="T14" fmla="*/ 234 w 263"/>
                <a:gd name="T15" fmla="*/ 472 h 746"/>
                <a:gd name="T16" fmla="*/ 228 w 263"/>
                <a:gd name="T17" fmla="*/ 503 h 746"/>
                <a:gd name="T18" fmla="*/ 225 w 263"/>
                <a:gd name="T19" fmla="*/ 537 h 746"/>
                <a:gd name="T20" fmla="*/ 223 w 263"/>
                <a:gd name="T21" fmla="*/ 570 h 746"/>
                <a:gd name="T22" fmla="*/ 219 w 263"/>
                <a:gd name="T23" fmla="*/ 607 h 746"/>
                <a:gd name="T24" fmla="*/ 216 w 263"/>
                <a:gd name="T25" fmla="*/ 641 h 746"/>
                <a:gd name="T26" fmla="*/ 212 w 263"/>
                <a:gd name="T27" fmla="*/ 672 h 746"/>
                <a:gd name="T28" fmla="*/ 205 w 263"/>
                <a:gd name="T29" fmla="*/ 703 h 746"/>
                <a:gd name="T30" fmla="*/ 196 w 263"/>
                <a:gd name="T31" fmla="*/ 726 h 746"/>
                <a:gd name="T32" fmla="*/ 185 w 263"/>
                <a:gd name="T33" fmla="*/ 746 h 746"/>
                <a:gd name="T34" fmla="*/ 168 w 263"/>
                <a:gd name="T35" fmla="*/ 743 h 746"/>
                <a:gd name="T36" fmla="*/ 152 w 263"/>
                <a:gd name="T37" fmla="*/ 734 h 746"/>
                <a:gd name="T38" fmla="*/ 137 w 263"/>
                <a:gd name="T39" fmla="*/ 717 h 746"/>
                <a:gd name="T40" fmla="*/ 122 w 263"/>
                <a:gd name="T41" fmla="*/ 695 h 746"/>
                <a:gd name="T42" fmla="*/ 108 w 263"/>
                <a:gd name="T43" fmla="*/ 667 h 746"/>
                <a:gd name="T44" fmla="*/ 96 w 263"/>
                <a:gd name="T45" fmla="*/ 638 h 746"/>
                <a:gd name="T46" fmla="*/ 83 w 263"/>
                <a:gd name="T47" fmla="*/ 607 h 746"/>
                <a:gd name="T48" fmla="*/ 70 w 263"/>
                <a:gd name="T49" fmla="*/ 573 h 746"/>
                <a:gd name="T50" fmla="*/ 56 w 263"/>
                <a:gd name="T51" fmla="*/ 525 h 746"/>
                <a:gd name="T52" fmla="*/ 41 w 263"/>
                <a:gd name="T53" fmla="*/ 477 h 746"/>
                <a:gd name="T54" fmla="*/ 28 w 263"/>
                <a:gd name="T55" fmla="*/ 429 h 746"/>
                <a:gd name="T56" fmla="*/ 17 w 263"/>
                <a:gd name="T57" fmla="*/ 375 h 746"/>
                <a:gd name="T58" fmla="*/ 7 w 263"/>
                <a:gd name="T59" fmla="*/ 325 h 746"/>
                <a:gd name="T60" fmla="*/ 2 w 263"/>
                <a:gd name="T61" fmla="*/ 268 h 746"/>
                <a:gd name="T62" fmla="*/ 0 w 263"/>
                <a:gd name="T63" fmla="*/ 209 h 746"/>
                <a:gd name="T64" fmla="*/ 3 w 263"/>
                <a:gd name="T65" fmla="*/ 146 h 746"/>
                <a:gd name="T66" fmla="*/ 14 w 263"/>
                <a:gd name="T67" fmla="*/ 113 h 746"/>
                <a:gd name="T68" fmla="*/ 27 w 263"/>
                <a:gd name="T69" fmla="*/ 79 h 746"/>
                <a:gd name="T70" fmla="*/ 41 w 263"/>
                <a:gd name="T71" fmla="*/ 50 h 746"/>
                <a:gd name="T72" fmla="*/ 56 w 263"/>
                <a:gd name="T73" fmla="*/ 28 h 746"/>
                <a:gd name="T74" fmla="*/ 71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4 w 263"/>
                <a:gd name="T95" fmla="*/ 189 h 746"/>
                <a:gd name="T96" fmla="*/ 256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6" y="234"/>
                  </a:moveTo>
                  <a:lnTo>
                    <a:pt x="262" y="271"/>
                  </a:lnTo>
                  <a:lnTo>
                    <a:pt x="263" y="308"/>
                  </a:lnTo>
                  <a:lnTo>
                    <a:pt x="260" y="342"/>
                  </a:lnTo>
                  <a:lnTo>
                    <a:pt x="255" y="375"/>
                  </a:lnTo>
                  <a:lnTo>
                    <a:pt x="249" y="407"/>
                  </a:lnTo>
                  <a:lnTo>
                    <a:pt x="242" y="440"/>
                  </a:lnTo>
                  <a:lnTo>
                    <a:pt x="234" y="472"/>
                  </a:lnTo>
                  <a:lnTo>
                    <a:pt x="228" y="503"/>
                  </a:lnTo>
                  <a:lnTo>
                    <a:pt x="225" y="537"/>
                  </a:lnTo>
                  <a:lnTo>
                    <a:pt x="223" y="570"/>
                  </a:lnTo>
                  <a:lnTo>
                    <a:pt x="219" y="607"/>
                  </a:lnTo>
                  <a:lnTo>
                    <a:pt x="216" y="641"/>
                  </a:lnTo>
                  <a:lnTo>
                    <a:pt x="212" y="672"/>
                  </a:lnTo>
                  <a:lnTo>
                    <a:pt x="205" y="703"/>
                  </a:lnTo>
                  <a:lnTo>
                    <a:pt x="196" y="726"/>
                  </a:lnTo>
                  <a:lnTo>
                    <a:pt x="185" y="746"/>
                  </a:lnTo>
                  <a:lnTo>
                    <a:pt x="168" y="743"/>
                  </a:lnTo>
                  <a:lnTo>
                    <a:pt x="152" y="734"/>
                  </a:lnTo>
                  <a:lnTo>
                    <a:pt x="137" y="717"/>
                  </a:lnTo>
                  <a:lnTo>
                    <a:pt x="122" y="695"/>
                  </a:lnTo>
                  <a:lnTo>
                    <a:pt x="108" y="667"/>
                  </a:lnTo>
                  <a:lnTo>
                    <a:pt x="96" y="638"/>
                  </a:lnTo>
                  <a:lnTo>
                    <a:pt x="83" y="607"/>
                  </a:lnTo>
                  <a:lnTo>
                    <a:pt x="70" y="573"/>
                  </a:lnTo>
                  <a:lnTo>
                    <a:pt x="56" y="525"/>
                  </a:lnTo>
                  <a:lnTo>
                    <a:pt x="41" y="477"/>
                  </a:lnTo>
                  <a:lnTo>
                    <a:pt x="28" y="429"/>
                  </a:lnTo>
                  <a:lnTo>
                    <a:pt x="17" y="375"/>
                  </a:lnTo>
                  <a:lnTo>
                    <a:pt x="7" y="325"/>
                  </a:lnTo>
                  <a:lnTo>
                    <a:pt x="2" y="268"/>
                  </a:lnTo>
                  <a:lnTo>
                    <a:pt x="0" y="209"/>
                  </a:lnTo>
                  <a:lnTo>
                    <a:pt x="3" y="146"/>
                  </a:lnTo>
                  <a:lnTo>
                    <a:pt x="14" y="113"/>
                  </a:lnTo>
                  <a:lnTo>
                    <a:pt x="27" y="79"/>
                  </a:lnTo>
                  <a:lnTo>
                    <a:pt x="41" y="50"/>
                  </a:lnTo>
                  <a:lnTo>
                    <a:pt x="56" y="28"/>
                  </a:lnTo>
                  <a:lnTo>
                    <a:pt x="71" y="11"/>
                  </a:lnTo>
                  <a:lnTo>
                    <a:pt x="87" y="2"/>
                  </a:lnTo>
                  <a:lnTo>
                    <a:pt x="105" y="0"/>
                  </a:lnTo>
                  <a:lnTo>
                    <a:pt x="123"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9"/>
            <p:cNvSpPr>
              <a:spLocks/>
            </p:cNvSpPr>
            <p:nvPr/>
          </p:nvSpPr>
          <p:spPr bwMode="auto">
            <a:xfrm>
              <a:off x="5865095" y="6266083"/>
              <a:ext cx="122846" cy="98888"/>
            </a:xfrm>
            <a:custGeom>
              <a:avLst/>
              <a:gdLst>
                <a:gd name="T0" fmla="*/ 158 w 175"/>
                <a:gd name="T1" fmla="*/ 28 h 379"/>
                <a:gd name="T2" fmla="*/ 169 w 175"/>
                <a:gd name="T3" fmla="*/ 68 h 379"/>
                <a:gd name="T4" fmla="*/ 174 w 175"/>
                <a:gd name="T5" fmla="*/ 113 h 379"/>
                <a:gd name="T6" fmla="*/ 175 w 175"/>
                <a:gd name="T7" fmla="*/ 164 h 379"/>
                <a:gd name="T8" fmla="*/ 172 w 175"/>
                <a:gd name="T9" fmla="*/ 212 h 379"/>
                <a:gd name="T10" fmla="*/ 169 w 175"/>
                <a:gd name="T11" fmla="*/ 240 h 379"/>
                <a:gd name="T12" fmla="*/ 163 w 175"/>
                <a:gd name="T13" fmla="*/ 266 h 379"/>
                <a:gd name="T14" fmla="*/ 156 w 175"/>
                <a:gd name="T15" fmla="*/ 291 h 379"/>
                <a:gd name="T16" fmla="*/ 149 w 175"/>
                <a:gd name="T17" fmla="*/ 311 h 379"/>
                <a:gd name="T18" fmla="*/ 139 w 175"/>
                <a:gd name="T19" fmla="*/ 331 h 379"/>
                <a:gd name="T20" fmla="*/ 130 w 175"/>
                <a:gd name="T21" fmla="*/ 348 h 379"/>
                <a:gd name="T22" fmla="*/ 120 w 175"/>
                <a:gd name="T23" fmla="*/ 362 h 379"/>
                <a:gd name="T24" fmla="*/ 110 w 175"/>
                <a:gd name="T25" fmla="*/ 370 h 379"/>
                <a:gd name="T26" fmla="*/ 97 w 175"/>
                <a:gd name="T27" fmla="*/ 376 h 379"/>
                <a:gd name="T28" fmla="*/ 85 w 175"/>
                <a:gd name="T29" fmla="*/ 379 h 379"/>
                <a:gd name="T30" fmla="*/ 73 w 175"/>
                <a:gd name="T31" fmla="*/ 376 h 379"/>
                <a:gd name="T32" fmla="*/ 61 w 175"/>
                <a:gd name="T33" fmla="*/ 373 h 379"/>
                <a:gd name="T34" fmla="*/ 49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4" y="113"/>
                  </a:lnTo>
                  <a:lnTo>
                    <a:pt x="175" y="164"/>
                  </a:lnTo>
                  <a:lnTo>
                    <a:pt x="172" y="212"/>
                  </a:lnTo>
                  <a:lnTo>
                    <a:pt x="169" y="240"/>
                  </a:lnTo>
                  <a:lnTo>
                    <a:pt x="163" y="266"/>
                  </a:lnTo>
                  <a:lnTo>
                    <a:pt x="156" y="291"/>
                  </a:lnTo>
                  <a:lnTo>
                    <a:pt x="149" y="311"/>
                  </a:lnTo>
                  <a:lnTo>
                    <a:pt x="139" y="331"/>
                  </a:lnTo>
                  <a:lnTo>
                    <a:pt x="130" y="348"/>
                  </a:lnTo>
                  <a:lnTo>
                    <a:pt x="120" y="362"/>
                  </a:lnTo>
                  <a:lnTo>
                    <a:pt x="110" y="370"/>
                  </a:lnTo>
                  <a:lnTo>
                    <a:pt x="97" y="376"/>
                  </a:lnTo>
                  <a:lnTo>
                    <a:pt x="85" y="379"/>
                  </a:lnTo>
                  <a:lnTo>
                    <a:pt x="73" y="376"/>
                  </a:lnTo>
                  <a:lnTo>
                    <a:pt x="61" y="373"/>
                  </a:lnTo>
                  <a:lnTo>
                    <a:pt x="49"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3"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0"/>
            <p:cNvSpPr>
              <a:spLocks/>
            </p:cNvSpPr>
            <p:nvPr/>
          </p:nvSpPr>
          <p:spPr bwMode="auto">
            <a:xfrm>
              <a:off x="6356478" y="6357665"/>
              <a:ext cx="122846" cy="113500"/>
            </a:xfrm>
            <a:custGeom>
              <a:avLst/>
              <a:gdLst>
                <a:gd name="T0" fmla="*/ 169 w 171"/>
                <a:gd name="T1" fmla="*/ 79 h 435"/>
                <a:gd name="T2" fmla="*/ 171 w 171"/>
                <a:gd name="T3" fmla="*/ 141 h 435"/>
                <a:gd name="T4" fmla="*/ 167 w 171"/>
                <a:gd name="T5" fmla="*/ 200 h 435"/>
                <a:gd name="T6" fmla="*/ 158 w 171"/>
                <a:gd name="T7" fmla="*/ 257 h 435"/>
                <a:gd name="T8" fmla="*/ 145 w 171"/>
                <a:gd name="T9" fmla="*/ 308 h 435"/>
                <a:gd name="T10" fmla="*/ 134 w 171"/>
                <a:gd name="T11" fmla="*/ 342 h 435"/>
                <a:gd name="T12" fmla="*/ 121 w 171"/>
                <a:gd name="T13" fmla="*/ 370 h 435"/>
                <a:gd name="T14" fmla="*/ 107 w 171"/>
                <a:gd name="T15" fmla="*/ 392 h 435"/>
                <a:gd name="T16" fmla="*/ 93 w 171"/>
                <a:gd name="T17" fmla="*/ 409 h 435"/>
                <a:gd name="T18" fmla="*/ 77 w 171"/>
                <a:gd name="T19" fmla="*/ 424 h 435"/>
                <a:gd name="T20" fmla="*/ 61 w 171"/>
                <a:gd name="T21" fmla="*/ 432 h 435"/>
                <a:gd name="T22" fmla="*/ 44 w 171"/>
                <a:gd name="T23" fmla="*/ 435 h 435"/>
                <a:gd name="T24" fmla="*/ 27 w 171"/>
                <a:gd name="T25" fmla="*/ 429 h 435"/>
                <a:gd name="T26" fmla="*/ 20 w 171"/>
                <a:gd name="T27" fmla="*/ 418 h 435"/>
                <a:gd name="T28" fmla="*/ 12 w 171"/>
                <a:gd name="T29" fmla="*/ 404 h 435"/>
                <a:gd name="T30" fmla="*/ 6 w 171"/>
                <a:gd name="T31" fmla="*/ 387 h 435"/>
                <a:gd name="T32" fmla="*/ 2 w 171"/>
                <a:gd name="T33" fmla="*/ 364 h 435"/>
                <a:gd name="T34" fmla="*/ 0 w 171"/>
                <a:gd name="T35" fmla="*/ 325 h 435"/>
                <a:gd name="T36" fmla="*/ 0 w 171"/>
                <a:gd name="T37" fmla="*/ 285 h 435"/>
                <a:gd name="T38" fmla="*/ 2 w 171"/>
                <a:gd name="T39" fmla="*/ 248 h 435"/>
                <a:gd name="T40" fmla="*/ 6 w 171"/>
                <a:gd name="T41" fmla="*/ 214 h 435"/>
                <a:gd name="T42" fmla="*/ 11 w 171"/>
                <a:gd name="T43" fmla="*/ 180 h 435"/>
                <a:gd name="T44" fmla="*/ 19 w 171"/>
                <a:gd name="T45" fmla="*/ 147 h 435"/>
                <a:gd name="T46" fmla="*/ 27 w 171"/>
                <a:gd name="T47" fmla="*/ 115 h 435"/>
                <a:gd name="T48" fmla="*/ 36 w 171"/>
                <a:gd name="T49" fmla="*/ 87 h 435"/>
                <a:gd name="T50" fmla="*/ 46 w 171"/>
                <a:gd name="T51" fmla="*/ 62 h 435"/>
                <a:gd name="T52" fmla="*/ 59 w 171"/>
                <a:gd name="T53" fmla="*/ 42 h 435"/>
                <a:gd name="T54" fmla="*/ 70 w 171"/>
                <a:gd name="T55" fmla="*/ 25 h 435"/>
                <a:gd name="T56" fmla="*/ 83 w 171"/>
                <a:gd name="T57" fmla="*/ 11 h 435"/>
                <a:gd name="T58" fmla="*/ 97 w 171"/>
                <a:gd name="T59" fmla="*/ 2 h 435"/>
                <a:gd name="T60" fmla="*/ 111 w 171"/>
                <a:gd name="T61" fmla="*/ 0 h 435"/>
                <a:gd name="T62" fmla="*/ 124 w 171"/>
                <a:gd name="T63" fmla="*/ 0 h 435"/>
                <a:gd name="T64" fmla="*/ 139 w 171"/>
                <a:gd name="T65" fmla="*/ 8 h 435"/>
                <a:gd name="T66" fmla="*/ 148 w 171"/>
                <a:gd name="T67" fmla="*/ 19 h 435"/>
                <a:gd name="T68" fmla="*/ 157 w 171"/>
                <a:gd name="T69" fmla="*/ 36 h 435"/>
                <a:gd name="T70" fmla="*/ 163 w 171"/>
                <a:gd name="T71" fmla="*/ 56 h 435"/>
                <a:gd name="T72" fmla="*/ 169 w 171"/>
                <a:gd name="T73"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435">
                  <a:moveTo>
                    <a:pt x="169" y="79"/>
                  </a:moveTo>
                  <a:lnTo>
                    <a:pt x="171" y="141"/>
                  </a:lnTo>
                  <a:lnTo>
                    <a:pt x="167" y="200"/>
                  </a:lnTo>
                  <a:lnTo>
                    <a:pt x="158" y="257"/>
                  </a:lnTo>
                  <a:lnTo>
                    <a:pt x="145"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0" y="25"/>
                  </a:lnTo>
                  <a:lnTo>
                    <a:pt x="83" y="11"/>
                  </a:lnTo>
                  <a:lnTo>
                    <a:pt x="97" y="2"/>
                  </a:lnTo>
                  <a:lnTo>
                    <a:pt x="111" y="0"/>
                  </a:lnTo>
                  <a:lnTo>
                    <a:pt x="124" y="0"/>
                  </a:lnTo>
                  <a:lnTo>
                    <a:pt x="139" y="8"/>
                  </a:lnTo>
                  <a:lnTo>
                    <a:pt x="148" y="19"/>
                  </a:lnTo>
                  <a:lnTo>
                    <a:pt x="157" y="36"/>
                  </a:lnTo>
                  <a:lnTo>
                    <a:pt x="163" y="56"/>
                  </a:lnTo>
                  <a:lnTo>
                    <a:pt x="169"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1"/>
            <p:cNvSpPr>
              <a:spLocks/>
            </p:cNvSpPr>
            <p:nvPr/>
          </p:nvSpPr>
          <p:spPr bwMode="auto">
            <a:xfrm>
              <a:off x="5832767" y="6378278"/>
              <a:ext cx="103449" cy="81668"/>
            </a:xfrm>
            <a:custGeom>
              <a:avLst/>
              <a:gdLst>
                <a:gd name="T0" fmla="*/ 143 w 151"/>
                <a:gd name="T1" fmla="*/ 62 h 313"/>
                <a:gd name="T2" fmla="*/ 151 w 151"/>
                <a:gd name="T3" fmla="*/ 110 h 313"/>
                <a:gd name="T4" fmla="*/ 151 w 151"/>
                <a:gd name="T5" fmla="*/ 164 h 313"/>
                <a:gd name="T6" fmla="*/ 147 w 151"/>
                <a:gd name="T7" fmla="*/ 217 h 313"/>
                <a:gd name="T8" fmla="*/ 141 w 151"/>
                <a:gd name="T9" fmla="*/ 265 h 313"/>
                <a:gd name="T10" fmla="*/ 131 w 151"/>
                <a:gd name="T11" fmla="*/ 288 h 313"/>
                <a:gd name="T12" fmla="*/ 120 w 151"/>
                <a:gd name="T13" fmla="*/ 302 h 313"/>
                <a:gd name="T14" fmla="*/ 108 w 151"/>
                <a:gd name="T15" fmla="*/ 311 h 313"/>
                <a:gd name="T16" fmla="*/ 95 w 151"/>
                <a:gd name="T17" fmla="*/ 313 h 313"/>
                <a:gd name="T18" fmla="*/ 83 w 151"/>
                <a:gd name="T19" fmla="*/ 313 h 313"/>
                <a:gd name="T20" fmla="*/ 70 w 151"/>
                <a:gd name="T21" fmla="*/ 311 h 313"/>
                <a:gd name="T22" fmla="*/ 58 w 151"/>
                <a:gd name="T23" fmla="*/ 302 h 313"/>
                <a:gd name="T24" fmla="*/ 47 w 151"/>
                <a:gd name="T25" fmla="*/ 294 h 313"/>
                <a:gd name="T26" fmla="*/ 38 w 151"/>
                <a:gd name="T27" fmla="*/ 280 h 313"/>
                <a:gd name="T28" fmla="*/ 30 w 151"/>
                <a:gd name="T29" fmla="*/ 265 h 313"/>
                <a:gd name="T30" fmla="*/ 23 w 151"/>
                <a:gd name="T31" fmla="*/ 246 h 313"/>
                <a:gd name="T32" fmla="*/ 16 w 151"/>
                <a:gd name="T33" fmla="*/ 226 h 313"/>
                <a:gd name="T34" fmla="*/ 11 w 151"/>
                <a:gd name="T35" fmla="*/ 203 h 313"/>
                <a:gd name="T36" fmla="*/ 6 w 151"/>
                <a:gd name="T37" fmla="*/ 181 h 313"/>
                <a:gd name="T38" fmla="*/ 2 w 151"/>
                <a:gd name="T39" fmla="*/ 158 h 313"/>
                <a:gd name="T40" fmla="*/ 0 w 151"/>
                <a:gd name="T41" fmla="*/ 133 h 313"/>
                <a:gd name="T42" fmla="*/ 1 w 151"/>
                <a:gd name="T43" fmla="*/ 104 h 313"/>
                <a:gd name="T44" fmla="*/ 4 w 151"/>
                <a:gd name="T45" fmla="*/ 79 h 313"/>
                <a:gd name="T46" fmla="*/ 8 w 151"/>
                <a:gd name="T47" fmla="*/ 56 h 313"/>
                <a:gd name="T48" fmla="*/ 14 w 151"/>
                <a:gd name="T49" fmla="*/ 36 h 313"/>
                <a:gd name="T50" fmla="*/ 29 w 151"/>
                <a:gd name="T51" fmla="*/ 17 h 313"/>
                <a:gd name="T52" fmla="*/ 45 w 151"/>
                <a:gd name="T53" fmla="*/ 5 h 313"/>
                <a:gd name="T54" fmla="*/ 62 w 151"/>
                <a:gd name="T55" fmla="*/ 0 h 313"/>
                <a:gd name="T56" fmla="*/ 80 w 151"/>
                <a:gd name="T57" fmla="*/ 3 h 313"/>
                <a:gd name="T58" fmla="*/ 97 w 151"/>
                <a:gd name="T59" fmla="*/ 8 h 313"/>
                <a:gd name="T60" fmla="*/ 113 w 151"/>
                <a:gd name="T61" fmla="*/ 22 h 313"/>
                <a:gd name="T62" fmla="*/ 129 w 151"/>
                <a:gd name="T63" fmla="*/ 39 h 313"/>
                <a:gd name="T64" fmla="*/ 143 w 151"/>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313">
                  <a:moveTo>
                    <a:pt x="143" y="62"/>
                  </a:moveTo>
                  <a:lnTo>
                    <a:pt x="151" y="110"/>
                  </a:lnTo>
                  <a:lnTo>
                    <a:pt x="151" y="164"/>
                  </a:lnTo>
                  <a:lnTo>
                    <a:pt x="147"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3" y="246"/>
                  </a:lnTo>
                  <a:lnTo>
                    <a:pt x="16" y="226"/>
                  </a:lnTo>
                  <a:lnTo>
                    <a:pt x="11" y="203"/>
                  </a:lnTo>
                  <a:lnTo>
                    <a:pt x="6" y="181"/>
                  </a:lnTo>
                  <a:lnTo>
                    <a:pt x="2" y="158"/>
                  </a:lnTo>
                  <a:lnTo>
                    <a:pt x="0" y="133"/>
                  </a:lnTo>
                  <a:lnTo>
                    <a:pt x="1" y="104"/>
                  </a:lnTo>
                  <a:lnTo>
                    <a:pt x="4" y="79"/>
                  </a:lnTo>
                  <a:lnTo>
                    <a:pt x="8" y="56"/>
                  </a:lnTo>
                  <a:lnTo>
                    <a:pt x="14" y="36"/>
                  </a:lnTo>
                  <a:lnTo>
                    <a:pt x="29" y="17"/>
                  </a:lnTo>
                  <a:lnTo>
                    <a:pt x="45" y="5"/>
                  </a:lnTo>
                  <a:lnTo>
                    <a:pt x="62" y="0"/>
                  </a:lnTo>
                  <a:lnTo>
                    <a:pt x="80" y="3"/>
                  </a:lnTo>
                  <a:lnTo>
                    <a:pt x="97" y="8"/>
                  </a:lnTo>
                  <a:lnTo>
                    <a:pt x="113"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2"/>
            <p:cNvSpPr>
              <a:spLocks/>
            </p:cNvSpPr>
            <p:nvPr/>
          </p:nvSpPr>
          <p:spPr bwMode="auto">
            <a:xfrm>
              <a:off x="6440531" y="6445334"/>
              <a:ext cx="135777" cy="93670"/>
            </a:xfrm>
            <a:custGeom>
              <a:avLst/>
              <a:gdLst>
                <a:gd name="T0" fmla="*/ 173 w 189"/>
                <a:gd name="T1" fmla="*/ 25 h 359"/>
                <a:gd name="T2" fmla="*/ 181 w 189"/>
                <a:gd name="T3" fmla="*/ 71 h 359"/>
                <a:gd name="T4" fmla="*/ 187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3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2 w 189"/>
                <a:gd name="T33" fmla="*/ 155 h 359"/>
                <a:gd name="T34" fmla="*/ 13 w 189"/>
                <a:gd name="T35" fmla="*/ 121 h 359"/>
                <a:gd name="T36" fmla="*/ 24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2 w 189"/>
                <a:gd name="T57" fmla="*/ 3 h 359"/>
                <a:gd name="T58" fmla="*/ 150 w 189"/>
                <a:gd name="T59" fmla="*/ 8 h 359"/>
                <a:gd name="T60" fmla="*/ 158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1" y="71"/>
                  </a:lnTo>
                  <a:lnTo>
                    <a:pt x="187" y="119"/>
                  </a:lnTo>
                  <a:lnTo>
                    <a:pt x="189" y="167"/>
                  </a:lnTo>
                  <a:lnTo>
                    <a:pt x="186" y="215"/>
                  </a:lnTo>
                  <a:lnTo>
                    <a:pt x="168" y="257"/>
                  </a:lnTo>
                  <a:lnTo>
                    <a:pt x="149" y="291"/>
                  </a:lnTo>
                  <a:lnTo>
                    <a:pt x="129" y="319"/>
                  </a:lnTo>
                  <a:lnTo>
                    <a:pt x="108" y="339"/>
                  </a:lnTo>
                  <a:lnTo>
                    <a:pt x="86" y="353"/>
                  </a:lnTo>
                  <a:lnTo>
                    <a:pt x="63" y="359"/>
                  </a:lnTo>
                  <a:lnTo>
                    <a:pt x="41" y="356"/>
                  </a:lnTo>
                  <a:lnTo>
                    <a:pt x="18" y="348"/>
                  </a:lnTo>
                  <a:lnTo>
                    <a:pt x="3" y="311"/>
                  </a:lnTo>
                  <a:lnTo>
                    <a:pt x="0" y="260"/>
                  </a:lnTo>
                  <a:lnTo>
                    <a:pt x="2" y="206"/>
                  </a:lnTo>
                  <a:lnTo>
                    <a:pt x="2" y="155"/>
                  </a:lnTo>
                  <a:lnTo>
                    <a:pt x="13" y="121"/>
                  </a:lnTo>
                  <a:lnTo>
                    <a:pt x="24" y="93"/>
                  </a:lnTo>
                  <a:lnTo>
                    <a:pt x="37" y="71"/>
                  </a:lnTo>
                  <a:lnTo>
                    <a:pt x="51" y="51"/>
                  </a:lnTo>
                  <a:lnTo>
                    <a:pt x="65" y="37"/>
                  </a:lnTo>
                  <a:lnTo>
                    <a:pt x="79" y="23"/>
                  </a:lnTo>
                  <a:lnTo>
                    <a:pt x="94" y="11"/>
                  </a:lnTo>
                  <a:lnTo>
                    <a:pt x="109" y="0"/>
                  </a:lnTo>
                  <a:lnTo>
                    <a:pt x="117" y="0"/>
                  </a:lnTo>
                  <a:lnTo>
                    <a:pt x="126" y="0"/>
                  </a:lnTo>
                  <a:lnTo>
                    <a:pt x="134" y="0"/>
                  </a:lnTo>
                  <a:lnTo>
                    <a:pt x="142"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3"/>
            <p:cNvSpPr>
              <a:spLocks/>
            </p:cNvSpPr>
            <p:nvPr/>
          </p:nvSpPr>
          <p:spPr bwMode="auto">
            <a:xfrm>
              <a:off x="6253029" y="6462294"/>
              <a:ext cx="174571" cy="194646"/>
            </a:xfrm>
            <a:custGeom>
              <a:avLst/>
              <a:gdLst>
                <a:gd name="T0" fmla="*/ 227 w 244"/>
                <a:gd name="T1" fmla="*/ 246 h 746"/>
                <a:gd name="T2" fmla="*/ 238 w 244"/>
                <a:gd name="T3" fmla="*/ 271 h 746"/>
                <a:gd name="T4" fmla="*/ 243 w 244"/>
                <a:gd name="T5" fmla="*/ 302 h 746"/>
                <a:gd name="T6" fmla="*/ 244 w 244"/>
                <a:gd name="T7" fmla="*/ 336 h 746"/>
                <a:gd name="T8" fmla="*/ 242 w 244"/>
                <a:gd name="T9" fmla="*/ 373 h 746"/>
                <a:gd name="T10" fmla="*/ 233 w 244"/>
                <a:gd name="T11" fmla="*/ 430 h 746"/>
                <a:gd name="T12" fmla="*/ 223 w 244"/>
                <a:gd name="T13" fmla="*/ 486 h 746"/>
                <a:gd name="T14" fmla="*/ 209 w 244"/>
                <a:gd name="T15" fmla="*/ 540 h 746"/>
                <a:gd name="T16" fmla="*/ 194 w 244"/>
                <a:gd name="T17" fmla="*/ 588 h 746"/>
                <a:gd name="T18" fmla="*/ 177 w 244"/>
                <a:gd name="T19" fmla="*/ 636 h 746"/>
                <a:gd name="T20" fmla="*/ 159 w 244"/>
                <a:gd name="T21" fmla="*/ 678 h 746"/>
                <a:gd name="T22" fmla="*/ 140 w 244"/>
                <a:gd name="T23" fmla="*/ 715 h 746"/>
                <a:gd name="T24" fmla="*/ 120 w 244"/>
                <a:gd name="T25" fmla="*/ 746 h 746"/>
                <a:gd name="T26" fmla="*/ 106 w 244"/>
                <a:gd name="T27" fmla="*/ 743 h 746"/>
                <a:gd name="T28" fmla="*/ 93 w 244"/>
                <a:gd name="T29" fmla="*/ 732 h 746"/>
                <a:gd name="T30" fmla="*/ 79 w 244"/>
                <a:gd name="T31" fmla="*/ 715 h 746"/>
                <a:gd name="T32" fmla="*/ 67 w 244"/>
                <a:gd name="T33" fmla="*/ 695 h 746"/>
                <a:gd name="T34" fmla="*/ 56 w 244"/>
                <a:gd name="T35" fmla="*/ 673 h 746"/>
                <a:gd name="T36" fmla="*/ 44 w 244"/>
                <a:gd name="T37" fmla="*/ 650 h 746"/>
                <a:gd name="T38" fmla="*/ 33 w 244"/>
                <a:gd name="T39" fmla="*/ 627 h 746"/>
                <a:gd name="T40" fmla="*/ 21 w 244"/>
                <a:gd name="T41" fmla="*/ 605 h 746"/>
                <a:gd name="T42" fmla="*/ 10 w 244"/>
                <a:gd name="T43" fmla="*/ 551 h 746"/>
                <a:gd name="T44" fmla="*/ 3 w 244"/>
                <a:gd name="T45" fmla="*/ 492 h 746"/>
                <a:gd name="T46" fmla="*/ 0 w 244"/>
                <a:gd name="T47" fmla="*/ 430 h 746"/>
                <a:gd name="T48" fmla="*/ 0 w 244"/>
                <a:gd name="T49" fmla="*/ 367 h 746"/>
                <a:gd name="T50" fmla="*/ 2 w 244"/>
                <a:gd name="T51" fmla="*/ 302 h 746"/>
                <a:gd name="T52" fmla="*/ 7 w 244"/>
                <a:gd name="T53" fmla="*/ 240 h 746"/>
                <a:gd name="T54" fmla="*/ 16 w 244"/>
                <a:gd name="T55" fmla="*/ 181 h 746"/>
                <a:gd name="T56" fmla="*/ 26 w 244"/>
                <a:gd name="T57" fmla="*/ 130 h 746"/>
                <a:gd name="T58" fmla="*/ 34 w 244"/>
                <a:gd name="T59" fmla="*/ 102 h 746"/>
                <a:gd name="T60" fmla="*/ 42 w 244"/>
                <a:gd name="T61" fmla="*/ 73 h 746"/>
                <a:gd name="T62" fmla="*/ 52 w 244"/>
                <a:gd name="T63" fmla="*/ 48 h 746"/>
                <a:gd name="T64" fmla="*/ 62 w 244"/>
                <a:gd name="T65" fmla="*/ 28 h 746"/>
                <a:gd name="T66" fmla="*/ 73 w 244"/>
                <a:gd name="T67" fmla="*/ 14 h 746"/>
                <a:gd name="T68" fmla="*/ 84 w 244"/>
                <a:gd name="T69" fmla="*/ 3 h 746"/>
                <a:gd name="T70" fmla="*/ 97 w 244"/>
                <a:gd name="T71" fmla="*/ 0 h 746"/>
                <a:gd name="T72" fmla="*/ 111 w 244"/>
                <a:gd name="T73" fmla="*/ 6 h 746"/>
                <a:gd name="T74" fmla="*/ 127 w 244"/>
                <a:gd name="T75" fmla="*/ 28 h 746"/>
                <a:gd name="T76" fmla="*/ 143 w 244"/>
                <a:gd name="T77" fmla="*/ 51 h 746"/>
                <a:gd name="T78" fmla="*/ 157 w 244"/>
                <a:gd name="T79" fmla="*/ 79 h 746"/>
                <a:gd name="T80" fmla="*/ 172 w 244"/>
                <a:gd name="T81" fmla="*/ 110 h 746"/>
                <a:gd name="T82" fmla="*/ 186 w 244"/>
                <a:gd name="T83" fmla="*/ 144 h 746"/>
                <a:gd name="T84" fmla="*/ 200 w 244"/>
                <a:gd name="T85" fmla="*/ 178 h 746"/>
                <a:gd name="T86" fmla="*/ 213 w 244"/>
                <a:gd name="T87" fmla="*/ 212 h 746"/>
                <a:gd name="T88" fmla="*/ 227 w 244"/>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746">
                  <a:moveTo>
                    <a:pt x="227" y="246"/>
                  </a:moveTo>
                  <a:lnTo>
                    <a:pt x="238" y="271"/>
                  </a:lnTo>
                  <a:lnTo>
                    <a:pt x="243" y="302"/>
                  </a:lnTo>
                  <a:lnTo>
                    <a:pt x="244" y="336"/>
                  </a:lnTo>
                  <a:lnTo>
                    <a:pt x="242" y="373"/>
                  </a:lnTo>
                  <a:lnTo>
                    <a:pt x="233" y="430"/>
                  </a:lnTo>
                  <a:lnTo>
                    <a:pt x="223" y="486"/>
                  </a:lnTo>
                  <a:lnTo>
                    <a:pt x="209" y="540"/>
                  </a:lnTo>
                  <a:lnTo>
                    <a:pt x="194" y="588"/>
                  </a:lnTo>
                  <a:lnTo>
                    <a:pt x="177" y="636"/>
                  </a:lnTo>
                  <a:lnTo>
                    <a:pt x="159" y="678"/>
                  </a:lnTo>
                  <a:lnTo>
                    <a:pt x="140" y="715"/>
                  </a:lnTo>
                  <a:lnTo>
                    <a:pt x="120" y="746"/>
                  </a:lnTo>
                  <a:lnTo>
                    <a:pt x="106" y="743"/>
                  </a:lnTo>
                  <a:lnTo>
                    <a:pt x="93" y="732"/>
                  </a:lnTo>
                  <a:lnTo>
                    <a:pt x="79" y="715"/>
                  </a:lnTo>
                  <a:lnTo>
                    <a:pt x="67" y="695"/>
                  </a:lnTo>
                  <a:lnTo>
                    <a:pt x="56" y="673"/>
                  </a:lnTo>
                  <a:lnTo>
                    <a:pt x="44" y="650"/>
                  </a:lnTo>
                  <a:lnTo>
                    <a:pt x="33" y="627"/>
                  </a:lnTo>
                  <a:lnTo>
                    <a:pt x="21" y="605"/>
                  </a:lnTo>
                  <a:lnTo>
                    <a:pt x="10" y="551"/>
                  </a:lnTo>
                  <a:lnTo>
                    <a:pt x="3" y="492"/>
                  </a:lnTo>
                  <a:lnTo>
                    <a:pt x="0" y="430"/>
                  </a:lnTo>
                  <a:lnTo>
                    <a:pt x="0" y="367"/>
                  </a:lnTo>
                  <a:lnTo>
                    <a:pt x="2" y="302"/>
                  </a:lnTo>
                  <a:lnTo>
                    <a:pt x="7" y="240"/>
                  </a:lnTo>
                  <a:lnTo>
                    <a:pt x="16" y="181"/>
                  </a:lnTo>
                  <a:lnTo>
                    <a:pt x="26" y="130"/>
                  </a:lnTo>
                  <a:lnTo>
                    <a:pt x="34" y="102"/>
                  </a:lnTo>
                  <a:lnTo>
                    <a:pt x="42" y="73"/>
                  </a:lnTo>
                  <a:lnTo>
                    <a:pt x="52" y="48"/>
                  </a:lnTo>
                  <a:lnTo>
                    <a:pt x="62" y="28"/>
                  </a:lnTo>
                  <a:lnTo>
                    <a:pt x="73" y="14"/>
                  </a:lnTo>
                  <a:lnTo>
                    <a:pt x="84" y="3"/>
                  </a:lnTo>
                  <a:lnTo>
                    <a:pt x="97"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4"/>
            <p:cNvSpPr>
              <a:spLocks/>
            </p:cNvSpPr>
            <p:nvPr/>
          </p:nvSpPr>
          <p:spPr bwMode="auto">
            <a:xfrm>
              <a:off x="6453462" y="6558051"/>
              <a:ext cx="135777" cy="91582"/>
            </a:xfrm>
            <a:custGeom>
              <a:avLst/>
              <a:gdLst>
                <a:gd name="T0" fmla="*/ 175 w 188"/>
                <a:gd name="T1" fmla="*/ 82 h 351"/>
                <a:gd name="T2" fmla="*/ 182 w 188"/>
                <a:gd name="T3" fmla="*/ 111 h 351"/>
                <a:gd name="T4" fmla="*/ 186 w 188"/>
                <a:gd name="T5" fmla="*/ 142 h 351"/>
                <a:gd name="T6" fmla="*/ 188 w 188"/>
                <a:gd name="T7" fmla="*/ 176 h 351"/>
                <a:gd name="T8" fmla="*/ 186 w 188"/>
                <a:gd name="T9" fmla="*/ 210 h 351"/>
                <a:gd name="T10" fmla="*/ 184 w 188"/>
                <a:gd name="T11" fmla="*/ 235 h 351"/>
                <a:gd name="T12" fmla="*/ 178 w 188"/>
                <a:gd name="T13" fmla="*/ 258 h 351"/>
                <a:gd name="T14" fmla="*/ 173 w 188"/>
                <a:gd name="T15" fmla="*/ 277 h 351"/>
                <a:gd name="T16" fmla="*/ 166 w 188"/>
                <a:gd name="T17" fmla="*/ 297 h 351"/>
                <a:gd name="T18" fmla="*/ 158 w 188"/>
                <a:gd name="T19" fmla="*/ 314 h 351"/>
                <a:gd name="T20" fmla="*/ 150 w 188"/>
                <a:gd name="T21" fmla="*/ 328 h 351"/>
                <a:gd name="T22" fmla="*/ 140 w 188"/>
                <a:gd name="T23" fmla="*/ 340 h 351"/>
                <a:gd name="T24" fmla="*/ 132 w 188"/>
                <a:gd name="T25" fmla="*/ 348 h 351"/>
                <a:gd name="T26" fmla="*/ 112 w 188"/>
                <a:gd name="T27" fmla="*/ 351 h 351"/>
                <a:gd name="T28" fmla="*/ 92 w 188"/>
                <a:gd name="T29" fmla="*/ 342 h 351"/>
                <a:gd name="T30" fmla="*/ 74 w 188"/>
                <a:gd name="T31" fmla="*/ 331 h 351"/>
                <a:gd name="T32" fmla="*/ 57 w 188"/>
                <a:gd name="T33" fmla="*/ 311 h 351"/>
                <a:gd name="T34" fmla="*/ 41 w 188"/>
                <a:gd name="T35" fmla="*/ 283 h 351"/>
                <a:gd name="T36" fmla="*/ 26 w 188"/>
                <a:gd name="T37" fmla="*/ 252 h 351"/>
                <a:gd name="T38" fmla="*/ 15 w 188"/>
                <a:gd name="T39" fmla="*/ 212 h 351"/>
                <a:gd name="T40" fmla="*/ 4 w 188"/>
                <a:gd name="T41" fmla="*/ 167 h 351"/>
                <a:gd name="T42" fmla="*/ 1 w 188"/>
                <a:gd name="T43" fmla="*/ 145 h 351"/>
                <a:gd name="T44" fmla="*/ 0 w 188"/>
                <a:gd name="T45" fmla="*/ 119 h 351"/>
                <a:gd name="T46" fmla="*/ 2 w 188"/>
                <a:gd name="T47" fmla="*/ 94 h 351"/>
                <a:gd name="T48" fmla="*/ 5 w 188"/>
                <a:gd name="T49" fmla="*/ 71 h 351"/>
                <a:gd name="T50" fmla="*/ 14 w 188"/>
                <a:gd name="T51" fmla="*/ 51 h 351"/>
                <a:gd name="T52" fmla="*/ 23 w 188"/>
                <a:gd name="T53" fmla="*/ 31 h 351"/>
                <a:gd name="T54" fmla="*/ 33 w 188"/>
                <a:gd name="T55" fmla="*/ 20 h 351"/>
                <a:gd name="T56" fmla="*/ 43 w 188"/>
                <a:gd name="T57" fmla="*/ 9 h 351"/>
                <a:gd name="T58" fmla="*/ 55 w 188"/>
                <a:gd name="T59" fmla="*/ 3 h 351"/>
                <a:gd name="T60" fmla="*/ 66 w 188"/>
                <a:gd name="T61" fmla="*/ 0 h 351"/>
                <a:gd name="T62" fmla="*/ 78 w 188"/>
                <a:gd name="T63" fmla="*/ 0 h 351"/>
                <a:gd name="T64" fmla="*/ 90 w 188"/>
                <a:gd name="T65" fmla="*/ 3 h 351"/>
                <a:gd name="T66" fmla="*/ 101 w 188"/>
                <a:gd name="T67" fmla="*/ 6 h 351"/>
                <a:gd name="T68" fmla="*/ 113 w 188"/>
                <a:gd name="T69" fmla="*/ 15 h 351"/>
                <a:gd name="T70" fmla="*/ 125 w 188"/>
                <a:gd name="T71" fmla="*/ 23 h 351"/>
                <a:gd name="T72" fmla="*/ 135 w 188"/>
                <a:gd name="T73" fmla="*/ 31 h 351"/>
                <a:gd name="T74" fmla="*/ 147 w 188"/>
                <a:gd name="T75" fmla="*/ 43 h 351"/>
                <a:gd name="T76" fmla="*/ 156 w 188"/>
                <a:gd name="T77" fmla="*/ 57 h 351"/>
                <a:gd name="T78" fmla="*/ 167 w 188"/>
                <a:gd name="T79" fmla="*/ 68 h 351"/>
                <a:gd name="T80" fmla="*/ 175 w 188"/>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51">
                  <a:moveTo>
                    <a:pt x="175" y="82"/>
                  </a:moveTo>
                  <a:lnTo>
                    <a:pt x="182" y="111"/>
                  </a:lnTo>
                  <a:lnTo>
                    <a:pt x="186" y="142"/>
                  </a:lnTo>
                  <a:lnTo>
                    <a:pt x="188" y="176"/>
                  </a:lnTo>
                  <a:lnTo>
                    <a:pt x="186" y="210"/>
                  </a:lnTo>
                  <a:lnTo>
                    <a:pt x="184" y="235"/>
                  </a:lnTo>
                  <a:lnTo>
                    <a:pt x="178" y="258"/>
                  </a:lnTo>
                  <a:lnTo>
                    <a:pt x="173" y="277"/>
                  </a:lnTo>
                  <a:lnTo>
                    <a:pt x="166" y="297"/>
                  </a:lnTo>
                  <a:lnTo>
                    <a:pt x="158" y="314"/>
                  </a:lnTo>
                  <a:lnTo>
                    <a:pt x="150" y="328"/>
                  </a:lnTo>
                  <a:lnTo>
                    <a:pt x="140" y="340"/>
                  </a:lnTo>
                  <a:lnTo>
                    <a:pt x="132" y="348"/>
                  </a:lnTo>
                  <a:lnTo>
                    <a:pt x="112" y="351"/>
                  </a:lnTo>
                  <a:lnTo>
                    <a:pt x="92" y="342"/>
                  </a:lnTo>
                  <a:lnTo>
                    <a:pt x="74" y="331"/>
                  </a:lnTo>
                  <a:lnTo>
                    <a:pt x="57" y="311"/>
                  </a:lnTo>
                  <a:lnTo>
                    <a:pt x="41" y="283"/>
                  </a:lnTo>
                  <a:lnTo>
                    <a:pt x="26" y="252"/>
                  </a:lnTo>
                  <a:lnTo>
                    <a:pt x="15" y="212"/>
                  </a:lnTo>
                  <a:lnTo>
                    <a:pt x="4" y="167"/>
                  </a:lnTo>
                  <a:lnTo>
                    <a:pt x="1" y="145"/>
                  </a:lnTo>
                  <a:lnTo>
                    <a:pt x="0" y="119"/>
                  </a:lnTo>
                  <a:lnTo>
                    <a:pt x="2" y="94"/>
                  </a:lnTo>
                  <a:lnTo>
                    <a:pt x="5" y="71"/>
                  </a:lnTo>
                  <a:lnTo>
                    <a:pt x="14" y="51"/>
                  </a:lnTo>
                  <a:lnTo>
                    <a:pt x="23" y="31"/>
                  </a:lnTo>
                  <a:lnTo>
                    <a:pt x="33" y="20"/>
                  </a:lnTo>
                  <a:lnTo>
                    <a:pt x="43" y="9"/>
                  </a:lnTo>
                  <a:lnTo>
                    <a:pt x="55" y="3"/>
                  </a:lnTo>
                  <a:lnTo>
                    <a:pt x="66" y="0"/>
                  </a:lnTo>
                  <a:lnTo>
                    <a:pt x="78" y="0"/>
                  </a:lnTo>
                  <a:lnTo>
                    <a:pt x="90" y="3"/>
                  </a:lnTo>
                  <a:lnTo>
                    <a:pt x="101" y="6"/>
                  </a:lnTo>
                  <a:lnTo>
                    <a:pt x="113" y="15"/>
                  </a:lnTo>
                  <a:lnTo>
                    <a:pt x="125" y="23"/>
                  </a:lnTo>
                  <a:lnTo>
                    <a:pt x="135" y="31"/>
                  </a:lnTo>
                  <a:lnTo>
                    <a:pt x="147" y="43"/>
                  </a:lnTo>
                  <a:lnTo>
                    <a:pt x="156" y="57"/>
                  </a:lnTo>
                  <a:lnTo>
                    <a:pt x="167"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5"/>
            <p:cNvSpPr>
              <a:spLocks/>
            </p:cNvSpPr>
            <p:nvPr/>
          </p:nvSpPr>
          <p:spPr bwMode="auto">
            <a:xfrm>
              <a:off x="6395271" y="6639197"/>
              <a:ext cx="90518" cy="84798"/>
            </a:xfrm>
            <a:custGeom>
              <a:avLst/>
              <a:gdLst>
                <a:gd name="T0" fmla="*/ 122 w 127"/>
                <a:gd name="T1" fmla="*/ 111 h 325"/>
                <a:gd name="T2" fmla="*/ 125 w 127"/>
                <a:gd name="T3" fmla="*/ 144 h 325"/>
                <a:gd name="T4" fmla="*/ 127 w 127"/>
                <a:gd name="T5" fmla="*/ 178 h 325"/>
                <a:gd name="T6" fmla="*/ 127 w 127"/>
                <a:gd name="T7" fmla="*/ 215 h 325"/>
                <a:gd name="T8" fmla="*/ 123 w 127"/>
                <a:gd name="T9" fmla="*/ 246 h 325"/>
                <a:gd name="T10" fmla="*/ 119 w 127"/>
                <a:gd name="T11" fmla="*/ 266 h 325"/>
                <a:gd name="T12" fmla="*/ 115 w 127"/>
                <a:gd name="T13" fmla="*/ 283 h 325"/>
                <a:gd name="T14" fmla="*/ 108 w 127"/>
                <a:gd name="T15" fmla="*/ 297 h 325"/>
                <a:gd name="T16" fmla="*/ 102 w 127"/>
                <a:gd name="T17" fmla="*/ 308 h 325"/>
                <a:gd name="T18" fmla="*/ 95 w 127"/>
                <a:gd name="T19" fmla="*/ 317 h 325"/>
                <a:gd name="T20" fmla="*/ 87 w 127"/>
                <a:gd name="T21" fmla="*/ 323 h 325"/>
                <a:gd name="T22" fmla="*/ 80 w 127"/>
                <a:gd name="T23" fmla="*/ 325 h 325"/>
                <a:gd name="T24" fmla="*/ 71 w 127"/>
                <a:gd name="T25" fmla="*/ 325 h 325"/>
                <a:gd name="T26" fmla="*/ 61 w 127"/>
                <a:gd name="T27" fmla="*/ 323 h 325"/>
                <a:gd name="T28" fmla="*/ 50 w 127"/>
                <a:gd name="T29" fmla="*/ 317 h 325"/>
                <a:gd name="T30" fmla="*/ 41 w 127"/>
                <a:gd name="T31" fmla="*/ 306 h 325"/>
                <a:gd name="T32" fmla="*/ 32 w 127"/>
                <a:gd name="T33" fmla="*/ 291 h 325"/>
                <a:gd name="T34" fmla="*/ 24 w 127"/>
                <a:gd name="T35" fmla="*/ 274 h 325"/>
                <a:gd name="T36" fmla="*/ 17 w 127"/>
                <a:gd name="T37" fmla="*/ 255 h 325"/>
                <a:gd name="T38" fmla="*/ 10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1 w 127"/>
                <a:gd name="T55" fmla="*/ 3 h 325"/>
                <a:gd name="T56" fmla="*/ 41 w 127"/>
                <a:gd name="T57" fmla="*/ 0 h 325"/>
                <a:gd name="T58" fmla="*/ 51 w 127"/>
                <a:gd name="T59" fmla="*/ 3 h 325"/>
                <a:gd name="T60" fmla="*/ 62 w 127"/>
                <a:gd name="T61" fmla="*/ 6 h 325"/>
                <a:gd name="T62" fmla="*/ 73 w 127"/>
                <a:gd name="T63" fmla="*/ 12 h 325"/>
                <a:gd name="T64" fmla="*/ 82 w 127"/>
                <a:gd name="T65" fmla="*/ 17 h 325"/>
                <a:gd name="T66" fmla="*/ 88 w 127"/>
                <a:gd name="T67" fmla="*/ 23 h 325"/>
                <a:gd name="T68" fmla="*/ 94 w 127"/>
                <a:gd name="T69" fmla="*/ 31 h 325"/>
                <a:gd name="T70" fmla="*/ 100 w 127"/>
                <a:gd name="T71" fmla="*/ 43 h 325"/>
                <a:gd name="T72" fmla="*/ 105 w 127"/>
                <a:gd name="T73" fmla="*/ 54 h 325"/>
                <a:gd name="T74" fmla="*/ 110 w 127"/>
                <a:gd name="T75" fmla="*/ 65 h 325"/>
                <a:gd name="T76" fmla="*/ 115 w 127"/>
                <a:gd name="T77" fmla="*/ 79 h 325"/>
                <a:gd name="T78" fmla="*/ 119 w 127"/>
                <a:gd name="T79" fmla="*/ 94 h 325"/>
                <a:gd name="T80" fmla="*/ 122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2" y="111"/>
                  </a:moveTo>
                  <a:lnTo>
                    <a:pt x="125" y="144"/>
                  </a:lnTo>
                  <a:lnTo>
                    <a:pt x="127" y="178"/>
                  </a:lnTo>
                  <a:lnTo>
                    <a:pt x="127" y="215"/>
                  </a:lnTo>
                  <a:lnTo>
                    <a:pt x="123" y="246"/>
                  </a:lnTo>
                  <a:lnTo>
                    <a:pt x="119" y="266"/>
                  </a:lnTo>
                  <a:lnTo>
                    <a:pt x="115" y="283"/>
                  </a:lnTo>
                  <a:lnTo>
                    <a:pt x="108" y="297"/>
                  </a:lnTo>
                  <a:lnTo>
                    <a:pt x="102" y="308"/>
                  </a:lnTo>
                  <a:lnTo>
                    <a:pt x="95" y="317"/>
                  </a:lnTo>
                  <a:lnTo>
                    <a:pt x="87" y="323"/>
                  </a:lnTo>
                  <a:lnTo>
                    <a:pt x="80" y="325"/>
                  </a:lnTo>
                  <a:lnTo>
                    <a:pt x="71" y="325"/>
                  </a:lnTo>
                  <a:lnTo>
                    <a:pt x="61" y="323"/>
                  </a:lnTo>
                  <a:lnTo>
                    <a:pt x="50" y="317"/>
                  </a:lnTo>
                  <a:lnTo>
                    <a:pt x="41" y="306"/>
                  </a:lnTo>
                  <a:lnTo>
                    <a:pt x="32" y="291"/>
                  </a:lnTo>
                  <a:lnTo>
                    <a:pt x="24" y="274"/>
                  </a:lnTo>
                  <a:lnTo>
                    <a:pt x="17" y="255"/>
                  </a:lnTo>
                  <a:lnTo>
                    <a:pt x="10" y="232"/>
                  </a:lnTo>
                  <a:lnTo>
                    <a:pt x="5" y="207"/>
                  </a:lnTo>
                  <a:lnTo>
                    <a:pt x="2" y="167"/>
                  </a:lnTo>
                  <a:lnTo>
                    <a:pt x="0" y="128"/>
                  </a:lnTo>
                  <a:lnTo>
                    <a:pt x="2" y="88"/>
                  </a:lnTo>
                  <a:lnTo>
                    <a:pt x="7" y="51"/>
                  </a:lnTo>
                  <a:lnTo>
                    <a:pt x="13" y="29"/>
                  </a:lnTo>
                  <a:lnTo>
                    <a:pt x="22" y="12"/>
                  </a:lnTo>
                  <a:lnTo>
                    <a:pt x="31" y="3"/>
                  </a:lnTo>
                  <a:lnTo>
                    <a:pt x="41" y="0"/>
                  </a:lnTo>
                  <a:lnTo>
                    <a:pt x="51" y="3"/>
                  </a:lnTo>
                  <a:lnTo>
                    <a:pt x="62" y="6"/>
                  </a:lnTo>
                  <a:lnTo>
                    <a:pt x="73" y="12"/>
                  </a:lnTo>
                  <a:lnTo>
                    <a:pt x="82" y="17"/>
                  </a:lnTo>
                  <a:lnTo>
                    <a:pt x="88" y="23"/>
                  </a:lnTo>
                  <a:lnTo>
                    <a:pt x="94" y="31"/>
                  </a:lnTo>
                  <a:lnTo>
                    <a:pt x="100" y="43"/>
                  </a:lnTo>
                  <a:lnTo>
                    <a:pt x="105" y="54"/>
                  </a:lnTo>
                  <a:lnTo>
                    <a:pt x="110" y="65"/>
                  </a:lnTo>
                  <a:lnTo>
                    <a:pt x="115" y="79"/>
                  </a:lnTo>
                  <a:lnTo>
                    <a:pt x="119" y="94"/>
                  </a:lnTo>
                  <a:lnTo>
                    <a:pt x="122"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6"/>
            <p:cNvSpPr>
              <a:spLocks/>
            </p:cNvSpPr>
            <p:nvPr/>
          </p:nvSpPr>
          <p:spPr bwMode="auto">
            <a:xfrm>
              <a:off x="6873723" y="6133275"/>
              <a:ext cx="84053" cy="109846"/>
            </a:xfrm>
            <a:custGeom>
              <a:avLst/>
              <a:gdLst>
                <a:gd name="T0" fmla="*/ 115 w 117"/>
                <a:gd name="T1" fmla="*/ 99 h 421"/>
                <a:gd name="T2" fmla="*/ 117 w 117"/>
                <a:gd name="T3" fmla="*/ 144 h 421"/>
                <a:gd name="T4" fmla="*/ 117 w 117"/>
                <a:gd name="T5" fmla="*/ 190 h 421"/>
                <a:gd name="T6" fmla="*/ 114 w 117"/>
                <a:gd name="T7" fmla="*/ 232 h 421"/>
                <a:gd name="T8" fmla="*/ 109 w 117"/>
                <a:gd name="T9" fmla="*/ 274 h 421"/>
                <a:gd name="T10" fmla="*/ 103 w 117"/>
                <a:gd name="T11" fmla="*/ 314 h 421"/>
                <a:gd name="T12" fmla="*/ 93 w 117"/>
                <a:gd name="T13" fmla="*/ 348 h 421"/>
                <a:gd name="T14" fmla="*/ 81 w 117"/>
                <a:gd name="T15" fmla="*/ 382 h 421"/>
                <a:gd name="T16" fmla="*/ 68 w 117"/>
                <a:gd name="T17" fmla="*/ 410 h 421"/>
                <a:gd name="T18" fmla="*/ 64 w 117"/>
                <a:gd name="T19" fmla="*/ 416 h 421"/>
                <a:gd name="T20" fmla="*/ 58 w 117"/>
                <a:gd name="T21" fmla="*/ 419 h 421"/>
                <a:gd name="T22" fmla="*/ 53 w 117"/>
                <a:gd name="T23" fmla="*/ 421 h 421"/>
                <a:gd name="T24" fmla="*/ 48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6 w 117"/>
                <a:gd name="T39" fmla="*/ 351 h 421"/>
                <a:gd name="T40" fmla="*/ 2 w 117"/>
                <a:gd name="T41" fmla="*/ 328 h 421"/>
                <a:gd name="T42" fmla="*/ 0 w 117"/>
                <a:gd name="T43" fmla="*/ 283 h 421"/>
                <a:gd name="T44" fmla="*/ 0 w 117"/>
                <a:gd name="T45" fmla="*/ 241 h 421"/>
                <a:gd name="T46" fmla="*/ 3 w 117"/>
                <a:gd name="T47" fmla="*/ 198 h 421"/>
                <a:gd name="T48" fmla="*/ 9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4 w 117"/>
                <a:gd name="T63" fmla="*/ 9 h 421"/>
                <a:gd name="T64" fmla="*/ 68 w 117"/>
                <a:gd name="T65" fmla="*/ 3 h 421"/>
                <a:gd name="T66" fmla="*/ 72 w 117"/>
                <a:gd name="T67" fmla="*/ 0 h 421"/>
                <a:gd name="T68" fmla="*/ 77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7" y="190"/>
                  </a:lnTo>
                  <a:lnTo>
                    <a:pt x="114" y="232"/>
                  </a:lnTo>
                  <a:lnTo>
                    <a:pt x="109" y="274"/>
                  </a:lnTo>
                  <a:lnTo>
                    <a:pt x="103" y="314"/>
                  </a:lnTo>
                  <a:lnTo>
                    <a:pt x="93" y="348"/>
                  </a:lnTo>
                  <a:lnTo>
                    <a:pt x="81" y="382"/>
                  </a:lnTo>
                  <a:lnTo>
                    <a:pt x="68" y="410"/>
                  </a:lnTo>
                  <a:lnTo>
                    <a:pt x="64" y="416"/>
                  </a:lnTo>
                  <a:lnTo>
                    <a:pt x="58" y="419"/>
                  </a:lnTo>
                  <a:lnTo>
                    <a:pt x="53" y="421"/>
                  </a:lnTo>
                  <a:lnTo>
                    <a:pt x="48" y="421"/>
                  </a:lnTo>
                  <a:lnTo>
                    <a:pt x="41" y="419"/>
                  </a:lnTo>
                  <a:lnTo>
                    <a:pt x="36" y="416"/>
                  </a:lnTo>
                  <a:lnTo>
                    <a:pt x="31" y="413"/>
                  </a:lnTo>
                  <a:lnTo>
                    <a:pt x="25" y="410"/>
                  </a:lnTo>
                  <a:lnTo>
                    <a:pt x="17" y="393"/>
                  </a:lnTo>
                  <a:lnTo>
                    <a:pt x="11" y="373"/>
                  </a:lnTo>
                  <a:lnTo>
                    <a:pt x="6" y="351"/>
                  </a:lnTo>
                  <a:lnTo>
                    <a:pt x="2" y="328"/>
                  </a:lnTo>
                  <a:lnTo>
                    <a:pt x="0" y="283"/>
                  </a:lnTo>
                  <a:lnTo>
                    <a:pt x="0" y="241"/>
                  </a:lnTo>
                  <a:lnTo>
                    <a:pt x="3" y="198"/>
                  </a:lnTo>
                  <a:lnTo>
                    <a:pt x="9" y="156"/>
                  </a:lnTo>
                  <a:lnTo>
                    <a:pt x="15" y="116"/>
                  </a:lnTo>
                  <a:lnTo>
                    <a:pt x="24" y="82"/>
                  </a:lnTo>
                  <a:lnTo>
                    <a:pt x="36" y="48"/>
                  </a:lnTo>
                  <a:lnTo>
                    <a:pt x="50" y="20"/>
                  </a:lnTo>
                  <a:lnTo>
                    <a:pt x="54" y="17"/>
                  </a:lnTo>
                  <a:lnTo>
                    <a:pt x="58" y="12"/>
                  </a:lnTo>
                  <a:lnTo>
                    <a:pt x="64" y="9"/>
                  </a:lnTo>
                  <a:lnTo>
                    <a:pt x="68" y="3"/>
                  </a:lnTo>
                  <a:lnTo>
                    <a:pt x="72" y="0"/>
                  </a:lnTo>
                  <a:lnTo>
                    <a:pt x="77"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7"/>
            <p:cNvSpPr>
              <a:spLocks/>
            </p:cNvSpPr>
            <p:nvPr/>
          </p:nvSpPr>
          <p:spPr bwMode="auto">
            <a:xfrm>
              <a:off x="696424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9 w 150"/>
                <a:gd name="T31" fmla="*/ 399 h 407"/>
                <a:gd name="T32" fmla="*/ 18 w 150"/>
                <a:gd name="T33" fmla="*/ 388 h 407"/>
                <a:gd name="T34" fmla="*/ 7 w 150"/>
                <a:gd name="T35" fmla="*/ 342 h 407"/>
                <a:gd name="T36" fmla="*/ 1 w 150"/>
                <a:gd name="T37" fmla="*/ 289 h 407"/>
                <a:gd name="T38" fmla="*/ 0 w 150"/>
                <a:gd name="T39" fmla="*/ 235 h 407"/>
                <a:gd name="T40" fmla="*/ 6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8 w 150"/>
                <a:gd name="T63" fmla="*/ 34 h 407"/>
                <a:gd name="T64" fmla="*/ 127 w 150"/>
                <a:gd name="T65" fmla="*/ 54 h 407"/>
                <a:gd name="T66" fmla="*/ 134 w 150"/>
                <a:gd name="T67" fmla="*/ 74 h 407"/>
                <a:gd name="T68" fmla="*/ 141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9" y="399"/>
                  </a:lnTo>
                  <a:lnTo>
                    <a:pt x="18" y="388"/>
                  </a:lnTo>
                  <a:lnTo>
                    <a:pt x="7" y="342"/>
                  </a:lnTo>
                  <a:lnTo>
                    <a:pt x="1" y="289"/>
                  </a:lnTo>
                  <a:lnTo>
                    <a:pt x="0" y="235"/>
                  </a:lnTo>
                  <a:lnTo>
                    <a:pt x="6" y="184"/>
                  </a:lnTo>
                  <a:lnTo>
                    <a:pt x="14" y="153"/>
                  </a:lnTo>
                  <a:lnTo>
                    <a:pt x="23" y="125"/>
                  </a:lnTo>
                  <a:lnTo>
                    <a:pt x="34" y="102"/>
                  </a:lnTo>
                  <a:lnTo>
                    <a:pt x="44" y="80"/>
                  </a:lnTo>
                  <a:lnTo>
                    <a:pt x="56" y="60"/>
                  </a:lnTo>
                  <a:lnTo>
                    <a:pt x="68" y="40"/>
                  </a:lnTo>
                  <a:lnTo>
                    <a:pt x="79" y="20"/>
                  </a:lnTo>
                  <a:lnTo>
                    <a:pt x="90" y="0"/>
                  </a:lnTo>
                  <a:lnTo>
                    <a:pt x="99" y="6"/>
                  </a:lnTo>
                  <a:lnTo>
                    <a:pt x="109" y="20"/>
                  </a:lnTo>
                  <a:lnTo>
                    <a:pt x="118" y="34"/>
                  </a:lnTo>
                  <a:lnTo>
                    <a:pt x="127" y="54"/>
                  </a:lnTo>
                  <a:lnTo>
                    <a:pt x="134" y="74"/>
                  </a:lnTo>
                  <a:lnTo>
                    <a:pt x="141"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8"/>
            <p:cNvSpPr>
              <a:spLocks/>
            </p:cNvSpPr>
            <p:nvPr/>
          </p:nvSpPr>
          <p:spPr bwMode="auto">
            <a:xfrm>
              <a:off x="6789671" y="6255907"/>
              <a:ext cx="187501" cy="194646"/>
            </a:xfrm>
            <a:custGeom>
              <a:avLst/>
              <a:gdLst>
                <a:gd name="T0" fmla="*/ 258 w 263"/>
                <a:gd name="T1" fmla="*/ 234 h 746"/>
                <a:gd name="T2" fmla="*/ 263 w 263"/>
                <a:gd name="T3" fmla="*/ 271 h 746"/>
                <a:gd name="T4" fmla="*/ 263 w 263"/>
                <a:gd name="T5" fmla="*/ 308 h 746"/>
                <a:gd name="T6" fmla="*/ 261 w 263"/>
                <a:gd name="T7" fmla="*/ 342 h 746"/>
                <a:gd name="T8" fmla="*/ 255 w 263"/>
                <a:gd name="T9" fmla="*/ 375 h 746"/>
                <a:gd name="T10" fmla="*/ 249 w 263"/>
                <a:gd name="T11" fmla="*/ 407 h 746"/>
                <a:gd name="T12" fmla="*/ 242 w 263"/>
                <a:gd name="T13" fmla="*/ 440 h 746"/>
                <a:gd name="T14" fmla="*/ 235 w 263"/>
                <a:gd name="T15" fmla="*/ 472 h 746"/>
                <a:gd name="T16" fmla="*/ 229 w 263"/>
                <a:gd name="T17" fmla="*/ 503 h 746"/>
                <a:gd name="T18" fmla="*/ 226 w 263"/>
                <a:gd name="T19" fmla="*/ 537 h 746"/>
                <a:gd name="T20" fmla="*/ 223 w 263"/>
                <a:gd name="T21" fmla="*/ 570 h 746"/>
                <a:gd name="T22" fmla="*/ 221 w 263"/>
                <a:gd name="T23" fmla="*/ 607 h 746"/>
                <a:gd name="T24" fmla="*/ 217 w 263"/>
                <a:gd name="T25" fmla="*/ 641 h 746"/>
                <a:gd name="T26" fmla="*/ 212 w 263"/>
                <a:gd name="T27" fmla="*/ 672 h 746"/>
                <a:gd name="T28" fmla="*/ 206 w 263"/>
                <a:gd name="T29" fmla="*/ 703 h 746"/>
                <a:gd name="T30" fmla="*/ 197 w 263"/>
                <a:gd name="T31" fmla="*/ 726 h 746"/>
                <a:gd name="T32" fmla="*/ 186 w 263"/>
                <a:gd name="T33" fmla="*/ 746 h 746"/>
                <a:gd name="T34" fmla="*/ 169 w 263"/>
                <a:gd name="T35" fmla="*/ 743 h 746"/>
                <a:gd name="T36" fmla="*/ 152 w 263"/>
                <a:gd name="T37" fmla="*/ 734 h 746"/>
                <a:gd name="T38" fmla="*/ 137 w 263"/>
                <a:gd name="T39" fmla="*/ 717 h 746"/>
                <a:gd name="T40" fmla="*/ 123 w 263"/>
                <a:gd name="T41" fmla="*/ 695 h 746"/>
                <a:gd name="T42" fmla="*/ 110 w 263"/>
                <a:gd name="T43" fmla="*/ 667 h 746"/>
                <a:gd name="T44" fmla="*/ 96 w 263"/>
                <a:gd name="T45" fmla="*/ 638 h 746"/>
                <a:gd name="T46" fmla="*/ 83 w 263"/>
                <a:gd name="T47" fmla="*/ 607 h 746"/>
                <a:gd name="T48" fmla="*/ 71 w 263"/>
                <a:gd name="T49" fmla="*/ 573 h 746"/>
                <a:gd name="T50" fmla="*/ 56 w 263"/>
                <a:gd name="T51" fmla="*/ 525 h 746"/>
                <a:gd name="T52" fmla="*/ 42 w 263"/>
                <a:gd name="T53" fmla="*/ 477 h 746"/>
                <a:gd name="T54" fmla="*/ 28 w 263"/>
                <a:gd name="T55" fmla="*/ 429 h 746"/>
                <a:gd name="T56" fmla="*/ 17 w 263"/>
                <a:gd name="T57" fmla="*/ 375 h 746"/>
                <a:gd name="T58" fmla="*/ 8 w 263"/>
                <a:gd name="T59" fmla="*/ 325 h 746"/>
                <a:gd name="T60" fmla="*/ 2 w 263"/>
                <a:gd name="T61" fmla="*/ 268 h 746"/>
                <a:gd name="T62" fmla="*/ 0 w 263"/>
                <a:gd name="T63" fmla="*/ 209 h 746"/>
                <a:gd name="T64" fmla="*/ 3 w 263"/>
                <a:gd name="T65" fmla="*/ 146 h 746"/>
                <a:gd name="T66" fmla="*/ 15 w 263"/>
                <a:gd name="T67" fmla="*/ 113 h 746"/>
                <a:gd name="T68" fmla="*/ 27 w 263"/>
                <a:gd name="T69" fmla="*/ 79 h 746"/>
                <a:gd name="T70" fmla="*/ 41 w 263"/>
                <a:gd name="T71" fmla="*/ 50 h 746"/>
                <a:gd name="T72" fmla="*/ 56 w 263"/>
                <a:gd name="T73" fmla="*/ 28 h 746"/>
                <a:gd name="T74" fmla="*/ 72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5 w 263"/>
                <a:gd name="T95" fmla="*/ 189 h 746"/>
                <a:gd name="T96" fmla="*/ 258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8" y="234"/>
                  </a:moveTo>
                  <a:lnTo>
                    <a:pt x="263" y="271"/>
                  </a:lnTo>
                  <a:lnTo>
                    <a:pt x="263" y="308"/>
                  </a:lnTo>
                  <a:lnTo>
                    <a:pt x="261" y="342"/>
                  </a:lnTo>
                  <a:lnTo>
                    <a:pt x="255" y="375"/>
                  </a:lnTo>
                  <a:lnTo>
                    <a:pt x="249" y="407"/>
                  </a:lnTo>
                  <a:lnTo>
                    <a:pt x="242" y="440"/>
                  </a:lnTo>
                  <a:lnTo>
                    <a:pt x="235" y="472"/>
                  </a:lnTo>
                  <a:lnTo>
                    <a:pt x="229" y="503"/>
                  </a:lnTo>
                  <a:lnTo>
                    <a:pt x="226" y="537"/>
                  </a:lnTo>
                  <a:lnTo>
                    <a:pt x="223" y="570"/>
                  </a:lnTo>
                  <a:lnTo>
                    <a:pt x="221" y="607"/>
                  </a:lnTo>
                  <a:lnTo>
                    <a:pt x="217" y="641"/>
                  </a:lnTo>
                  <a:lnTo>
                    <a:pt x="212" y="672"/>
                  </a:lnTo>
                  <a:lnTo>
                    <a:pt x="206" y="703"/>
                  </a:lnTo>
                  <a:lnTo>
                    <a:pt x="197" y="726"/>
                  </a:lnTo>
                  <a:lnTo>
                    <a:pt x="186" y="746"/>
                  </a:lnTo>
                  <a:lnTo>
                    <a:pt x="169" y="743"/>
                  </a:lnTo>
                  <a:lnTo>
                    <a:pt x="152" y="734"/>
                  </a:lnTo>
                  <a:lnTo>
                    <a:pt x="137" y="717"/>
                  </a:lnTo>
                  <a:lnTo>
                    <a:pt x="123" y="695"/>
                  </a:lnTo>
                  <a:lnTo>
                    <a:pt x="110" y="667"/>
                  </a:lnTo>
                  <a:lnTo>
                    <a:pt x="96" y="638"/>
                  </a:lnTo>
                  <a:lnTo>
                    <a:pt x="83" y="607"/>
                  </a:lnTo>
                  <a:lnTo>
                    <a:pt x="71" y="573"/>
                  </a:lnTo>
                  <a:lnTo>
                    <a:pt x="56" y="525"/>
                  </a:lnTo>
                  <a:lnTo>
                    <a:pt x="42" y="477"/>
                  </a:lnTo>
                  <a:lnTo>
                    <a:pt x="28" y="429"/>
                  </a:lnTo>
                  <a:lnTo>
                    <a:pt x="17" y="375"/>
                  </a:lnTo>
                  <a:lnTo>
                    <a:pt x="8" y="325"/>
                  </a:lnTo>
                  <a:lnTo>
                    <a:pt x="2" y="268"/>
                  </a:lnTo>
                  <a:lnTo>
                    <a:pt x="0" y="209"/>
                  </a:lnTo>
                  <a:lnTo>
                    <a:pt x="3" y="146"/>
                  </a:lnTo>
                  <a:lnTo>
                    <a:pt x="15" y="113"/>
                  </a:lnTo>
                  <a:lnTo>
                    <a:pt x="27" y="79"/>
                  </a:lnTo>
                  <a:lnTo>
                    <a:pt x="41" y="50"/>
                  </a:lnTo>
                  <a:lnTo>
                    <a:pt x="56" y="28"/>
                  </a:lnTo>
                  <a:lnTo>
                    <a:pt x="72" y="11"/>
                  </a:lnTo>
                  <a:lnTo>
                    <a:pt x="87" y="2"/>
                  </a:lnTo>
                  <a:lnTo>
                    <a:pt x="105" y="0"/>
                  </a:lnTo>
                  <a:lnTo>
                    <a:pt x="123" y="11"/>
                  </a:lnTo>
                  <a:lnTo>
                    <a:pt x="142" y="25"/>
                  </a:lnTo>
                  <a:lnTo>
                    <a:pt x="161" y="42"/>
                  </a:lnTo>
                  <a:lnTo>
                    <a:pt x="179" y="65"/>
                  </a:lnTo>
                  <a:lnTo>
                    <a:pt x="197" y="87"/>
                  </a:lnTo>
                  <a:lnTo>
                    <a:pt x="214" y="118"/>
                  </a:lnTo>
                  <a:lnTo>
                    <a:pt x="230" y="149"/>
                  </a:lnTo>
                  <a:lnTo>
                    <a:pt x="245" y="189"/>
                  </a:lnTo>
                  <a:lnTo>
                    <a:pt x="258"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9"/>
            <p:cNvSpPr>
              <a:spLocks/>
            </p:cNvSpPr>
            <p:nvPr/>
          </p:nvSpPr>
          <p:spPr bwMode="auto">
            <a:xfrm>
              <a:off x="7003034" y="6266083"/>
              <a:ext cx="122846" cy="98888"/>
            </a:xfrm>
            <a:custGeom>
              <a:avLst/>
              <a:gdLst>
                <a:gd name="T0" fmla="*/ 158 w 175"/>
                <a:gd name="T1" fmla="*/ 28 h 379"/>
                <a:gd name="T2" fmla="*/ 169 w 175"/>
                <a:gd name="T3" fmla="*/ 68 h 379"/>
                <a:gd name="T4" fmla="*/ 175 w 175"/>
                <a:gd name="T5" fmla="*/ 113 h 379"/>
                <a:gd name="T6" fmla="*/ 175 w 175"/>
                <a:gd name="T7" fmla="*/ 164 h 379"/>
                <a:gd name="T8" fmla="*/ 172 w 175"/>
                <a:gd name="T9" fmla="*/ 212 h 379"/>
                <a:gd name="T10" fmla="*/ 169 w 175"/>
                <a:gd name="T11" fmla="*/ 240 h 379"/>
                <a:gd name="T12" fmla="*/ 164 w 175"/>
                <a:gd name="T13" fmla="*/ 266 h 379"/>
                <a:gd name="T14" fmla="*/ 156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1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4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5" y="113"/>
                  </a:lnTo>
                  <a:lnTo>
                    <a:pt x="175" y="164"/>
                  </a:lnTo>
                  <a:lnTo>
                    <a:pt x="172" y="212"/>
                  </a:lnTo>
                  <a:lnTo>
                    <a:pt x="169" y="240"/>
                  </a:lnTo>
                  <a:lnTo>
                    <a:pt x="164" y="266"/>
                  </a:lnTo>
                  <a:lnTo>
                    <a:pt x="156" y="291"/>
                  </a:lnTo>
                  <a:lnTo>
                    <a:pt x="149" y="311"/>
                  </a:lnTo>
                  <a:lnTo>
                    <a:pt x="140" y="331"/>
                  </a:lnTo>
                  <a:lnTo>
                    <a:pt x="131" y="348"/>
                  </a:lnTo>
                  <a:lnTo>
                    <a:pt x="120" y="362"/>
                  </a:lnTo>
                  <a:lnTo>
                    <a:pt x="110" y="370"/>
                  </a:lnTo>
                  <a:lnTo>
                    <a:pt x="98" y="376"/>
                  </a:lnTo>
                  <a:lnTo>
                    <a:pt x="85" y="379"/>
                  </a:lnTo>
                  <a:lnTo>
                    <a:pt x="74" y="376"/>
                  </a:lnTo>
                  <a:lnTo>
                    <a:pt x="61"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4"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0"/>
            <p:cNvSpPr>
              <a:spLocks/>
            </p:cNvSpPr>
            <p:nvPr/>
          </p:nvSpPr>
          <p:spPr bwMode="auto">
            <a:xfrm>
              <a:off x="7494418" y="6357665"/>
              <a:ext cx="122846" cy="113500"/>
            </a:xfrm>
            <a:custGeom>
              <a:avLst/>
              <a:gdLst>
                <a:gd name="T0" fmla="*/ 170 w 172"/>
                <a:gd name="T1" fmla="*/ 79 h 435"/>
                <a:gd name="T2" fmla="*/ 172 w 172"/>
                <a:gd name="T3" fmla="*/ 110 h 435"/>
                <a:gd name="T4" fmla="*/ 172 w 172"/>
                <a:gd name="T5" fmla="*/ 141 h 435"/>
                <a:gd name="T6" fmla="*/ 171 w 172"/>
                <a:gd name="T7" fmla="*/ 172 h 435"/>
                <a:gd name="T8" fmla="*/ 168 w 172"/>
                <a:gd name="T9" fmla="*/ 200 h 435"/>
                <a:gd name="T10" fmla="*/ 164 w 172"/>
                <a:gd name="T11" fmla="*/ 229 h 435"/>
                <a:gd name="T12" fmla="*/ 158 w 172"/>
                <a:gd name="T13" fmla="*/ 257 h 435"/>
                <a:gd name="T14" fmla="*/ 152 w 172"/>
                <a:gd name="T15" fmla="*/ 282 h 435"/>
                <a:gd name="T16" fmla="*/ 146 w 172"/>
                <a:gd name="T17" fmla="*/ 308 h 435"/>
                <a:gd name="T18" fmla="*/ 134 w 172"/>
                <a:gd name="T19" fmla="*/ 342 h 435"/>
                <a:gd name="T20" fmla="*/ 121 w 172"/>
                <a:gd name="T21" fmla="*/ 370 h 435"/>
                <a:gd name="T22" fmla="*/ 107 w 172"/>
                <a:gd name="T23" fmla="*/ 392 h 435"/>
                <a:gd name="T24" fmla="*/ 93 w 172"/>
                <a:gd name="T25" fmla="*/ 409 h 435"/>
                <a:gd name="T26" fmla="*/ 77 w 172"/>
                <a:gd name="T27" fmla="*/ 424 h 435"/>
                <a:gd name="T28" fmla="*/ 61 w 172"/>
                <a:gd name="T29" fmla="*/ 432 h 435"/>
                <a:gd name="T30" fmla="*/ 44 w 172"/>
                <a:gd name="T31" fmla="*/ 435 h 435"/>
                <a:gd name="T32" fmla="*/ 27 w 172"/>
                <a:gd name="T33" fmla="*/ 429 h 435"/>
                <a:gd name="T34" fmla="*/ 20 w 172"/>
                <a:gd name="T35" fmla="*/ 418 h 435"/>
                <a:gd name="T36" fmla="*/ 12 w 172"/>
                <a:gd name="T37" fmla="*/ 404 h 435"/>
                <a:gd name="T38" fmla="*/ 6 w 172"/>
                <a:gd name="T39" fmla="*/ 387 h 435"/>
                <a:gd name="T40" fmla="*/ 2 w 172"/>
                <a:gd name="T41" fmla="*/ 364 h 435"/>
                <a:gd name="T42" fmla="*/ 0 w 172"/>
                <a:gd name="T43" fmla="*/ 325 h 435"/>
                <a:gd name="T44" fmla="*/ 0 w 172"/>
                <a:gd name="T45" fmla="*/ 285 h 435"/>
                <a:gd name="T46" fmla="*/ 2 w 172"/>
                <a:gd name="T47" fmla="*/ 248 h 435"/>
                <a:gd name="T48" fmla="*/ 6 w 172"/>
                <a:gd name="T49" fmla="*/ 214 h 435"/>
                <a:gd name="T50" fmla="*/ 11 w 172"/>
                <a:gd name="T51" fmla="*/ 180 h 435"/>
                <a:gd name="T52" fmla="*/ 19 w 172"/>
                <a:gd name="T53" fmla="*/ 147 h 435"/>
                <a:gd name="T54" fmla="*/ 27 w 172"/>
                <a:gd name="T55" fmla="*/ 115 h 435"/>
                <a:gd name="T56" fmla="*/ 36 w 172"/>
                <a:gd name="T57" fmla="*/ 87 h 435"/>
                <a:gd name="T58" fmla="*/ 46 w 172"/>
                <a:gd name="T59" fmla="*/ 62 h 435"/>
                <a:gd name="T60" fmla="*/ 59 w 172"/>
                <a:gd name="T61" fmla="*/ 42 h 435"/>
                <a:gd name="T62" fmla="*/ 71 w 172"/>
                <a:gd name="T63" fmla="*/ 25 h 435"/>
                <a:gd name="T64" fmla="*/ 83 w 172"/>
                <a:gd name="T65" fmla="*/ 11 h 435"/>
                <a:gd name="T66" fmla="*/ 97 w 172"/>
                <a:gd name="T67" fmla="*/ 2 h 435"/>
                <a:gd name="T68" fmla="*/ 111 w 172"/>
                <a:gd name="T69" fmla="*/ 0 h 435"/>
                <a:gd name="T70" fmla="*/ 124 w 172"/>
                <a:gd name="T71" fmla="*/ 0 h 435"/>
                <a:gd name="T72" fmla="*/ 139 w 172"/>
                <a:gd name="T73" fmla="*/ 8 h 435"/>
                <a:gd name="T74" fmla="*/ 149 w 172"/>
                <a:gd name="T75" fmla="*/ 19 h 435"/>
                <a:gd name="T76" fmla="*/ 157 w 172"/>
                <a:gd name="T77" fmla="*/ 36 h 435"/>
                <a:gd name="T78" fmla="*/ 165 w 172"/>
                <a:gd name="T79" fmla="*/ 56 h 435"/>
                <a:gd name="T80" fmla="*/ 170 w 172"/>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5">
                  <a:moveTo>
                    <a:pt x="170" y="79"/>
                  </a:moveTo>
                  <a:lnTo>
                    <a:pt x="172" y="110"/>
                  </a:lnTo>
                  <a:lnTo>
                    <a:pt x="172" y="141"/>
                  </a:lnTo>
                  <a:lnTo>
                    <a:pt x="171" y="172"/>
                  </a:lnTo>
                  <a:lnTo>
                    <a:pt x="168" y="200"/>
                  </a:lnTo>
                  <a:lnTo>
                    <a:pt x="164" y="229"/>
                  </a:lnTo>
                  <a:lnTo>
                    <a:pt x="158" y="257"/>
                  </a:lnTo>
                  <a:lnTo>
                    <a:pt x="152" y="282"/>
                  </a:lnTo>
                  <a:lnTo>
                    <a:pt x="146"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1" y="25"/>
                  </a:lnTo>
                  <a:lnTo>
                    <a:pt x="83" y="11"/>
                  </a:lnTo>
                  <a:lnTo>
                    <a:pt x="97" y="2"/>
                  </a:lnTo>
                  <a:lnTo>
                    <a:pt x="111" y="0"/>
                  </a:lnTo>
                  <a:lnTo>
                    <a:pt x="124" y="0"/>
                  </a:lnTo>
                  <a:lnTo>
                    <a:pt x="139" y="8"/>
                  </a:lnTo>
                  <a:lnTo>
                    <a:pt x="149" y="19"/>
                  </a:lnTo>
                  <a:lnTo>
                    <a:pt x="157" y="36"/>
                  </a:lnTo>
                  <a:lnTo>
                    <a:pt x="165" y="56"/>
                  </a:lnTo>
                  <a:lnTo>
                    <a:pt x="170"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1"/>
            <p:cNvSpPr>
              <a:spLocks/>
            </p:cNvSpPr>
            <p:nvPr/>
          </p:nvSpPr>
          <p:spPr bwMode="auto">
            <a:xfrm>
              <a:off x="6970707" y="6378278"/>
              <a:ext cx="109915" cy="81668"/>
            </a:xfrm>
            <a:custGeom>
              <a:avLst/>
              <a:gdLst>
                <a:gd name="T0" fmla="*/ 143 w 152"/>
                <a:gd name="T1" fmla="*/ 62 h 313"/>
                <a:gd name="T2" fmla="*/ 152 w 152"/>
                <a:gd name="T3" fmla="*/ 110 h 313"/>
                <a:gd name="T4" fmla="*/ 152 w 152"/>
                <a:gd name="T5" fmla="*/ 164 h 313"/>
                <a:gd name="T6" fmla="*/ 147 w 152"/>
                <a:gd name="T7" fmla="*/ 217 h 313"/>
                <a:gd name="T8" fmla="*/ 141 w 152"/>
                <a:gd name="T9" fmla="*/ 265 h 313"/>
                <a:gd name="T10" fmla="*/ 131 w 152"/>
                <a:gd name="T11" fmla="*/ 288 h 313"/>
                <a:gd name="T12" fmla="*/ 120 w 152"/>
                <a:gd name="T13" fmla="*/ 302 h 313"/>
                <a:gd name="T14" fmla="*/ 108 w 152"/>
                <a:gd name="T15" fmla="*/ 311 h 313"/>
                <a:gd name="T16" fmla="*/ 96 w 152"/>
                <a:gd name="T17" fmla="*/ 313 h 313"/>
                <a:gd name="T18" fmla="*/ 83 w 152"/>
                <a:gd name="T19" fmla="*/ 313 h 313"/>
                <a:gd name="T20" fmla="*/ 70 w 152"/>
                <a:gd name="T21" fmla="*/ 311 h 313"/>
                <a:gd name="T22" fmla="*/ 59 w 152"/>
                <a:gd name="T23" fmla="*/ 302 h 313"/>
                <a:gd name="T24" fmla="*/ 47 w 152"/>
                <a:gd name="T25" fmla="*/ 294 h 313"/>
                <a:gd name="T26" fmla="*/ 38 w 152"/>
                <a:gd name="T27" fmla="*/ 280 h 313"/>
                <a:gd name="T28" fmla="*/ 30 w 152"/>
                <a:gd name="T29" fmla="*/ 265 h 313"/>
                <a:gd name="T30" fmla="*/ 23 w 152"/>
                <a:gd name="T31" fmla="*/ 246 h 313"/>
                <a:gd name="T32" fmla="*/ 16 w 152"/>
                <a:gd name="T33" fmla="*/ 226 h 313"/>
                <a:gd name="T34" fmla="*/ 11 w 152"/>
                <a:gd name="T35" fmla="*/ 203 h 313"/>
                <a:gd name="T36" fmla="*/ 6 w 152"/>
                <a:gd name="T37" fmla="*/ 181 h 313"/>
                <a:gd name="T38" fmla="*/ 3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1 w 152"/>
                <a:gd name="T57" fmla="*/ 3 h 313"/>
                <a:gd name="T58" fmla="*/ 98 w 152"/>
                <a:gd name="T59" fmla="*/ 8 h 313"/>
                <a:gd name="T60" fmla="*/ 115 w 152"/>
                <a:gd name="T61" fmla="*/ 22 h 313"/>
                <a:gd name="T62" fmla="*/ 129 w 152"/>
                <a:gd name="T63" fmla="*/ 39 h 313"/>
                <a:gd name="T64" fmla="*/ 143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3" y="62"/>
                  </a:moveTo>
                  <a:lnTo>
                    <a:pt x="152" y="110"/>
                  </a:lnTo>
                  <a:lnTo>
                    <a:pt x="152" y="164"/>
                  </a:lnTo>
                  <a:lnTo>
                    <a:pt x="147" y="217"/>
                  </a:lnTo>
                  <a:lnTo>
                    <a:pt x="141" y="265"/>
                  </a:lnTo>
                  <a:lnTo>
                    <a:pt x="131" y="288"/>
                  </a:lnTo>
                  <a:lnTo>
                    <a:pt x="120" y="302"/>
                  </a:lnTo>
                  <a:lnTo>
                    <a:pt x="108" y="311"/>
                  </a:lnTo>
                  <a:lnTo>
                    <a:pt x="96" y="313"/>
                  </a:lnTo>
                  <a:lnTo>
                    <a:pt x="83" y="313"/>
                  </a:lnTo>
                  <a:lnTo>
                    <a:pt x="70" y="311"/>
                  </a:lnTo>
                  <a:lnTo>
                    <a:pt x="59" y="302"/>
                  </a:lnTo>
                  <a:lnTo>
                    <a:pt x="47" y="294"/>
                  </a:lnTo>
                  <a:lnTo>
                    <a:pt x="38" y="280"/>
                  </a:lnTo>
                  <a:lnTo>
                    <a:pt x="30" y="265"/>
                  </a:lnTo>
                  <a:lnTo>
                    <a:pt x="23" y="246"/>
                  </a:lnTo>
                  <a:lnTo>
                    <a:pt x="16" y="226"/>
                  </a:lnTo>
                  <a:lnTo>
                    <a:pt x="11" y="203"/>
                  </a:lnTo>
                  <a:lnTo>
                    <a:pt x="6" y="181"/>
                  </a:lnTo>
                  <a:lnTo>
                    <a:pt x="3" y="158"/>
                  </a:lnTo>
                  <a:lnTo>
                    <a:pt x="0" y="133"/>
                  </a:lnTo>
                  <a:lnTo>
                    <a:pt x="1" y="104"/>
                  </a:lnTo>
                  <a:lnTo>
                    <a:pt x="4" y="79"/>
                  </a:lnTo>
                  <a:lnTo>
                    <a:pt x="8" y="56"/>
                  </a:lnTo>
                  <a:lnTo>
                    <a:pt x="14" y="36"/>
                  </a:lnTo>
                  <a:lnTo>
                    <a:pt x="29" y="17"/>
                  </a:lnTo>
                  <a:lnTo>
                    <a:pt x="46" y="5"/>
                  </a:lnTo>
                  <a:lnTo>
                    <a:pt x="63" y="0"/>
                  </a:lnTo>
                  <a:lnTo>
                    <a:pt x="81" y="3"/>
                  </a:lnTo>
                  <a:lnTo>
                    <a:pt x="98" y="8"/>
                  </a:lnTo>
                  <a:lnTo>
                    <a:pt x="115"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2"/>
            <p:cNvSpPr>
              <a:spLocks/>
            </p:cNvSpPr>
            <p:nvPr/>
          </p:nvSpPr>
          <p:spPr bwMode="auto">
            <a:xfrm>
              <a:off x="7584936" y="6445334"/>
              <a:ext cx="135777" cy="93670"/>
            </a:xfrm>
            <a:custGeom>
              <a:avLst/>
              <a:gdLst>
                <a:gd name="T0" fmla="*/ 173 w 189"/>
                <a:gd name="T1" fmla="*/ 25 h 359"/>
                <a:gd name="T2" fmla="*/ 182 w 189"/>
                <a:gd name="T3" fmla="*/ 71 h 359"/>
                <a:gd name="T4" fmla="*/ 188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4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3 w 189"/>
                <a:gd name="T33" fmla="*/ 155 h 359"/>
                <a:gd name="T34" fmla="*/ 14 w 189"/>
                <a:gd name="T35" fmla="*/ 121 h 359"/>
                <a:gd name="T36" fmla="*/ 26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3 w 189"/>
                <a:gd name="T57" fmla="*/ 3 h 359"/>
                <a:gd name="T58" fmla="*/ 150 w 189"/>
                <a:gd name="T59" fmla="*/ 8 h 359"/>
                <a:gd name="T60" fmla="*/ 159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2" y="71"/>
                  </a:lnTo>
                  <a:lnTo>
                    <a:pt x="188" y="119"/>
                  </a:lnTo>
                  <a:lnTo>
                    <a:pt x="189" y="167"/>
                  </a:lnTo>
                  <a:lnTo>
                    <a:pt x="186" y="215"/>
                  </a:lnTo>
                  <a:lnTo>
                    <a:pt x="168" y="257"/>
                  </a:lnTo>
                  <a:lnTo>
                    <a:pt x="149" y="291"/>
                  </a:lnTo>
                  <a:lnTo>
                    <a:pt x="129" y="319"/>
                  </a:lnTo>
                  <a:lnTo>
                    <a:pt x="108" y="339"/>
                  </a:lnTo>
                  <a:lnTo>
                    <a:pt x="86" y="353"/>
                  </a:lnTo>
                  <a:lnTo>
                    <a:pt x="64" y="359"/>
                  </a:lnTo>
                  <a:lnTo>
                    <a:pt x="41" y="356"/>
                  </a:lnTo>
                  <a:lnTo>
                    <a:pt x="18" y="348"/>
                  </a:lnTo>
                  <a:lnTo>
                    <a:pt x="3" y="311"/>
                  </a:lnTo>
                  <a:lnTo>
                    <a:pt x="0" y="260"/>
                  </a:lnTo>
                  <a:lnTo>
                    <a:pt x="2" y="206"/>
                  </a:lnTo>
                  <a:lnTo>
                    <a:pt x="3" y="155"/>
                  </a:lnTo>
                  <a:lnTo>
                    <a:pt x="14" y="121"/>
                  </a:lnTo>
                  <a:lnTo>
                    <a:pt x="26" y="93"/>
                  </a:lnTo>
                  <a:lnTo>
                    <a:pt x="37" y="71"/>
                  </a:lnTo>
                  <a:lnTo>
                    <a:pt x="51" y="51"/>
                  </a:lnTo>
                  <a:lnTo>
                    <a:pt x="65" y="37"/>
                  </a:lnTo>
                  <a:lnTo>
                    <a:pt x="79" y="23"/>
                  </a:lnTo>
                  <a:lnTo>
                    <a:pt x="94" y="11"/>
                  </a:lnTo>
                  <a:lnTo>
                    <a:pt x="109" y="0"/>
                  </a:lnTo>
                  <a:lnTo>
                    <a:pt x="117" y="0"/>
                  </a:lnTo>
                  <a:lnTo>
                    <a:pt x="126" y="0"/>
                  </a:lnTo>
                  <a:lnTo>
                    <a:pt x="134" y="0"/>
                  </a:lnTo>
                  <a:lnTo>
                    <a:pt x="143" y="3"/>
                  </a:lnTo>
                  <a:lnTo>
                    <a:pt x="150" y="8"/>
                  </a:lnTo>
                  <a:lnTo>
                    <a:pt x="159"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3"/>
            <p:cNvSpPr>
              <a:spLocks/>
            </p:cNvSpPr>
            <p:nvPr/>
          </p:nvSpPr>
          <p:spPr bwMode="auto">
            <a:xfrm>
              <a:off x="7390969" y="6462294"/>
              <a:ext cx="174571" cy="194646"/>
            </a:xfrm>
            <a:custGeom>
              <a:avLst/>
              <a:gdLst>
                <a:gd name="T0" fmla="*/ 227 w 245"/>
                <a:gd name="T1" fmla="*/ 246 h 746"/>
                <a:gd name="T2" fmla="*/ 238 w 245"/>
                <a:gd name="T3" fmla="*/ 271 h 746"/>
                <a:gd name="T4" fmla="*/ 243 w 245"/>
                <a:gd name="T5" fmla="*/ 302 h 746"/>
                <a:gd name="T6" fmla="*/ 245 w 245"/>
                <a:gd name="T7" fmla="*/ 336 h 746"/>
                <a:gd name="T8" fmla="*/ 243 w 245"/>
                <a:gd name="T9" fmla="*/ 373 h 746"/>
                <a:gd name="T10" fmla="*/ 235 w 245"/>
                <a:gd name="T11" fmla="*/ 430 h 746"/>
                <a:gd name="T12" fmla="*/ 223 w 245"/>
                <a:gd name="T13" fmla="*/ 486 h 746"/>
                <a:gd name="T14" fmla="*/ 210 w 245"/>
                <a:gd name="T15" fmla="*/ 540 h 746"/>
                <a:gd name="T16" fmla="*/ 194 w 245"/>
                <a:gd name="T17" fmla="*/ 588 h 746"/>
                <a:gd name="T18" fmla="*/ 179 w 245"/>
                <a:gd name="T19" fmla="*/ 636 h 746"/>
                <a:gd name="T20" fmla="*/ 160 w 245"/>
                <a:gd name="T21" fmla="*/ 678 h 746"/>
                <a:gd name="T22" fmla="*/ 140 w 245"/>
                <a:gd name="T23" fmla="*/ 715 h 746"/>
                <a:gd name="T24" fmla="*/ 120 w 245"/>
                <a:gd name="T25" fmla="*/ 746 h 746"/>
                <a:gd name="T26" fmla="*/ 106 w 245"/>
                <a:gd name="T27" fmla="*/ 743 h 746"/>
                <a:gd name="T28" fmla="*/ 93 w 245"/>
                <a:gd name="T29" fmla="*/ 732 h 746"/>
                <a:gd name="T30" fmla="*/ 80 w 245"/>
                <a:gd name="T31" fmla="*/ 715 h 746"/>
                <a:gd name="T32" fmla="*/ 69 w 245"/>
                <a:gd name="T33" fmla="*/ 695 h 746"/>
                <a:gd name="T34" fmla="*/ 57 w 245"/>
                <a:gd name="T35" fmla="*/ 673 h 746"/>
                <a:gd name="T36" fmla="*/ 45 w 245"/>
                <a:gd name="T37" fmla="*/ 650 h 746"/>
                <a:gd name="T38" fmla="*/ 34 w 245"/>
                <a:gd name="T39" fmla="*/ 627 h 746"/>
                <a:gd name="T40" fmla="*/ 22 w 245"/>
                <a:gd name="T41" fmla="*/ 605 h 746"/>
                <a:gd name="T42" fmla="*/ 12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6 w 245"/>
                <a:gd name="T69" fmla="*/ 3 h 746"/>
                <a:gd name="T70" fmla="*/ 98 w 245"/>
                <a:gd name="T71" fmla="*/ 0 h 746"/>
                <a:gd name="T72" fmla="*/ 111 w 245"/>
                <a:gd name="T73" fmla="*/ 6 h 746"/>
                <a:gd name="T74" fmla="*/ 127 w 245"/>
                <a:gd name="T75" fmla="*/ 28 h 746"/>
                <a:gd name="T76" fmla="*/ 143 w 245"/>
                <a:gd name="T77" fmla="*/ 51 h 746"/>
                <a:gd name="T78" fmla="*/ 157 w 245"/>
                <a:gd name="T79" fmla="*/ 79 h 746"/>
                <a:gd name="T80" fmla="*/ 172 w 245"/>
                <a:gd name="T81" fmla="*/ 110 h 746"/>
                <a:gd name="T82" fmla="*/ 186 w 245"/>
                <a:gd name="T83" fmla="*/ 144 h 746"/>
                <a:gd name="T84" fmla="*/ 200 w 245"/>
                <a:gd name="T85" fmla="*/ 178 h 746"/>
                <a:gd name="T86" fmla="*/ 213 w 245"/>
                <a:gd name="T87" fmla="*/ 212 h 746"/>
                <a:gd name="T88" fmla="*/ 227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7" y="246"/>
                  </a:moveTo>
                  <a:lnTo>
                    <a:pt x="238" y="271"/>
                  </a:lnTo>
                  <a:lnTo>
                    <a:pt x="243" y="302"/>
                  </a:lnTo>
                  <a:lnTo>
                    <a:pt x="245" y="336"/>
                  </a:lnTo>
                  <a:lnTo>
                    <a:pt x="243" y="373"/>
                  </a:lnTo>
                  <a:lnTo>
                    <a:pt x="235" y="430"/>
                  </a:lnTo>
                  <a:lnTo>
                    <a:pt x="223" y="486"/>
                  </a:lnTo>
                  <a:lnTo>
                    <a:pt x="210" y="540"/>
                  </a:lnTo>
                  <a:lnTo>
                    <a:pt x="194" y="588"/>
                  </a:lnTo>
                  <a:lnTo>
                    <a:pt x="179" y="636"/>
                  </a:lnTo>
                  <a:lnTo>
                    <a:pt x="160" y="678"/>
                  </a:lnTo>
                  <a:lnTo>
                    <a:pt x="140" y="715"/>
                  </a:lnTo>
                  <a:lnTo>
                    <a:pt x="120" y="746"/>
                  </a:lnTo>
                  <a:lnTo>
                    <a:pt x="106" y="743"/>
                  </a:lnTo>
                  <a:lnTo>
                    <a:pt x="93" y="732"/>
                  </a:lnTo>
                  <a:lnTo>
                    <a:pt x="80" y="715"/>
                  </a:lnTo>
                  <a:lnTo>
                    <a:pt x="69" y="695"/>
                  </a:lnTo>
                  <a:lnTo>
                    <a:pt x="57" y="673"/>
                  </a:lnTo>
                  <a:lnTo>
                    <a:pt x="45" y="650"/>
                  </a:lnTo>
                  <a:lnTo>
                    <a:pt x="34" y="627"/>
                  </a:lnTo>
                  <a:lnTo>
                    <a:pt x="22" y="605"/>
                  </a:lnTo>
                  <a:lnTo>
                    <a:pt x="12"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6" y="3"/>
                  </a:lnTo>
                  <a:lnTo>
                    <a:pt x="98"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4"/>
            <p:cNvSpPr>
              <a:spLocks/>
            </p:cNvSpPr>
            <p:nvPr/>
          </p:nvSpPr>
          <p:spPr bwMode="auto">
            <a:xfrm>
              <a:off x="7591401" y="6558051"/>
              <a:ext cx="135777" cy="91582"/>
            </a:xfrm>
            <a:custGeom>
              <a:avLst/>
              <a:gdLst>
                <a:gd name="T0" fmla="*/ 174 w 187"/>
                <a:gd name="T1" fmla="*/ 82 h 351"/>
                <a:gd name="T2" fmla="*/ 181 w 187"/>
                <a:gd name="T3" fmla="*/ 111 h 351"/>
                <a:gd name="T4" fmla="*/ 185 w 187"/>
                <a:gd name="T5" fmla="*/ 142 h 351"/>
                <a:gd name="T6" fmla="*/ 187 w 187"/>
                <a:gd name="T7" fmla="*/ 176 h 351"/>
                <a:gd name="T8" fmla="*/ 185 w 187"/>
                <a:gd name="T9" fmla="*/ 210 h 351"/>
                <a:gd name="T10" fmla="*/ 183 w 187"/>
                <a:gd name="T11" fmla="*/ 235 h 351"/>
                <a:gd name="T12" fmla="*/ 177 w 187"/>
                <a:gd name="T13" fmla="*/ 258 h 351"/>
                <a:gd name="T14" fmla="*/ 172 w 187"/>
                <a:gd name="T15" fmla="*/ 277 h 351"/>
                <a:gd name="T16" fmla="*/ 165 w 187"/>
                <a:gd name="T17" fmla="*/ 297 h 351"/>
                <a:gd name="T18" fmla="*/ 157 w 187"/>
                <a:gd name="T19" fmla="*/ 314 h 351"/>
                <a:gd name="T20" fmla="*/ 149 w 187"/>
                <a:gd name="T21" fmla="*/ 328 h 351"/>
                <a:gd name="T22" fmla="*/ 139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4 w 187"/>
                <a:gd name="T39" fmla="*/ 212 h 351"/>
                <a:gd name="T40" fmla="*/ 3 w 187"/>
                <a:gd name="T41" fmla="*/ 167 h 351"/>
                <a:gd name="T42" fmla="*/ 0 w 187"/>
                <a:gd name="T43" fmla="*/ 145 h 351"/>
                <a:gd name="T44" fmla="*/ 0 w 187"/>
                <a:gd name="T45" fmla="*/ 119 h 351"/>
                <a:gd name="T46" fmla="*/ 1 w 187"/>
                <a:gd name="T47" fmla="*/ 94 h 351"/>
                <a:gd name="T48" fmla="*/ 4 w 187"/>
                <a:gd name="T49" fmla="*/ 71 h 351"/>
                <a:gd name="T50" fmla="*/ 13 w 187"/>
                <a:gd name="T51" fmla="*/ 51 h 351"/>
                <a:gd name="T52" fmla="*/ 22 w 187"/>
                <a:gd name="T53" fmla="*/ 31 h 351"/>
                <a:gd name="T54" fmla="*/ 33 w 187"/>
                <a:gd name="T55" fmla="*/ 20 h 351"/>
                <a:gd name="T56" fmla="*/ 43 w 187"/>
                <a:gd name="T57" fmla="*/ 9 h 351"/>
                <a:gd name="T58" fmla="*/ 54 w 187"/>
                <a:gd name="T59" fmla="*/ 3 h 351"/>
                <a:gd name="T60" fmla="*/ 65 w 187"/>
                <a:gd name="T61" fmla="*/ 0 h 351"/>
                <a:gd name="T62" fmla="*/ 77 w 187"/>
                <a:gd name="T63" fmla="*/ 0 h 351"/>
                <a:gd name="T64" fmla="*/ 89 w 187"/>
                <a:gd name="T65" fmla="*/ 3 h 351"/>
                <a:gd name="T66" fmla="*/ 100 w 187"/>
                <a:gd name="T67" fmla="*/ 6 h 351"/>
                <a:gd name="T68" fmla="*/ 112 w 187"/>
                <a:gd name="T69" fmla="*/ 15 h 351"/>
                <a:gd name="T70" fmla="*/ 124 w 187"/>
                <a:gd name="T71" fmla="*/ 23 h 351"/>
                <a:gd name="T72" fmla="*/ 135 w 187"/>
                <a:gd name="T73" fmla="*/ 31 h 351"/>
                <a:gd name="T74" fmla="*/ 146 w 187"/>
                <a:gd name="T75" fmla="*/ 43 h 351"/>
                <a:gd name="T76" fmla="*/ 155 w 187"/>
                <a:gd name="T77" fmla="*/ 57 h 351"/>
                <a:gd name="T78" fmla="*/ 166 w 187"/>
                <a:gd name="T79" fmla="*/ 68 h 351"/>
                <a:gd name="T80" fmla="*/ 174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4" y="82"/>
                  </a:moveTo>
                  <a:lnTo>
                    <a:pt x="181" y="111"/>
                  </a:lnTo>
                  <a:lnTo>
                    <a:pt x="185" y="142"/>
                  </a:lnTo>
                  <a:lnTo>
                    <a:pt x="187" y="176"/>
                  </a:lnTo>
                  <a:lnTo>
                    <a:pt x="185" y="210"/>
                  </a:lnTo>
                  <a:lnTo>
                    <a:pt x="183" y="235"/>
                  </a:lnTo>
                  <a:lnTo>
                    <a:pt x="177" y="258"/>
                  </a:lnTo>
                  <a:lnTo>
                    <a:pt x="172" y="277"/>
                  </a:lnTo>
                  <a:lnTo>
                    <a:pt x="165" y="297"/>
                  </a:lnTo>
                  <a:lnTo>
                    <a:pt x="157" y="314"/>
                  </a:lnTo>
                  <a:lnTo>
                    <a:pt x="149" y="328"/>
                  </a:lnTo>
                  <a:lnTo>
                    <a:pt x="139" y="340"/>
                  </a:lnTo>
                  <a:lnTo>
                    <a:pt x="131" y="348"/>
                  </a:lnTo>
                  <a:lnTo>
                    <a:pt x="111" y="351"/>
                  </a:lnTo>
                  <a:lnTo>
                    <a:pt x="92" y="342"/>
                  </a:lnTo>
                  <a:lnTo>
                    <a:pt x="73" y="331"/>
                  </a:lnTo>
                  <a:lnTo>
                    <a:pt x="56" y="311"/>
                  </a:lnTo>
                  <a:lnTo>
                    <a:pt x="40" y="283"/>
                  </a:lnTo>
                  <a:lnTo>
                    <a:pt x="25" y="252"/>
                  </a:lnTo>
                  <a:lnTo>
                    <a:pt x="14" y="212"/>
                  </a:lnTo>
                  <a:lnTo>
                    <a:pt x="3" y="167"/>
                  </a:lnTo>
                  <a:lnTo>
                    <a:pt x="0" y="145"/>
                  </a:lnTo>
                  <a:lnTo>
                    <a:pt x="0" y="119"/>
                  </a:lnTo>
                  <a:lnTo>
                    <a:pt x="1" y="94"/>
                  </a:lnTo>
                  <a:lnTo>
                    <a:pt x="4" y="71"/>
                  </a:lnTo>
                  <a:lnTo>
                    <a:pt x="13" y="51"/>
                  </a:lnTo>
                  <a:lnTo>
                    <a:pt x="22" y="31"/>
                  </a:lnTo>
                  <a:lnTo>
                    <a:pt x="33" y="20"/>
                  </a:lnTo>
                  <a:lnTo>
                    <a:pt x="43" y="9"/>
                  </a:lnTo>
                  <a:lnTo>
                    <a:pt x="54" y="3"/>
                  </a:lnTo>
                  <a:lnTo>
                    <a:pt x="65" y="0"/>
                  </a:lnTo>
                  <a:lnTo>
                    <a:pt x="77" y="0"/>
                  </a:lnTo>
                  <a:lnTo>
                    <a:pt x="89" y="3"/>
                  </a:lnTo>
                  <a:lnTo>
                    <a:pt x="100" y="6"/>
                  </a:lnTo>
                  <a:lnTo>
                    <a:pt x="112" y="15"/>
                  </a:lnTo>
                  <a:lnTo>
                    <a:pt x="124" y="23"/>
                  </a:lnTo>
                  <a:lnTo>
                    <a:pt x="135" y="31"/>
                  </a:lnTo>
                  <a:lnTo>
                    <a:pt x="146" y="43"/>
                  </a:lnTo>
                  <a:lnTo>
                    <a:pt x="155" y="57"/>
                  </a:lnTo>
                  <a:lnTo>
                    <a:pt x="166" y="68"/>
                  </a:lnTo>
                  <a:lnTo>
                    <a:pt x="174"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5"/>
            <p:cNvSpPr>
              <a:spLocks/>
            </p:cNvSpPr>
            <p:nvPr/>
          </p:nvSpPr>
          <p:spPr bwMode="auto">
            <a:xfrm>
              <a:off x="7539677" y="6639197"/>
              <a:ext cx="90518" cy="84798"/>
            </a:xfrm>
            <a:custGeom>
              <a:avLst/>
              <a:gdLst>
                <a:gd name="T0" fmla="*/ 121 w 128"/>
                <a:gd name="T1" fmla="*/ 111 h 325"/>
                <a:gd name="T2" fmla="*/ 124 w 128"/>
                <a:gd name="T3" fmla="*/ 144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8 h 325"/>
                <a:gd name="T18" fmla="*/ 94 w 128"/>
                <a:gd name="T19" fmla="*/ 317 h 325"/>
                <a:gd name="T20" fmla="*/ 86 w 128"/>
                <a:gd name="T21" fmla="*/ 323 h 325"/>
                <a:gd name="T22" fmla="*/ 79 w 128"/>
                <a:gd name="T23" fmla="*/ 325 h 325"/>
                <a:gd name="T24" fmla="*/ 71 w 128"/>
                <a:gd name="T25" fmla="*/ 325 h 325"/>
                <a:gd name="T26" fmla="*/ 60 w 128"/>
                <a:gd name="T27" fmla="*/ 323 h 325"/>
                <a:gd name="T28" fmla="*/ 49 w 128"/>
                <a:gd name="T29" fmla="*/ 317 h 325"/>
                <a:gd name="T30" fmla="*/ 40 w 128"/>
                <a:gd name="T31" fmla="*/ 306 h 325"/>
                <a:gd name="T32" fmla="*/ 31 w 128"/>
                <a:gd name="T33" fmla="*/ 291 h 325"/>
                <a:gd name="T34" fmla="*/ 23 w 128"/>
                <a:gd name="T35" fmla="*/ 274 h 325"/>
                <a:gd name="T36" fmla="*/ 16 w 128"/>
                <a:gd name="T37" fmla="*/ 255 h 325"/>
                <a:gd name="T38" fmla="*/ 9 w 128"/>
                <a:gd name="T39" fmla="*/ 232 h 325"/>
                <a:gd name="T40" fmla="*/ 4 w 128"/>
                <a:gd name="T41" fmla="*/ 207 h 325"/>
                <a:gd name="T42" fmla="*/ 1 w 128"/>
                <a:gd name="T43" fmla="*/ 167 h 325"/>
                <a:gd name="T44" fmla="*/ 0 w 128"/>
                <a:gd name="T45" fmla="*/ 128 h 325"/>
                <a:gd name="T46" fmla="*/ 1 w 128"/>
                <a:gd name="T47" fmla="*/ 88 h 325"/>
                <a:gd name="T48" fmla="*/ 6 w 128"/>
                <a:gd name="T49" fmla="*/ 51 h 325"/>
                <a:gd name="T50" fmla="*/ 14 w 128"/>
                <a:gd name="T51" fmla="*/ 29 h 325"/>
                <a:gd name="T52" fmla="*/ 21 w 128"/>
                <a:gd name="T53" fmla="*/ 12 h 325"/>
                <a:gd name="T54" fmla="*/ 30 w 128"/>
                <a:gd name="T55" fmla="*/ 3 h 325"/>
                <a:gd name="T56" fmla="*/ 41 w 128"/>
                <a:gd name="T57" fmla="*/ 0 h 325"/>
                <a:gd name="T58" fmla="*/ 50 w 128"/>
                <a:gd name="T59" fmla="*/ 3 h 325"/>
                <a:gd name="T60" fmla="*/ 61 w 128"/>
                <a:gd name="T61" fmla="*/ 6 h 325"/>
                <a:gd name="T62" fmla="*/ 72 w 128"/>
                <a:gd name="T63" fmla="*/ 12 h 325"/>
                <a:gd name="T64" fmla="*/ 81 w 128"/>
                <a:gd name="T65" fmla="*/ 17 h 325"/>
                <a:gd name="T66" fmla="*/ 87 w 128"/>
                <a:gd name="T67" fmla="*/ 23 h 325"/>
                <a:gd name="T68" fmla="*/ 93 w 128"/>
                <a:gd name="T69" fmla="*/ 31 h 325"/>
                <a:gd name="T70" fmla="*/ 99 w 128"/>
                <a:gd name="T71" fmla="*/ 43 h 325"/>
                <a:gd name="T72" fmla="*/ 104 w 128"/>
                <a:gd name="T73" fmla="*/ 54 h 325"/>
                <a:gd name="T74" fmla="*/ 109 w 128"/>
                <a:gd name="T75" fmla="*/ 65 h 325"/>
                <a:gd name="T76" fmla="*/ 114 w 128"/>
                <a:gd name="T77" fmla="*/ 79 h 325"/>
                <a:gd name="T78" fmla="*/ 118 w 128"/>
                <a:gd name="T79" fmla="*/ 94 h 325"/>
                <a:gd name="T80" fmla="*/ 121 w 128"/>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11"/>
                  </a:moveTo>
                  <a:lnTo>
                    <a:pt x="124" y="144"/>
                  </a:lnTo>
                  <a:lnTo>
                    <a:pt x="128" y="178"/>
                  </a:lnTo>
                  <a:lnTo>
                    <a:pt x="127" y="215"/>
                  </a:lnTo>
                  <a:lnTo>
                    <a:pt x="123" y="246"/>
                  </a:lnTo>
                  <a:lnTo>
                    <a:pt x="119" y="266"/>
                  </a:lnTo>
                  <a:lnTo>
                    <a:pt x="114" y="283"/>
                  </a:lnTo>
                  <a:lnTo>
                    <a:pt x="108" y="297"/>
                  </a:lnTo>
                  <a:lnTo>
                    <a:pt x="101" y="308"/>
                  </a:lnTo>
                  <a:lnTo>
                    <a:pt x="94" y="317"/>
                  </a:lnTo>
                  <a:lnTo>
                    <a:pt x="86" y="323"/>
                  </a:lnTo>
                  <a:lnTo>
                    <a:pt x="79" y="325"/>
                  </a:lnTo>
                  <a:lnTo>
                    <a:pt x="71" y="325"/>
                  </a:lnTo>
                  <a:lnTo>
                    <a:pt x="60" y="323"/>
                  </a:lnTo>
                  <a:lnTo>
                    <a:pt x="49" y="317"/>
                  </a:lnTo>
                  <a:lnTo>
                    <a:pt x="40" y="306"/>
                  </a:lnTo>
                  <a:lnTo>
                    <a:pt x="31" y="291"/>
                  </a:lnTo>
                  <a:lnTo>
                    <a:pt x="23" y="274"/>
                  </a:lnTo>
                  <a:lnTo>
                    <a:pt x="16" y="255"/>
                  </a:lnTo>
                  <a:lnTo>
                    <a:pt x="9" y="232"/>
                  </a:lnTo>
                  <a:lnTo>
                    <a:pt x="4" y="207"/>
                  </a:lnTo>
                  <a:lnTo>
                    <a:pt x="1" y="167"/>
                  </a:lnTo>
                  <a:lnTo>
                    <a:pt x="0" y="128"/>
                  </a:lnTo>
                  <a:lnTo>
                    <a:pt x="1" y="88"/>
                  </a:lnTo>
                  <a:lnTo>
                    <a:pt x="6" y="51"/>
                  </a:lnTo>
                  <a:lnTo>
                    <a:pt x="14" y="29"/>
                  </a:lnTo>
                  <a:lnTo>
                    <a:pt x="21" y="12"/>
                  </a:lnTo>
                  <a:lnTo>
                    <a:pt x="30" y="3"/>
                  </a:lnTo>
                  <a:lnTo>
                    <a:pt x="41" y="0"/>
                  </a:lnTo>
                  <a:lnTo>
                    <a:pt x="50" y="3"/>
                  </a:lnTo>
                  <a:lnTo>
                    <a:pt x="61" y="6"/>
                  </a:lnTo>
                  <a:lnTo>
                    <a:pt x="72" y="12"/>
                  </a:lnTo>
                  <a:lnTo>
                    <a:pt x="81" y="17"/>
                  </a:lnTo>
                  <a:lnTo>
                    <a:pt x="87" y="23"/>
                  </a:lnTo>
                  <a:lnTo>
                    <a:pt x="93" y="31"/>
                  </a:lnTo>
                  <a:lnTo>
                    <a:pt x="99" y="43"/>
                  </a:lnTo>
                  <a:lnTo>
                    <a:pt x="104" y="54"/>
                  </a:lnTo>
                  <a:lnTo>
                    <a:pt x="109"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16"/>
            <p:cNvSpPr>
              <a:spLocks/>
            </p:cNvSpPr>
            <p:nvPr/>
          </p:nvSpPr>
          <p:spPr bwMode="auto">
            <a:xfrm>
              <a:off x="7966404" y="6133275"/>
              <a:ext cx="84053" cy="109846"/>
            </a:xfrm>
            <a:custGeom>
              <a:avLst/>
              <a:gdLst>
                <a:gd name="T0" fmla="*/ 115 w 117"/>
                <a:gd name="T1" fmla="*/ 99 h 421"/>
                <a:gd name="T2" fmla="*/ 117 w 117"/>
                <a:gd name="T3" fmla="*/ 144 h 421"/>
                <a:gd name="T4" fmla="*/ 116 w 117"/>
                <a:gd name="T5" fmla="*/ 190 h 421"/>
                <a:gd name="T6" fmla="*/ 113 w 117"/>
                <a:gd name="T7" fmla="*/ 232 h 421"/>
                <a:gd name="T8" fmla="*/ 109 w 117"/>
                <a:gd name="T9" fmla="*/ 274 h 421"/>
                <a:gd name="T10" fmla="*/ 101 w 117"/>
                <a:gd name="T11" fmla="*/ 314 h 421"/>
                <a:gd name="T12" fmla="*/ 92 w 117"/>
                <a:gd name="T13" fmla="*/ 348 h 421"/>
                <a:gd name="T14" fmla="*/ 80 w 117"/>
                <a:gd name="T15" fmla="*/ 382 h 421"/>
                <a:gd name="T16" fmla="*/ 66 w 117"/>
                <a:gd name="T17" fmla="*/ 410 h 421"/>
                <a:gd name="T18" fmla="*/ 62 w 117"/>
                <a:gd name="T19" fmla="*/ 416 h 421"/>
                <a:gd name="T20" fmla="*/ 57 w 117"/>
                <a:gd name="T21" fmla="*/ 419 h 421"/>
                <a:gd name="T22" fmla="*/ 52 w 117"/>
                <a:gd name="T23" fmla="*/ 421 h 421"/>
                <a:gd name="T24" fmla="*/ 46 w 117"/>
                <a:gd name="T25" fmla="*/ 421 h 421"/>
                <a:gd name="T26" fmla="*/ 41 w 117"/>
                <a:gd name="T27" fmla="*/ 419 h 421"/>
                <a:gd name="T28" fmla="*/ 36 w 117"/>
                <a:gd name="T29" fmla="*/ 416 h 421"/>
                <a:gd name="T30" fmla="*/ 32 w 117"/>
                <a:gd name="T31" fmla="*/ 413 h 421"/>
                <a:gd name="T32" fmla="*/ 26 w 117"/>
                <a:gd name="T33" fmla="*/ 410 h 421"/>
                <a:gd name="T34" fmla="*/ 18 w 117"/>
                <a:gd name="T35" fmla="*/ 393 h 421"/>
                <a:gd name="T36" fmla="*/ 12 w 117"/>
                <a:gd name="T37" fmla="*/ 373 h 421"/>
                <a:gd name="T38" fmla="*/ 6 w 117"/>
                <a:gd name="T39" fmla="*/ 351 h 421"/>
                <a:gd name="T40" fmla="*/ 2 w 117"/>
                <a:gd name="T41" fmla="*/ 328 h 421"/>
                <a:gd name="T42" fmla="*/ 0 w 117"/>
                <a:gd name="T43" fmla="*/ 283 h 421"/>
                <a:gd name="T44" fmla="*/ 1 w 117"/>
                <a:gd name="T45" fmla="*/ 241 h 421"/>
                <a:gd name="T46" fmla="*/ 3 w 117"/>
                <a:gd name="T47" fmla="*/ 198 h 421"/>
                <a:gd name="T48" fmla="*/ 8 w 117"/>
                <a:gd name="T49" fmla="*/ 156 h 421"/>
                <a:gd name="T50" fmla="*/ 16 w 117"/>
                <a:gd name="T51" fmla="*/ 116 h 421"/>
                <a:gd name="T52" fmla="*/ 25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6 w 117"/>
                <a:gd name="T65" fmla="*/ 3 h 421"/>
                <a:gd name="T66" fmla="*/ 71 w 117"/>
                <a:gd name="T67" fmla="*/ 0 h 421"/>
                <a:gd name="T68" fmla="*/ 76 w 117"/>
                <a:gd name="T69" fmla="*/ 0 h 421"/>
                <a:gd name="T70" fmla="*/ 80 w 117"/>
                <a:gd name="T71" fmla="*/ 3 h 421"/>
                <a:gd name="T72" fmla="*/ 84 w 117"/>
                <a:gd name="T73" fmla="*/ 9 h 421"/>
                <a:gd name="T74" fmla="*/ 94 w 117"/>
                <a:gd name="T75" fmla="*/ 26 h 421"/>
                <a:gd name="T76" fmla="*/ 102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3" y="232"/>
                  </a:lnTo>
                  <a:lnTo>
                    <a:pt x="109" y="274"/>
                  </a:lnTo>
                  <a:lnTo>
                    <a:pt x="101" y="314"/>
                  </a:lnTo>
                  <a:lnTo>
                    <a:pt x="92" y="348"/>
                  </a:lnTo>
                  <a:lnTo>
                    <a:pt x="80" y="382"/>
                  </a:lnTo>
                  <a:lnTo>
                    <a:pt x="66" y="410"/>
                  </a:lnTo>
                  <a:lnTo>
                    <a:pt x="62" y="416"/>
                  </a:lnTo>
                  <a:lnTo>
                    <a:pt x="57" y="419"/>
                  </a:lnTo>
                  <a:lnTo>
                    <a:pt x="52" y="421"/>
                  </a:lnTo>
                  <a:lnTo>
                    <a:pt x="46" y="421"/>
                  </a:lnTo>
                  <a:lnTo>
                    <a:pt x="41" y="419"/>
                  </a:lnTo>
                  <a:lnTo>
                    <a:pt x="36" y="416"/>
                  </a:lnTo>
                  <a:lnTo>
                    <a:pt x="32" y="413"/>
                  </a:lnTo>
                  <a:lnTo>
                    <a:pt x="26" y="410"/>
                  </a:lnTo>
                  <a:lnTo>
                    <a:pt x="18" y="393"/>
                  </a:lnTo>
                  <a:lnTo>
                    <a:pt x="12" y="373"/>
                  </a:lnTo>
                  <a:lnTo>
                    <a:pt x="6" y="351"/>
                  </a:lnTo>
                  <a:lnTo>
                    <a:pt x="2" y="328"/>
                  </a:lnTo>
                  <a:lnTo>
                    <a:pt x="0" y="283"/>
                  </a:lnTo>
                  <a:lnTo>
                    <a:pt x="1" y="241"/>
                  </a:lnTo>
                  <a:lnTo>
                    <a:pt x="3" y="198"/>
                  </a:lnTo>
                  <a:lnTo>
                    <a:pt x="8" y="156"/>
                  </a:lnTo>
                  <a:lnTo>
                    <a:pt x="16" y="116"/>
                  </a:lnTo>
                  <a:lnTo>
                    <a:pt x="25" y="82"/>
                  </a:lnTo>
                  <a:lnTo>
                    <a:pt x="36" y="48"/>
                  </a:lnTo>
                  <a:lnTo>
                    <a:pt x="50" y="20"/>
                  </a:lnTo>
                  <a:lnTo>
                    <a:pt x="54" y="17"/>
                  </a:lnTo>
                  <a:lnTo>
                    <a:pt x="58" y="12"/>
                  </a:lnTo>
                  <a:lnTo>
                    <a:pt x="62" y="9"/>
                  </a:lnTo>
                  <a:lnTo>
                    <a:pt x="66" y="3"/>
                  </a:lnTo>
                  <a:lnTo>
                    <a:pt x="71" y="0"/>
                  </a:lnTo>
                  <a:lnTo>
                    <a:pt x="76" y="0"/>
                  </a:lnTo>
                  <a:lnTo>
                    <a:pt x="80" y="3"/>
                  </a:lnTo>
                  <a:lnTo>
                    <a:pt x="84" y="9"/>
                  </a:lnTo>
                  <a:lnTo>
                    <a:pt x="94" y="26"/>
                  </a:lnTo>
                  <a:lnTo>
                    <a:pt x="102"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17"/>
            <p:cNvSpPr>
              <a:spLocks/>
            </p:cNvSpPr>
            <p:nvPr/>
          </p:nvSpPr>
          <p:spPr bwMode="auto">
            <a:xfrm>
              <a:off x="8063388" y="6170848"/>
              <a:ext cx="103449" cy="106194"/>
            </a:xfrm>
            <a:custGeom>
              <a:avLst/>
              <a:gdLst>
                <a:gd name="T0" fmla="*/ 150 w 150"/>
                <a:gd name="T1" fmla="*/ 145 h 407"/>
                <a:gd name="T2" fmla="*/ 150 w 150"/>
                <a:gd name="T3" fmla="*/ 176 h 407"/>
                <a:gd name="T4" fmla="*/ 147 w 150"/>
                <a:gd name="T5" fmla="*/ 207 h 407"/>
                <a:gd name="T6" fmla="*/ 142 w 150"/>
                <a:gd name="T7" fmla="*/ 238 h 407"/>
                <a:gd name="T8" fmla="*/ 136 w 150"/>
                <a:gd name="T9" fmla="*/ 266 h 407"/>
                <a:gd name="T10" fmla="*/ 128 w 150"/>
                <a:gd name="T11" fmla="*/ 292 h 407"/>
                <a:gd name="T12" fmla="*/ 118 w 150"/>
                <a:gd name="T13" fmla="*/ 314 h 407"/>
                <a:gd name="T14" fmla="*/ 109 w 150"/>
                <a:gd name="T15" fmla="*/ 337 h 407"/>
                <a:gd name="T16" fmla="*/ 99 w 150"/>
                <a:gd name="T17" fmla="*/ 357 h 407"/>
                <a:gd name="T18" fmla="*/ 90 w 150"/>
                <a:gd name="T19" fmla="*/ 371 h 407"/>
                <a:gd name="T20" fmla="*/ 80 w 150"/>
                <a:gd name="T21" fmla="*/ 385 h 407"/>
                <a:gd name="T22" fmla="*/ 70 w 150"/>
                <a:gd name="T23" fmla="*/ 396 h 407"/>
                <a:gd name="T24" fmla="*/ 59 w 150"/>
                <a:gd name="T25" fmla="*/ 405 h 407"/>
                <a:gd name="T26" fmla="*/ 48 w 150"/>
                <a:gd name="T27" fmla="*/ 407 h 407"/>
                <a:gd name="T28" fmla="*/ 38 w 150"/>
                <a:gd name="T29" fmla="*/ 407 h 407"/>
                <a:gd name="T30" fmla="*/ 27 w 150"/>
                <a:gd name="T31" fmla="*/ 399 h 407"/>
                <a:gd name="T32" fmla="*/ 17 w 150"/>
                <a:gd name="T33" fmla="*/ 388 h 407"/>
                <a:gd name="T34" fmla="*/ 6 w 150"/>
                <a:gd name="T35" fmla="*/ 342 h 407"/>
                <a:gd name="T36" fmla="*/ 0 w 150"/>
                <a:gd name="T37" fmla="*/ 289 h 407"/>
                <a:gd name="T38" fmla="*/ 0 w 150"/>
                <a:gd name="T39" fmla="*/ 235 h 407"/>
                <a:gd name="T40" fmla="*/ 5 w 150"/>
                <a:gd name="T41" fmla="*/ 184 h 407"/>
                <a:gd name="T42" fmla="*/ 13 w 150"/>
                <a:gd name="T43" fmla="*/ 153 h 407"/>
                <a:gd name="T44" fmla="*/ 22 w 150"/>
                <a:gd name="T45" fmla="*/ 125 h 407"/>
                <a:gd name="T46" fmla="*/ 33 w 150"/>
                <a:gd name="T47" fmla="*/ 102 h 407"/>
                <a:gd name="T48" fmla="*/ 43 w 150"/>
                <a:gd name="T49" fmla="*/ 80 h 407"/>
                <a:gd name="T50" fmla="*/ 55 w 150"/>
                <a:gd name="T51" fmla="*/ 60 h 407"/>
                <a:gd name="T52" fmla="*/ 66 w 150"/>
                <a:gd name="T53" fmla="*/ 40 h 407"/>
                <a:gd name="T54" fmla="*/ 78 w 150"/>
                <a:gd name="T55" fmla="*/ 20 h 407"/>
                <a:gd name="T56" fmla="*/ 89 w 150"/>
                <a:gd name="T57" fmla="*/ 0 h 407"/>
                <a:gd name="T58" fmla="*/ 98 w 150"/>
                <a:gd name="T59" fmla="*/ 6 h 407"/>
                <a:gd name="T60" fmla="*/ 108 w 150"/>
                <a:gd name="T61" fmla="*/ 20 h 407"/>
                <a:gd name="T62" fmla="*/ 117 w 150"/>
                <a:gd name="T63" fmla="*/ 34 h 407"/>
                <a:gd name="T64" fmla="*/ 126 w 150"/>
                <a:gd name="T65" fmla="*/ 54 h 407"/>
                <a:gd name="T66" fmla="*/ 133 w 150"/>
                <a:gd name="T67" fmla="*/ 74 h 407"/>
                <a:gd name="T68" fmla="*/ 139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7" y="207"/>
                  </a:lnTo>
                  <a:lnTo>
                    <a:pt x="142" y="238"/>
                  </a:lnTo>
                  <a:lnTo>
                    <a:pt x="136" y="266"/>
                  </a:lnTo>
                  <a:lnTo>
                    <a:pt x="128" y="292"/>
                  </a:lnTo>
                  <a:lnTo>
                    <a:pt x="118" y="314"/>
                  </a:lnTo>
                  <a:lnTo>
                    <a:pt x="109" y="337"/>
                  </a:lnTo>
                  <a:lnTo>
                    <a:pt x="99" y="357"/>
                  </a:lnTo>
                  <a:lnTo>
                    <a:pt x="90" y="371"/>
                  </a:lnTo>
                  <a:lnTo>
                    <a:pt x="80" y="385"/>
                  </a:lnTo>
                  <a:lnTo>
                    <a:pt x="70" y="396"/>
                  </a:lnTo>
                  <a:lnTo>
                    <a:pt x="59" y="405"/>
                  </a:lnTo>
                  <a:lnTo>
                    <a:pt x="48" y="407"/>
                  </a:lnTo>
                  <a:lnTo>
                    <a:pt x="38" y="407"/>
                  </a:lnTo>
                  <a:lnTo>
                    <a:pt x="27" y="399"/>
                  </a:lnTo>
                  <a:lnTo>
                    <a:pt x="17" y="388"/>
                  </a:lnTo>
                  <a:lnTo>
                    <a:pt x="6" y="342"/>
                  </a:lnTo>
                  <a:lnTo>
                    <a:pt x="0" y="289"/>
                  </a:lnTo>
                  <a:lnTo>
                    <a:pt x="0" y="235"/>
                  </a:lnTo>
                  <a:lnTo>
                    <a:pt x="5" y="184"/>
                  </a:lnTo>
                  <a:lnTo>
                    <a:pt x="13" y="153"/>
                  </a:lnTo>
                  <a:lnTo>
                    <a:pt x="22" y="125"/>
                  </a:lnTo>
                  <a:lnTo>
                    <a:pt x="33" y="102"/>
                  </a:lnTo>
                  <a:lnTo>
                    <a:pt x="43" y="80"/>
                  </a:lnTo>
                  <a:lnTo>
                    <a:pt x="55" y="60"/>
                  </a:lnTo>
                  <a:lnTo>
                    <a:pt x="66" y="40"/>
                  </a:lnTo>
                  <a:lnTo>
                    <a:pt x="78" y="20"/>
                  </a:lnTo>
                  <a:lnTo>
                    <a:pt x="89" y="0"/>
                  </a:lnTo>
                  <a:lnTo>
                    <a:pt x="98" y="6"/>
                  </a:lnTo>
                  <a:lnTo>
                    <a:pt x="108" y="20"/>
                  </a:lnTo>
                  <a:lnTo>
                    <a:pt x="117" y="34"/>
                  </a:lnTo>
                  <a:lnTo>
                    <a:pt x="126" y="54"/>
                  </a:lnTo>
                  <a:lnTo>
                    <a:pt x="133" y="74"/>
                  </a:lnTo>
                  <a:lnTo>
                    <a:pt x="139"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8"/>
            <p:cNvSpPr>
              <a:spLocks/>
            </p:cNvSpPr>
            <p:nvPr/>
          </p:nvSpPr>
          <p:spPr bwMode="auto">
            <a:xfrm>
              <a:off x="7882352" y="6255907"/>
              <a:ext cx="187501" cy="194646"/>
            </a:xfrm>
            <a:custGeom>
              <a:avLst/>
              <a:gdLst>
                <a:gd name="T0" fmla="*/ 256 w 262"/>
                <a:gd name="T1" fmla="*/ 234 h 746"/>
                <a:gd name="T2" fmla="*/ 262 w 262"/>
                <a:gd name="T3" fmla="*/ 271 h 746"/>
                <a:gd name="T4" fmla="*/ 262 w 262"/>
                <a:gd name="T5" fmla="*/ 308 h 746"/>
                <a:gd name="T6" fmla="*/ 259 w 262"/>
                <a:gd name="T7" fmla="*/ 342 h 746"/>
                <a:gd name="T8" fmla="*/ 254 w 262"/>
                <a:gd name="T9" fmla="*/ 375 h 746"/>
                <a:gd name="T10" fmla="*/ 248 w 262"/>
                <a:gd name="T11" fmla="*/ 407 h 746"/>
                <a:gd name="T12" fmla="*/ 240 w 262"/>
                <a:gd name="T13" fmla="*/ 440 h 746"/>
                <a:gd name="T14" fmla="*/ 234 w 262"/>
                <a:gd name="T15" fmla="*/ 472 h 746"/>
                <a:gd name="T16" fmla="*/ 228 w 262"/>
                <a:gd name="T17" fmla="*/ 503 h 746"/>
                <a:gd name="T18" fmla="*/ 225 w 262"/>
                <a:gd name="T19" fmla="*/ 537 h 746"/>
                <a:gd name="T20" fmla="*/ 221 w 262"/>
                <a:gd name="T21" fmla="*/ 570 h 746"/>
                <a:gd name="T22" fmla="*/ 219 w 262"/>
                <a:gd name="T23" fmla="*/ 607 h 746"/>
                <a:gd name="T24" fmla="*/ 216 w 262"/>
                <a:gd name="T25" fmla="*/ 641 h 746"/>
                <a:gd name="T26" fmla="*/ 211 w 262"/>
                <a:gd name="T27" fmla="*/ 672 h 746"/>
                <a:gd name="T28" fmla="*/ 205 w 262"/>
                <a:gd name="T29" fmla="*/ 703 h 746"/>
                <a:gd name="T30" fmla="*/ 196 w 262"/>
                <a:gd name="T31" fmla="*/ 726 h 746"/>
                <a:gd name="T32" fmla="*/ 184 w 262"/>
                <a:gd name="T33" fmla="*/ 746 h 746"/>
                <a:gd name="T34" fmla="*/ 168 w 262"/>
                <a:gd name="T35" fmla="*/ 743 h 746"/>
                <a:gd name="T36" fmla="*/ 152 w 262"/>
                <a:gd name="T37" fmla="*/ 734 h 746"/>
                <a:gd name="T38" fmla="*/ 137 w 262"/>
                <a:gd name="T39" fmla="*/ 717 h 746"/>
                <a:gd name="T40" fmla="*/ 123 w 262"/>
                <a:gd name="T41" fmla="*/ 695 h 746"/>
                <a:gd name="T42" fmla="*/ 109 w 262"/>
                <a:gd name="T43" fmla="*/ 667 h 746"/>
                <a:gd name="T44" fmla="*/ 96 w 262"/>
                <a:gd name="T45" fmla="*/ 638 h 746"/>
                <a:gd name="T46" fmla="*/ 83 w 262"/>
                <a:gd name="T47" fmla="*/ 607 h 746"/>
                <a:gd name="T48" fmla="*/ 70 w 262"/>
                <a:gd name="T49" fmla="*/ 573 h 746"/>
                <a:gd name="T50" fmla="*/ 56 w 262"/>
                <a:gd name="T51" fmla="*/ 525 h 746"/>
                <a:gd name="T52" fmla="*/ 42 w 262"/>
                <a:gd name="T53" fmla="*/ 477 h 746"/>
                <a:gd name="T54" fmla="*/ 28 w 262"/>
                <a:gd name="T55" fmla="*/ 429 h 746"/>
                <a:gd name="T56" fmla="*/ 16 w 262"/>
                <a:gd name="T57" fmla="*/ 375 h 746"/>
                <a:gd name="T58" fmla="*/ 8 w 262"/>
                <a:gd name="T59" fmla="*/ 325 h 746"/>
                <a:gd name="T60" fmla="*/ 2 w 262"/>
                <a:gd name="T61" fmla="*/ 268 h 746"/>
                <a:gd name="T62" fmla="*/ 0 w 262"/>
                <a:gd name="T63" fmla="*/ 209 h 746"/>
                <a:gd name="T64" fmla="*/ 3 w 262"/>
                <a:gd name="T65" fmla="*/ 146 h 746"/>
                <a:gd name="T66" fmla="*/ 14 w 262"/>
                <a:gd name="T67" fmla="*/ 113 h 746"/>
                <a:gd name="T68" fmla="*/ 28 w 262"/>
                <a:gd name="T69" fmla="*/ 79 h 746"/>
                <a:gd name="T70" fmla="*/ 42 w 262"/>
                <a:gd name="T71" fmla="*/ 50 h 746"/>
                <a:gd name="T72" fmla="*/ 57 w 262"/>
                <a:gd name="T73" fmla="*/ 28 h 746"/>
                <a:gd name="T74" fmla="*/ 72 w 262"/>
                <a:gd name="T75" fmla="*/ 11 h 746"/>
                <a:gd name="T76" fmla="*/ 88 w 262"/>
                <a:gd name="T77" fmla="*/ 2 h 746"/>
                <a:gd name="T78" fmla="*/ 106 w 262"/>
                <a:gd name="T79" fmla="*/ 0 h 746"/>
                <a:gd name="T80" fmla="*/ 124 w 262"/>
                <a:gd name="T81" fmla="*/ 11 h 746"/>
                <a:gd name="T82" fmla="*/ 142 w 262"/>
                <a:gd name="T83" fmla="*/ 25 h 746"/>
                <a:gd name="T84" fmla="*/ 161 w 262"/>
                <a:gd name="T85" fmla="*/ 42 h 746"/>
                <a:gd name="T86" fmla="*/ 179 w 262"/>
                <a:gd name="T87" fmla="*/ 65 h 746"/>
                <a:gd name="T88" fmla="*/ 197 w 262"/>
                <a:gd name="T89" fmla="*/ 87 h 746"/>
                <a:gd name="T90" fmla="*/ 214 w 262"/>
                <a:gd name="T91" fmla="*/ 118 h 746"/>
                <a:gd name="T92" fmla="*/ 230 w 262"/>
                <a:gd name="T93" fmla="*/ 149 h 746"/>
                <a:gd name="T94" fmla="*/ 244 w 262"/>
                <a:gd name="T95" fmla="*/ 189 h 746"/>
                <a:gd name="T96" fmla="*/ 256 w 262"/>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 h="746">
                  <a:moveTo>
                    <a:pt x="256" y="234"/>
                  </a:moveTo>
                  <a:lnTo>
                    <a:pt x="262" y="271"/>
                  </a:lnTo>
                  <a:lnTo>
                    <a:pt x="262" y="308"/>
                  </a:lnTo>
                  <a:lnTo>
                    <a:pt x="259" y="342"/>
                  </a:lnTo>
                  <a:lnTo>
                    <a:pt x="254" y="375"/>
                  </a:lnTo>
                  <a:lnTo>
                    <a:pt x="248" y="407"/>
                  </a:lnTo>
                  <a:lnTo>
                    <a:pt x="240" y="440"/>
                  </a:lnTo>
                  <a:lnTo>
                    <a:pt x="234" y="472"/>
                  </a:lnTo>
                  <a:lnTo>
                    <a:pt x="228" y="503"/>
                  </a:lnTo>
                  <a:lnTo>
                    <a:pt x="225" y="537"/>
                  </a:lnTo>
                  <a:lnTo>
                    <a:pt x="221" y="570"/>
                  </a:lnTo>
                  <a:lnTo>
                    <a:pt x="219" y="607"/>
                  </a:lnTo>
                  <a:lnTo>
                    <a:pt x="216" y="641"/>
                  </a:lnTo>
                  <a:lnTo>
                    <a:pt x="211" y="672"/>
                  </a:lnTo>
                  <a:lnTo>
                    <a:pt x="205" y="703"/>
                  </a:lnTo>
                  <a:lnTo>
                    <a:pt x="196" y="726"/>
                  </a:lnTo>
                  <a:lnTo>
                    <a:pt x="184" y="746"/>
                  </a:lnTo>
                  <a:lnTo>
                    <a:pt x="168" y="743"/>
                  </a:lnTo>
                  <a:lnTo>
                    <a:pt x="152" y="734"/>
                  </a:lnTo>
                  <a:lnTo>
                    <a:pt x="137" y="717"/>
                  </a:lnTo>
                  <a:lnTo>
                    <a:pt x="123" y="695"/>
                  </a:lnTo>
                  <a:lnTo>
                    <a:pt x="109" y="667"/>
                  </a:lnTo>
                  <a:lnTo>
                    <a:pt x="96" y="638"/>
                  </a:lnTo>
                  <a:lnTo>
                    <a:pt x="83" y="607"/>
                  </a:lnTo>
                  <a:lnTo>
                    <a:pt x="70" y="573"/>
                  </a:lnTo>
                  <a:lnTo>
                    <a:pt x="56" y="525"/>
                  </a:lnTo>
                  <a:lnTo>
                    <a:pt x="42" y="477"/>
                  </a:lnTo>
                  <a:lnTo>
                    <a:pt x="28" y="429"/>
                  </a:lnTo>
                  <a:lnTo>
                    <a:pt x="16" y="375"/>
                  </a:lnTo>
                  <a:lnTo>
                    <a:pt x="8" y="325"/>
                  </a:lnTo>
                  <a:lnTo>
                    <a:pt x="2" y="268"/>
                  </a:lnTo>
                  <a:lnTo>
                    <a:pt x="0" y="209"/>
                  </a:lnTo>
                  <a:lnTo>
                    <a:pt x="3" y="146"/>
                  </a:lnTo>
                  <a:lnTo>
                    <a:pt x="14" y="113"/>
                  </a:lnTo>
                  <a:lnTo>
                    <a:pt x="28" y="79"/>
                  </a:lnTo>
                  <a:lnTo>
                    <a:pt x="42" y="50"/>
                  </a:lnTo>
                  <a:lnTo>
                    <a:pt x="57" y="28"/>
                  </a:lnTo>
                  <a:lnTo>
                    <a:pt x="72" y="11"/>
                  </a:lnTo>
                  <a:lnTo>
                    <a:pt x="88" y="2"/>
                  </a:lnTo>
                  <a:lnTo>
                    <a:pt x="106" y="0"/>
                  </a:lnTo>
                  <a:lnTo>
                    <a:pt x="124"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19"/>
            <p:cNvSpPr>
              <a:spLocks/>
            </p:cNvSpPr>
            <p:nvPr/>
          </p:nvSpPr>
          <p:spPr bwMode="auto">
            <a:xfrm>
              <a:off x="8095715" y="6266083"/>
              <a:ext cx="129311" cy="98888"/>
            </a:xfrm>
            <a:custGeom>
              <a:avLst/>
              <a:gdLst>
                <a:gd name="T0" fmla="*/ 159 w 175"/>
                <a:gd name="T1" fmla="*/ 28 h 379"/>
                <a:gd name="T2" fmla="*/ 170 w 175"/>
                <a:gd name="T3" fmla="*/ 68 h 379"/>
                <a:gd name="T4" fmla="*/ 175 w 175"/>
                <a:gd name="T5" fmla="*/ 113 h 379"/>
                <a:gd name="T6" fmla="*/ 175 w 175"/>
                <a:gd name="T7" fmla="*/ 164 h 379"/>
                <a:gd name="T8" fmla="*/ 173 w 175"/>
                <a:gd name="T9" fmla="*/ 212 h 379"/>
                <a:gd name="T10" fmla="*/ 169 w 175"/>
                <a:gd name="T11" fmla="*/ 240 h 379"/>
                <a:gd name="T12" fmla="*/ 163 w 175"/>
                <a:gd name="T13" fmla="*/ 266 h 379"/>
                <a:gd name="T14" fmla="*/ 157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2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0 w 175"/>
                <a:gd name="T57" fmla="*/ 48 h 379"/>
                <a:gd name="T58" fmla="*/ 67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40 w 175"/>
                <a:gd name="T73" fmla="*/ 3 h 379"/>
                <a:gd name="T74" fmla="*/ 144 w 175"/>
                <a:gd name="T75" fmla="*/ 6 h 379"/>
                <a:gd name="T76" fmla="*/ 150 w 175"/>
                <a:gd name="T77" fmla="*/ 11 h 379"/>
                <a:gd name="T78" fmla="*/ 155 w 175"/>
                <a:gd name="T79" fmla="*/ 20 h 379"/>
                <a:gd name="T80" fmla="*/ 159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9" y="28"/>
                  </a:moveTo>
                  <a:lnTo>
                    <a:pt x="170" y="68"/>
                  </a:lnTo>
                  <a:lnTo>
                    <a:pt x="175" y="113"/>
                  </a:lnTo>
                  <a:lnTo>
                    <a:pt x="175" y="164"/>
                  </a:lnTo>
                  <a:lnTo>
                    <a:pt x="173" y="212"/>
                  </a:lnTo>
                  <a:lnTo>
                    <a:pt x="169" y="240"/>
                  </a:lnTo>
                  <a:lnTo>
                    <a:pt x="163" y="266"/>
                  </a:lnTo>
                  <a:lnTo>
                    <a:pt x="157" y="291"/>
                  </a:lnTo>
                  <a:lnTo>
                    <a:pt x="149" y="311"/>
                  </a:lnTo>
                  <a:lnTo>
                    <a:pt x="140" y="331"/>
                  </a:lnTo>
                  <a:lnTo>
                    <a:pt x="131" y="348"/>
                  </a:lnTo>
                  <a:lnTo>
                    <a:pt x="120" y="362"/>
                  </a:lnTo>
                  <a:lnTo>
                    <a:pt x="110" y="370"/>
                  </a:lnTo>
                  <a:lnTo>
                    <a:pt x="98" y="376"/>
                  </a:lnTo>
                  <a:lnTo>
                    <a:pt x="85" y="379"/>
                  </a:lnTo>
                  <a:lnTo>
                    <a:pt x="74" y="376"/>
                  </a:lnTo>
                  <a:lnTo>
                    <a:pt x="62"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0" y="48"/>
                  </a:lnTo>
                  <a:lnTo>
                    <a:pt x="67" y="31"/>
                  </a:lnTo>
                  <a:lnTo>
                    <a:pt x="83" y="20"/>
                  </a:lnTo>
                  <a:lnTo>
                    <a:pt x="100" y="9"/>
                  </a:lnTo>
                  <a:lnTo>
                    <a:pt x="117" y="0"/>
                  </a:lnTo>
                  <a:lnTo>
                    <a:pt x="123" y="0"/>
                  </a:lnTo>
                  <a:lnTo>
                    <a:pt x="129" y="0"/>
                  </a:lnTo>
                  <a:lnTo>
                    <a:pt x="134" y="0"/>
                  </a:lnTo>
                  <a:lnTo>
                    <a:pt x="140" y="3"/>
                  </a:lnTo>
                  <a:lnTo>
                    <a:pt x="144" y="6"/>
                  </a:lnTo>
                  <a:lnTo>
                    <a:pt x="150" y="11"/>
                  </a:lnTo>
                  <a:lnTo>
                    <a:pt x="155" y="20"/>
                  </a:lnTo>
                  <a:lnTo>
                    <a:pt x="159"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20"/>
            <p:cNvSpPr>
              <a:spLocks/>
            </p:cNvSpPr>
            <p:nvPr/>
          </p:nvSpPr>
          <p:spPr bwMode="auto">
            <a:xfrm>
              <a:off x="8593564" y="6357665"/>
              <a:ext cx="122846" cy="113500"/>
            </a:xfrm>
            <a:custGeom>
              <a:avLst/>
              <a:gdLst>
                <a:gd name="T0" fmla="*/ 171 w 173"/>
                <a:gd name="T1" fmla="*/ 79 h 435"/>
                <a:gd name="T2" fmla="*/ 173 w 173"/>
                <a:gd name="T3" fmla="*/ 110 h 435"/>
                <a:gd name="T4" fmla="*/ 173 w 173"/>
                <a:gd name="T5" fmla="*/ 141 h 435"/>
                <a:gd name="T6" fmla="*/ 172 w 173"/>
                <a:gd name="T7" fmla="*/ 172 h 435"/>
                <a:gd name="T8" fmla="*/ 168 w 173"/>
                <a:gd name="T9" fmla="*/ 200 h 435"/>
                <a:gd name="T10" fmla="*/ 164 w 173"/>
                <a:gd name="T11" fmla="*/ 229 h 435"/>
                <a:gd name="T12" fmla="*/ 159 w 173"/>
                <a:gd name="T13" fmla="*/ 257 h 435"/>
                <a:gd name="T14" fmla="*/ 153 w 173"/>
                <a:gd name="T15" fmla="*/ 282 h 435"/>
                <a:gd name="T16" fmla="*/ 146 w 173"/>
                <a:gd name="T17" fmla="*/ 308 h 435"/>
                <a:gd name="T18" fmla="*/ 135 w 173"/>
                <a:gd name="T19" fmla="*/ 342 h 435"/>
                <a:gd name="T20" fmla="*/ 122 w 173"/>
                <a:gd name="T21" fmla="*/ 370 h 435"/>
                <a:gd name="T22" fmla="*/ 108 w 173"/>
                <a:gd name="T23" fmla="*/ 392 h 435"/>
                <a:gd name="T24" fmla="*/ 93 w 173"/>
                <a:gd name="T25" fmla="*/ 409 h 435"/>
                <a:gd name="T26" fmla="*/ 78 w 173"/>
                <a:gd name="T27" fmla="*/ 424 h 435"/>
                <a:gd name="T28" fmla="*/ 62 w 173"/>
                <a:gd name="T29" fmla="*/ 432 h 435"/>
                <a:gd name="T30" fmla="*/ 46 w 173"/>
                <a:gd name="T31" fmla="*/ 435 h 435"/>
                <a:gd name="T32" fmla="*/ 29 w 173"/>
                <a:gd name="T33" fmla="*/ 429 h 435"/>
                <a:gd name="T34" fmla="*/ 21 w 173"/>
                <a:gd name="T35" fmla="*/ 418 h 435"/>
                <a:gd name="T36" fmla="*/ 13 w 173"/>
                <a:gd name="T37" fmla="*/ 404 h 435"/>
                <a:gd name="T38" fmla="*/ 7 w 173"/>
                <a:gd name="T39" fmla="*/ 387 h 435"/>
                <a:gd name="T40" fmla="*/ 3 w 173"/>
                <a:gd name="T41" fmla="*/ 364 h 435"/>
                <a:gd name="T42" fmla="*/ 0 w 173"/>
                <a:gd name="T43" fmla="*/ 325 h 435"/>
                <a:gd name="T44" fmla="*/ 0 w 173"/>
                <a:gd name="T45" fmla="*/ 285 h 435"/>
                <a:gd name="T46" fmla="*/ 3 w 173"/>
                <a:gd name="T47" fmla="*/ 248 h 435"/>
                <a:gd name="T48" fmla="*/ 7 w 173"/>
                <a:gd name="T49" fmla="*/ 214 h 435"/>
                <a:gd name="T50" fmla="*/ 12 w 173"/>
                <a:gd name="T51" fmla="*/ 180 h 435"/>
                <a:gd name="T52" fmla="*/ 19 w 173"/>
                <a:gd name="T53" fmla="*/ 147 h 435"/>
                <a:gd name="T54" fmla="*/ 28 w 173"/>
                <a:gd name="T55" fmla="*/ 115 h 435"/>
                <a:gd name="T56" fmla="*/ 37 w 173"/>
                <a:gd name="T57" fmla="*/ 87 h 435"/>
                <a:gd name="T58" fmla="*/ 48 w 173"/>
                <a:gd name="T59" fmla="*/ 62 h 435"/>
                <a:gd name="T60" fmla="*/ 60 w 173"/>
                <a:gd name="T61" fmla="*/ 42 h 435"/>
                <a:gd name="T62" fmla="*/ 72 w 173"/>
                <a:gd name="T63" fmla="*/ 25 h 435"/>
                <a:gd name="T64" fmla="*/ 85 w 173"/>
                <a:gd name="T65" fmla="*/ 11 h 435"/>
                <a:gd name="T66" fmla="*/ 99 w 173"/>
                <a:gd name="T67" fmla="*/ 2 h 435"/>
                <a:gd name="T68" fmla="*/ 112 w 173"/>
                <a:gd name="T69" fmla="*/ 0 h 435"/>
                <a:gd name="T70" fmla="*/ 126 w 173"/>
                <a:gd name="T71" fmla="*/ 0 h 435"/>
                <a:gd name="T72" fmla="*/ 141 w 173"/>
                <a:gd name="T73" fmla="*/ 8 h 435"/>
                <a:gd name="T74" fmla="*/ 149 w 173"/>
                <a:gd name="T75" fmla="*/ 19 h 435"/>
                <a:gd name="T76" fmla="*/ 158 w 173"/>
                <a:gd name="T77" fmla="*/ 36 h 435"/>
                <a:gd name="T78" fmla="*/ 165 w 173"/>
                <a:gd name="T79" fmla="*/ 56 h 435"/>
                <a:gd name="T80" fmla="*/ 171 w 173"/>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435">
                  <a:moveTo>
                    <a:pt x="171" y="79"/>
                  </a:moveTo>
                  <a:lnTo>
                    <a:pt x="173" y="110"/>
                  </a:lnTo>
                  <a:lnTo>
                    <a:pt x="173" y="141"/>
                  </a:lnTo>
                  <a:lnTo>
                    <a:pt x="172" y="172"/>
                  </a:lnTo>
                  <a:lnTo>
                    <a:pt x="168" y="200"/>
                  </a:lnTo>
                  <a:lnTo>
                    <a:pt x="164" y="229"/>
                  </a:lnTo>
                  <a:lnTo>
                    <a:pt x="159" y="257"/>
                  </a:lnTo>
                  <a:lnTo>
                    <a:pt x="153" y="282"/>
                  </a:lnTo>
                  <a:lnTo>
                    <a:pt x="146" y="308"/>
                  </a:lnTo>
                  <a:lnTo>
                    <a:pt x="135" y="342"/>
                  </a:lnTo>
                  <a:lnTo>
                    <a:pt x="122" y="370"/>
                  </a:lnTo>
                  <a:lnTo>
                    <a:pt x="108" y="392"/>
                  </a:lnTo>
                  <a:lnTo>
                    <a:pt x="93" y="409"/>
                  </a:lnTo>
                  <a:lnTo>
                    <a:pt x="78" y="424"/>
                  </a:lnTo>
                  <a:lnTo>
                    <a:pt x="62" y="432"/>
                  </a:lnTo>
                  <a:lnTo>
                    <a:pt x="46" y="435"/>
                  </a:lnTo>
                  <a:lnTo>
                    <a:pt x="29" y="429"/>
                  </a:lnTo>
                  <a:lnTo>
                    <a:pt x="21" y="418"/>
                  </a:lnTo>
                  <a:lnTo>
                    <a:pt x="13" y="404"/>
                  </a:lnTo>
                  <a:lnTo>
                    <a:pt x="7" y="387"/>
                  </a:lnTo>
                  <a:lnTo>
                    <a:pt x="3" y="364"/>
                  </a:lnTo>
                  <a:lnTo>
                    <a:pt x="0" y="325"/>
                  </a:lnTo>
                  <a:lnTo>
                    <a:pt x="0" y="285"/>
                  </a:lnTo>
                  <a:lnTo>
                    <a:pt x="3" y="248"/>
                  </a:lnTo>
                  <a:lnTo>
                    <a:pt x="7" y="214"/>
                  </a:lnTo>
                  <a:lnTo>
                    <a:pt x="12" y="180"/>
                  </a:lnTo>
                  <a:lnTo>
                    <a:pt x="19" y="147"/>
                  </a:lnTo>
                  <a:lnTo>
                    <a:pt x="28" y="115"/>
                  </a:lnTo>
                  <a:lnTo>
                    <a:pt x="37" y="87"/>
                  </a:lnTo>
                  <a:lnTo>
                    <a:pt x="48" y="62"/>
                  </a:lnTo>
                  <a:lnTo>
                    <a:pt x="60" y="42"/>
                  </a:lnTo>
                  <a:lnTo>
                    <a:pt x="72" y="25"/>
                  </a:lnTo>
                  <a:lnTo>
                    <a:pt x="85" y="11"/>
                  </a:lnTo>
                  <a:lnTo>
                    <a:pt x="99" y="2"/>
                  </a:lnTo>
                  <a:lnTo>
                    <a:pt x="112" y="0"/>
                  </a:lnTo>
                  <a:lnTo>
                    <a:pt x="126" y="0"/>
                  </a:lnTo>
                  <a:lnTo>
                    <a:pt x="141" y="8"/>
                  </a:lnTo>
                  <a:lnTo>
                    <a:pt x="149" y="19"/>
                  </a:lnTo>
                  <a:lnTo>
                    <a:pt x="158" y="36"/>
                  </a:lnTo>
                  <a:lnTo>
                    <a:pt x="165" y="56"/>
                  </a:lnTo>
                  <a:lnTo>
                    <a:pt x="171"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21"/>
            <p:cNvSpPr>
              <a:spLocks/>
            </p:cNvSpPr>
            <p:nvPr/>
          </p:nvSpPr>
          <p:spPr bwMode="auto">
            <a:xfrm>
              <a:off x="8063388" y="6378278"/>
              <a:ext cx="109915" cy="81668"/>
            </a:xfrm>
            <a:custGeom>
              <a:avLst/>
              <a:gdLst>
                <a:gd name="T0" fmla="*/ 144 w 152"/>
                <a:gd name="T1" fmla="*/ 62 h 313"/>
                <a:gd name="T2" fmla="*/ 151 w 152"/>
                <a:gd name="T3" fmla="*/ 110 h 313"/>
                <a:gd name="T4" fmla="*/ 152 w 152"/>
                <a:gd name="T5" fmla="*/ 164 h 313"/>
                <a:gd name="T6" fmla="*/ 148 w 152"/>
                <a:gd name="T7" fmla="*/ 217 h 313"/>
                <a:gd name="T8" fmla="*/ 141 w 152"/>
                <a:gd name="T9" fmla="*/ 265 h 313"/>
                <a:gd name="T10" fmla="*/ 131 w 152"/>
                <a:gd name="T11" fmla="*/ 288 h 313"/>
                <a:gd name="T12" fmla="*/ 120 w 152"/>
                <a:gd name="T13" fmla="*/ 302 h 313"/>
                <a:gd name="T14" fmla="*/ 108 w 152"/>
                <a:gd name="T15" fmla="*/ 311 h 313"/>
                <a:gd name="T16" fmla="*/ 95 w 152"/>
                <a:gd name="T17" fmla="*/ 313 h 313"/>
                <a:gd name="T18" fmla="*/ 83 w 152"/>
                <a:gd name="T19" fmla="*/ 313 h 313"/>
                <a:gd name="T20" fmla="*/ 70 w 152"/>
                <a:gd name="T21" fmla="*/ 311 h 313"/>
                <a:gd name="T22" fmla="*/ 58 w 152"/>
                <a:gd name="T23" fmla="*/ 302 h 313"/>
                <a:gd name="T24" fmla="*/ 47 w 152"/>
                <a:gd name="T25" fmla="*/ 294 h 313"/>
                <a:gd name="T26" fmla="*/ 38 w 152"/>
                <a:gd name="T27" fmla="*/ 280 h 313"/>
                <a:gd name="T28" fmla="*/ 30 w 152"/>
                <a:gd name="T29" fmla="*/ 265 h 313"/>
                <a:gd name="T30" fmla="*/ 22 w 152"/>
                <a:gd name="T31" fmla="*/ 246 h 313"/>
                <a:gd name="T32" fmla="*/ 16 w 152"/>
                <a:gd name="T33" fmla="*/ 226 h 313"/>
                <a:gd name="T34" fmla="*/ 11 w 152"/>
                <a:gd name="T35" fmla="*/ 203 h 313"/>
                <a:gd name="T36" fmla="*/ 5 w 152"/>
                <a:gd name="T37" fmla="*/ 181 h 313"/>
                <a:gd name="T38" fmla="*/ 2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0 w 152"/>
                <a:gd name="T57" fmla="*/ 3 h 313"/>
                <a:gd name="T58" fmla="*/ 97 w 152"/>
                <a:gd name="T59" fmla="*/ 8 h 313"/>
                <a:gd name="T60" fmla="*/ 114 w 152"/>
                <a:gd name="T61" fmla="*/ 22 h 313"/>
                <a:gd name="T62" fmla="*/ 130 w 152"/>
                <a:gd name="T63" fmla="*/ 39 h 313"/>
                <a:gd name="T64" fmla="*/ 144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4" y="62"/>
                  </a:moveTo>
                  <a:lnTo>
                    <a:pt x="151" y="110"/>
                  </a:lnTo>
                  <a:lnTo>
                    <a:pt x="152" y="164"/>
                  </a:lnTo>
                  <a:lnTo>
                    <a:pt x="148"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2" y="246"/>
                  </a:lnTo>
                  <a:lnTo>
                    <a:pt x="16" y="226"/>
                  </a:lnTo>
                  <a:lnTo>
                    <a:pt x="11" y="203"/>
                  </a:lnTo>
                  <a:lnTo>
                    <a:pt x="5" y="181"/>
                  </a:lnTo>
                  <a:lnTo>
                    <a:pt x="2" y="158"/>
                  </a:lnTo>
                  <a:lnTo>
                    <a:pt x="0" y="133"/>
                  </a:lnTo>
                  <a:lnTo>
                    <a:pt x="1" y="104"/>
                  </a:lnTo>
                  <a:lnTo>
                    <a:pt x="4" y="79"/>
                  </a:lnTo>
                  <a:lnTo>
                    <a:pt x="8" y="56"/>
                  </a:lnTo>
                  <a:lnTo>
                    <a:pt x="14" y="36"/>
                  </a:lnTo>
                  <a:lnTo>
                    <a:pt x="29" y="17"/>
                  </a:lnTo>
                  <a:lnTo>
                    <a:pt x="46" y="5"/>
                  </a:lnTo>
                  <a:lnTo>
                    <a:pt x="63" y="0"/>
                  </a:lnTo>
                  <a:lnTo>
                    <a:pt x="80" y="3"/>
                  </a:lnTo>
                  <a:lnTo>
                    <a:pt x="97" y="8"/>
                  </a:lnTo>
                  <a:lnTo>
                    <a:pt x="114" y="22"/>
                  </a:lnTo>
                  <a:lnTo>
                    <a:pt x="130" y="39"/>
                  </a:lnTo>
                  <a:lnTo>
                    <a:pt x="144"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22"/>
            <p:cNvSpPr>
              <a:spLocks/>
            </p:cNvSpPr>
            <p:nvPr/>
          </p:nvSpPr>
          <p:spPr bwMode="auto">
            <a:xfrm>
              <a:off x="8677617" y="6445334"/>
              <a:ext cx="135777" cy="93670"/>
            </a:xfrm>
            <a:custGeom>
              <a:avLst/>
              <a:gdLst>
                <a:gd name="T0" fmla="*/ 173 w 190"/>
                <a:gd name="T1" fmla="*/ 25 h 359"/>
                <a:gd name="T2" fmla="*/ 182 w 190"/>
                <a:gd name="T3" fmla="*/ 71 h 359"/>
                <a:gd name="T4" fmla="*/ 188 w 190"/>
                <a:gd name="T5" fmla="*/ 119 h 359"/>
                <a:gd name="T6" fmla="*/ 190 w 190"/>
                <a:gd name="T7" fmla="*/ 167 h 359"/>
                <a:gd name="T8" fmla="*/ 187 w 190"/>
                <a:gd name="T9" fmla="*/ 215 h 359"/>
                <a:gd name="T10" fmla="*/ 179 w 190"/>
                <a:gd name="T11" fmla="*/ 237 h 359"/>
                <a:gd name="T12" fmla="*/ 169 w 190"/>
                <a:gd name="T13" fmla="*/ 257 h 359"/>
                <a:gd name="T14" fmla="*/ 159 w 190"/>
                <a:gd name="T15" fmla="*/ 274 h 359"/>
                <a:gd name="T16" fmla="*/ 150 w 190"/>
                <a:gd name="T17" fmla="*/ 291 h 359"/>
                <a:gd name="T18" fmla="*/ 140 w 190"/>
                <a:gd name="T19" fmla="*/ 305 h 359"/>
                <a:gd name="T20" fmla="*/ 130 w 190"/>
                <a:gd name="T21" fmla="*/ 319 h 359"/>
                <a:gd name="T22" fmla="*/ 119 w 190"/>
                <a:gd name="T23" fmla="*/ 331 h 359"/>
                <a:gd name="T24" fmla="*/ 109 w 190"/>
                <a:gd name="T25" fmla="*/ 339 h 359"/>
                <a:gd name="T26" fmla="*/ 97 w 190"/>
                <a:gd name="T27" fmla="*/ 348 h 359"/>
                <a:gd name="T28" fmla="*/ 87 w 190"/>
                <a:gd name="T29" fmla="*/ 353 h 359"/>
                <a:gd name="T30" fmla="*/ 75 w 190"/>
                <a:gd name="T31" fmla="*/ 356 h 359"/>
                <a:gd name="T32" fmla="*/ 63 w 190"/>
                <a:gd name="T33" fmla="*/ 359 h 359"/>
                <a:gd name="T34" fmla="*/ 53 w 190"/>
                <a:gd name="T35" fmla="*/ 359 h 359"/>
                <a:gd name="T36" fmla="*/ 41 w 190"/>
                <a:gd name="T37" fmla="*/ 356 h 359"/>
                <a:gd name="T38" fmla="*/ 30 w 190"/>
                <a:gd name="T39" fmla="*/ 353 h 359"/>
                <a:gd name="T40" fmla="*/ 18 w 190"/>
                <a:gd name="T41" fmla="*/ 348 h 359"/>
                <a:gd name="T42" fmla="*/ 3 w 190"/>
                <a:gd name="T43" fmla="*/ 311 h 359"/>
                <a:gd name="T44" fmla="*/ 0 w 190"/>
                <a:gd name="T45" fmla="*/ 260 h 359"/>
                <a:gd name="T46" fmla="*/ 2 w 190"/>
                <a:gd name="T47" fmla="*/ 206 h 359"/>
                <a:gd name="T48" fmla="*/ 3 w 190"/>
                <a:gd name="T49" fmla="*/ 155 h 359"/>
                <a:gd name="T50" fmla="*/ 14 w 190"/>
                <a:gd name="T51" fmla="*/ 121 h 359"/>
                <a:gd name="T52" fmla="*/ 25 w 190"/>
                <a:gd name="T53" fmla="*/ 93 h 359"/>
                <a:gd name="T54" fmla="*/ 38 w 190"/>
                <a:gd name="T55" fmla="*/ 71 h 359"/>
                <a:gd name="T56" fmla="*/ 52 w 190"/>
                <a:gd name="T57" fmla="*/ 51 h 359"/>
                <a:gd name="T58" fmla="*/ 65 w 190"/>
                <a:gd name="T59" fmla="*/ 37 h 359"/>
                <a:gd name="T60" fmla="*/ 79 w 190"/>
                <a:gd name="T61" fmla="*/ 23 h 359"/>
                <a:gd name="T62" fmla="*/ 94 w 190"/>
                <a:gd name="T63" fmla="*/ 11 h 359"/>
                <a:gd name="T64" fmla="*/ 109 w 190"/>
                <a:gd name="T65" fmla="*/ 0 h 359"/>
                <a:gd name="T66" fmla="*/ 117 w 190"/>
                <a:gd name="T67" fmla="*/ 0 h 359"/>
                <a:gd name="T68" fmla="*/ 127 w 190"/>
                <a:gd name="T69" fmla="*/ 0 h 359"/>
                <a:gd name="T70" fmla="*/ 134 w 190"/>
                <a:gd name="T71" fmla="*/ 0 h 359"/>
                <a:gd name="T72" fmla="*/ 143 w 190"/>
                <a:gd name="T73" fmla="*/ 3 h 359"/>
                <a:gd name="T74" fmla="*/ 150 w 190"/>
                <a:gd name="T75" fmla="*/ 8 h 359"/>
                <a:gd name="T76" fmla="*/ 158 w 190"/>
                <a:gd name="T77" fmla="*/ 14 h 359"/>
                <a:gd name="T78" fmla="*/ 166 w 190"/>
                <a:gd name="T79" fmla="*/ 20 h 359"/>
                <a:gd name="T80" fmla="*/ 173 w 190"/>
                <a:gd name="T81"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59">
                  <a:moveTo>
                    <a:pt x="173" y="25"/>
                  </a:moveTo>
                  <a:lnTo>
                    <a:pt x="182" y="71"/>
                  </a:lnTo>
                  <a:lnTo>
                    <a:pt x="188" y="119"/>
                  </a:lnTo>
                  <a:lnTo>
                    <a:pt x="190" y="167"/>
                  </a:lnTo>
                  <a:lnTo>
                    <a:pt x="187" y="215"/>
                  </a:lnTo>
                  <a:lnTo>
                    <a:pt x="179" y="237"/>
                  </a:lnTo>
                  <a:lnTo>
                    <a:pt x="169" y="257"/>
                  </a:lnTo>
                  <a:lnTo>
                    <a:pt x="159" y="274"/>
                  </a:lnTo>
                  <a:lnTo>
                    <a:pt x="150" y="291"/>
                  </a:lnTo>
                  <a:lnTo>
                    <a:pt x="140" y="305"/>
                  </a:lnTo>
                  <a:lnTo>
                    <a:pt x="130" y="319"/>
                  </a:lnTo>
                  <a:lnTo>
                    <a:pt x="119" y="331"/>
                  </a:lnTo>
                  <a:lnTo>
                    <a:pt x="109" y="339"/>
                  </a:lnTo>
                  <a:lnTo>
                    <a:pt x="97" y="348"/>
                  </a:lnTo>
                  <a:lnTo>
                    <a:pt x="87" y="353"/>
                  </a:lnTo>
                  <a:lnTo>
                    <a:pt x="75" y="356"/>
                  </a:lnTo>
                  <a:lnTo>
                    <a:pt x="63" y="359"/>
                  </a:lnTo>
                  <a:lnTo>
                    <a:pt x="53" y="359"/>
                  </a:lnTo>
                  <a:lnTo>
                    <a:pt x="41" y="356"/>
                  </a:lnTo>
                  <a:lnTo>
                    <a:pt x="30" y="353"/>
                  </a:lnTo>
                  <a:lnTo>
                    <a:pt x="18" y="348"/>
                  </a:lnTo>
                  <a:lnTo>
                    <a:pt x="3" y="311"/>
                  </a:lnTo>
                  <a:lnTo>
                    <a:pt x="0" y="260"/>
                  </a:lnTo>
                  <a:lnTo>
                    <a:pt x="2" y="206"/>
                  </a:lnTo>
                  <a:lnTo>
                    <a:pt x="3" y="155"/>
                  </a:lnTo>
                  <a:lnTo>
                    <a:pt x="14" y="121"/>
                  </a:lnTo>
                  <a:lnTo>
                    <a:pt x="25" y="93"/>
                  </a:lnTo>
                  <a:lnTo>
                    <a:pt x="38" y="71"/>
                  </a:lnTo>
                  <a:lnTo>
                    <a:pt x="52" y="51"/>
                  </a:lnTo>
                  <a:lnTo>
                    <a:pt x="65" y="37"/>
                  </a:lnTo>
                  <a:lnTo>
                    <a:pt x="79" y="23"/>
                  </a:lnTo>
                  <a:lnTo>
                    <a:pt x="94" y="11"/>
                  </a:lnTo>
                  <a:lnTo>
                    <a:pt x="109" y="0"/>
                  </a:lnTo>
                  <a:lnTo>
                    <a:pt x="117" y="0"/>
                  </a:lnTo>
                  <a:lnTo>
                    <a:pt x="127" y="0"/>
                  </a:lnTo>
                  <a:lnTo>
                    <a:pt x="134" y="0"/>
                  </a:lnTo>
                  <a:lnTo>
                    <a:pt x="143"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23"/>
            <p:cNvSpPr>
              <a:spLocks/>
            </p:cNvSpPr>
            <p:nvPr/>
          </p:nvSpPr>
          <p:spPr bwMode="auto">
            <a:xfrm>
              <a:off x="8490115" y="6462294"/>
              <a:ext cx="174571" cy="194646"/>
            </a:xfrm>
            <a:custGeom>
              <a:avLst/>
              <a:gdLst>
                <a:gd name="T0" fmla="*/ 228 w 245"/>
                <a:gd name="T1" fmla="*/ 246 h 746"/>
                <a:gd name="T2" fmla="*/ 237 w 245"/>
                <a:gd name="T3" fmla="*/ 271 h 746"/>
                <a:gd name="T4" fmla="*/ 243 w 245"/>
                <a:gd name="T5" fmla="*/ 302 h 746"/>
                <a:gd name="T6" fmla="*/ 245 w 245"/>
                <a:gd name="T7" fmla="*/ 336 h 746"/>
                <a:gd name="T8" fmla="*/ 243 w 245"/>
                <a:gd name="T9" fmla="*/ 373 h 746"/>
                <a:gd name="T10" fmla="*/ 234 w 245"/>
                <a:gd name="T11" fmla="*/ 430 h 746"/>
                <a:gd name="T12" fmla="*/ 224 w 245"/>
                <a:gd name="T13" fmla="*/ 486 h 746"/>
                <a:gd name="T14" fmla="*/ 210 w 245"/>
                <a:gd name="T15" fmla="*/ 540 h 746"/>
                <a:gd name="T16" fmla="*/ 195 w 245"/>
                <a:gd name="T17" fmla="*/ 588 h 746"/>
                <a:gd name="T18" fmla="*/ 178 w 245"/>
                <a:gd name="T19" fmla="*/ 636 h 746"/>
                <a:gd name="T20" fmla="*/ 160 w 245"/>
                <a:gd name="T21" fmla="*/ 678 h 746"/>
                <a:gd name="T22" fmla="*/ 140 w 245"/>
                <a:gd name="T23" fmla="*/ 715 h 746"/>
                <a:gd name="T24" fmla="*/ 120 w 245"/>
                <a:gd name="T25" fmla="*/ 746 h 746"/>
                <a:gd name="T26" fmla="*/ 105 w 245"/>
                <a:gd name="T27" fmla="*/ 743 h 746"/>
                <a:gd name="T28" fmla="*/ 93 w 245"/>
                <a:gd name="T29" fmla="*/ 732 h 746"/>
                <a:gd name="T30" fmla="*/ 80 w 245"/>
                <a:gd name="T31" fmla="*/ 715 h 746"/>
                <a:gd name="T32" fmla="*/ 68 w 245"/>
                <a:gd name="T33" fmla="*/ 695 h 746"/>
                <a:gd name="T34" fmla="*/ 57 w 245"/>
                <a:gd name="T35" fmla="*/ 673 h 746"/>
                <a:gd name="T36" fmla="*/ 45 w 245"/>
                <a:gd name="T37" fmla="*/ 650 h 746"/>
                <a:gd name="T38" fmla="*/ 34 w 245"/>
                <a:gd name="T39" fmla="*/ 627 h 746"/>
                <a:gd name="T40" fmla="*/ 22 w 245"/>
                <a:gd name="T41" fmla="*/ 605 h 746"/>
                <a:gd name="T42" fmla="*/ 11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5 w 245"/>
                <a:gd name="T69" fmla="*/ 3 h 746"/>
                <a:gd name="T70" fmla="*/ 98 w 245"/>
                <a:gd name="T71" fmla="*/ 0 h 746"/>
                <a:gd name="T72" fmla="*/ 111 w 245"/>
                <a:gd name="T73" fmla="*/ 6 h 746"/>
                <a:gd name="T74" fmla="*/ 126 w 245"/>
                <a:gd name="T75" fmla="*/ 28 h 746"/>
                <a:gd name="T76" fmla="*/ 142 w 245"/>
                <a:gd name="T77" fmla="*/ 51 h 746"/>
                <a:gd name="T78" fmla="*/ 157 w 245"/>
                <a:gd name="T79" fmla="*/ 79 h 746"/>
                <a:gd name="T80" fmla="*/ 172 w 245"/>
                <a:gd name="T81" fmla="*/ 110 h 746"/>
                <a:gd name="T82" fmla="*/ 187 w 245"/>
                <a:gd name="T83" fmla="*/ 144 h 746"/>
                <a:gd name="T84" fmla="*/ 200 w 245"/>
                <a:gd name="T85" fmla="*/ 178 h 746"/>
                <a:gd name="T86" fmla="*/ 214 w 245"/>
                <a:gd name="T87" fmla="*/ 212 h 746"/>
                <a:gd name="T88" fmla="*/ 228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8" y="246"/>
                  </a:moveTo>
                  <a:lnTo>
                    <a:pt x="237" y="271"/>
                  </a:lnTo>
                  <a:lnTo>
                    <a:pt x="243" y="302"/>
                  </a:lnTo>
                  <a:lnTo>
                    <a:pt x="245" y="336"/>
                  </a:lnTo>
                  <a:lnTo>
                    <a:pt x="243" y="373"/>
                  </a:lnTo>
                  <a:lnTo>
                    <a:pt x="234" y="430"/>
                  </a:lnTo>
                  <a:lnTo>
                    <a:pt x="224" y="486"/>
                  </a:lnTo>
                  <a:lnTo>
                    <a:pt x="210" y="540"/>
                  </a:lnTo>
                  <a:lnTo>
                    <a:pt x="195" y="588"/>
                  </a:lnTo>
                  <a:lnTo>
                    <a:pt x="178" y="636"/>
                  </a:lnTo>
                  <a:lnTo>
                    <a:pt x="160" y="678"/>
                  </a:lnTo>
                  <a:lnTo>
                    <a:pt x="140" y="715"/>
                  </a:lnTo>
                  <a:lnTo>
                    <a:pt x="120" y="746"/>
                  </a:lnTo>
                  <a:lnTo>
                    <a:pt x="105" y="743"/>
                  </a:lnTo>
                  <a:lnTo>
                    <a:pt x="93" y="732"/>
                  </a:lnTo>
                  <a:lnTo>
                    <a:pt x="80" y="715"/>
                  </a:lnTo>
                  <a:lnTo>
                    <a:pt x="68" y="695"/>
                  </a:lnTo>
                  <a:lnTo>
                    <a:pt x="57" y="673"/>
                  </a:lnTo>
                  <a:lnTo>
                    <a:pt x="45" y="650"/>
                  </a:lnTo>
                  <a:lnTo>
                    <a:pt x="34" y="627"/>
                  </a:lnTo>
                  <a:lnTo>
                    <a:pt x="22" y="605"/>
                  </a:lnTo>
                  <a:lnTo>
                    <a:pt x="11"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5" y="3"/>
                  </a:lnTo>
                  <a:lnTo>
                    <a:pt x="98" y="0"/>
                  </a:lnTo>
                  <a:lnTo>
                    <a:pt x="111" y="6"/>
                  </a:lnTo>
                  <a:lnTo>
                    <a:pt x="126" y="28"/>
                  </a:lnTo>
                  <a:lnTo>
                    <a:pt x="142" y="51"/>
                  </a:lnTo>
                  <a:lnTo>
                    <a:pt x="157" y="79"/>
                  </a:lnTo>
                  <a:lnTo>
                    <a:pt x="172" y="110"/>
                  </a:lnTo>
                  <a:lnTo>
                    <a:pt x="187" y="144"/>
                  </a:lnTo>
                  <a:lnTo>
                    <a:pt x="200" y="178"/>
                  </a:lnTo>
                  <a:lnTo>
                    <a:pt x="214" y="212"/>
                  </a:lnTo>
                  <a:lnTo>
                    <a:pt x="228"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4"/>
            <p:cNvSpPr>
              <a:spLocks/>
            </p:cNvSpPr>
            <p:nvPr/>
          </p:nvSpPr>
          <p:spPr bwMode="auto">
            <a:xfrm>
              <a:off x="8690548" y="6558051"/>
              <a:ext cx="129311" cy="91582"/>
            </a:xfrm>
            <a:custGeom>
              <a:avLst/>
              <a:gdLst>
                <a:gd name="T0" fmla="*/ 175 w 187"/>
                <a:gd name="T1" fmla="*/ 82 h 351"/>
                <a:gd name="T2" fmla="*/ 181 w 187"/>
                <a:gd name="T3" fmla="*/ 111 h 351"/>
                <a:gd name="T4" fmla="*/ 186 w 187"/>
                <a:gd name="T5" fmla="*/ 142 h 351"/>
                <a:gd name="T6" fmla="*/ 187 w 187"/>
                <a:gd name="T7" fmla="*/ 176 h 351"/>
                <a:gd name="T8" fmla="*/ 185 w 187"/>
                <a:gd name="T9" fmla="*/ 210 h 351"/>
                <a:gd name="T10" fmla="*/ 183 w 187"/>
                <a:gd name="T11" fmla="*/ 235 h 351"/>
                <a:gd name="T12" fmla="*/ 178 w 187"/>
                <a:gd name="T13" fmla="*/ 258 h 351"/>
                <a:gd name="T14" fmla="*/ 172 w 187"/>
                <a:gd name="T15" fmla="*/ 277 h 351"/>
                <a:gd name="T16" fmla="*/ 166 w 187"/>
                <a:gd name="T17" fmla="*/ 297 h 351"/>
                <a:gd name="T18" fmla="*/ 157 w 187"/>
                <a:gd name="T19" fmla="*/ 314 h 351"/>
                <a:gd name="T20" fmla="*/ 149 w 187"/>
                <a:gd name="T21" fmla="*/ 328 h 351"/>
                <a:gd name="T22" fmla="*/ 140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3 w 187"/>
                <a:gd name="T39" fmla="*/ 212 h 351"/>
                <a:gd name="T40" fmla="*/ 3 w 187"/>
                <a:gd name="T41" fmla="*/ 167 h 351"/>
                <a:gd name="T42" fmla="*/ 0 w 187"/>
                <a:gd name="T43" fmla="*/ 145 h 351"/>
                <a:gd name="T44" fmla="*/ 0 w 187"/>
                <a:gd name="T45" fmla="*/ 119 h 351"/>
                <a:gd name="T46" fmla="*/ 1 w 187"/>
                <a:gd name="T47" fmla="*/ 94 h 351"/>
                <a:gd name="T48" fmla="*/ 5 w 187"/>
                <a:gd name="T49" fmla="*/ 71 h 351"/>
                <a:gd name="T50" fmla="*/ 13 w 187"/>
                <a:gd name="T51" fmla="*/ 51 h 351"/>
                <a:gd name="T52" fmla="*/ 23 w 187"/>
                <a:gd name="T53" fmla="*/ 31 h 351"/>
                <a:gd name="T54" fmla="*/ 32 w 187"/>
                <a:gd name="T55" fmla="*/ 20 h 351"/>
                <a:gd name="T56" fmla="*/ 43 w 187"/>
                <a:gd name="T57" fmla="*/ 9 h 351"/>
                <a:gd name="T58" fmla="*/ 55 w 187"/>
                <a:gd name="T59" fmla="*/ 3 h 351"/>
                <a:gd name="T60" fmla="*/ 65 w 187"/>
                <a:gd name="T61" fmla="*/ 0 h 351"/>
                <a:gd name="T62" fmla="*/ 77 w 187"/>
                <a:gd name="T63" fmla="*/ 0 h 351"/>
                <a:gd name="T64" fmla="*/ 88 w 187"/>
                <a:gd name="T65" fmla="*/ 3 h 351"/>
                <a:gd name="T66" fmla="*/ 100 w 187"/>
                <a:gd name="T67" fmla="*/ 6 h 351"/>
                <a:gd name="T68" fmla="*/ 113 w 187"/>
                <a:gd name="T69" fmla="*/ 15 h 351"/>
                <a:gd name="T70" fmla="*/ 123 w 187"/>
                <a:gd name="T71" fmla="*/ 23 h 351"/>
                <a:gd name="T72" fmla="*/ 135 w 187"/>
                <a:gd name="T73" fmla="*/ 31 h 351"/>
                <a:gd name="T74" fmla="*/ 146 w 187"/>
                <a:gd name="T75" fmla="*/ 43 h 351"/>
                <a:gd name="T76" fmla="*/ 156 w 187"/>
                <a:gd name="T77" fmla="*/ 57 h 351"/>
                <a:gd name="T78" fmla="*/ 166 w 187"/>
                <a:gd name="T79" fmla="*/ 68 h 351"/>
                <a:gd name="T80" fmla="*/ 175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5" y="82"/>
                  </a:moveTo>
                  <a:lnTo>
                    <a:pt x="181" y="111"/>
                  </a:lnTo>
                  <a:lnTo>
                    <a:pt x="186" y="142"/>
                  </a:lnTo>
                  <a:lnTo>
                    <a:pt x="187" y="176"/>
                  </a:lnTo>
                  <a:lnTo>
                    <a:pt x="185" y="210"/>
                  </a:lnTo>
                  <a:lnTo>
                    <a:pt x="183" y="235"/>
                  </a:lnTo>
                  <a:lnTo>
                    <a:pt x="178" y="258"/>
                  </a:lnTo>
                  <a:lnTo>
                    <a:pt x="172" y="277"/>
                  </a:lnTo>
                  <a:lnTo>
                    <a:pt x="166" y="297"/>
                  </a:lnTo>
                  <a:lnTo>
                    <a:pt x="157" y="314"/>
                  </a:lnTo>
                  <a:lnTo>
                    <a:pt x="149" y="328"/>
                  </a:lnTo>
                  <a:lnTo>
                    <a:pt x="140" y="340"/>
                  </a:lnTo>
                  <a:lnTo>
                    <a:pt x="131" y="348"/>
                  </a:lnTo>
                  <a:lnTo>
                    <a:pt x="111" y="351"/>
                  </a:lnTo>
                  <a:lnTo>
                    <a:pt x="92" y="342"/>
                  </a:lnTo>
                  <a:lnTo>
                    <a:pt x="73" y="331"/>
                  </a:lnTo>
                  <a:lnTo>
                    <a:pt x="56" y="311"/>
                  </a:lnTo>
                  <a:lnTo>
                    <a:pt x="40" y="283"/>
                  </a:lnTo>
                  <a:lnTo>
                    <a:pt x="25" y="252"/>
                  </a:lnTo>
                  <a:lnTo>
                    <a:pt x="13" y="212"/>
                  </a:lnTo>
                  <a:lnTo>
                    <a:pt x="3" y="167"/>
                  </a:lnTo>
                  <a:lnTo>
                    <a:pt x="0" y="145"/>
                  </a:lnTo>
                  <a:lnTo>
                    <a:pt x="0" y="119"/>
                  </a:lnTo>
                  <a:lnTo>
                    <a:pt x="1" y="94"/>
                  </a:lnTo>
                  <a:lnTo>
                    <a:pt x="5" y="71"/>
                  </a:lnTo>
                  <a:lnTo>
                    <a:pt x="13" y="51"/>
                  </a:lnTo>
                  <a:lnTo>
                    <a:pt x="23" y="31"/>
                  </a:lnTo>
                  <a:lnTo>
                    <a:pt x="32" y="20"/>
                  </a:lnTo>
                  <a:lnTo>
                    <a:pt x="43" y="9"/>
                  </a:lnTo>
                  <a:lnTo>
                    <a:pt x="55" y="3"/>
                  </a:lnTo>
                  <a:lnTo>
                    <a:pt x="65" y="0"/>
                  </a:lnTo>
                  <a:lnTo>
                    <a:pt x="77" y="0"/>
                  </a:lnTo>
                  <a:lnTo>
                    <a:pt x="88" y="3"/>
                  </a:lnTo>
                  <a:lnTo>
                    <a:pt x="100" y="6"/>
                  </a:lnTo>
                  <a:lnTo>
                    <a:pt x="113" y="15"/>
                  </a:lnTo>
                  <a:lnTo>
                    <a:pt x="123" y="23"/>
                  </a:lnTo>
                  <a:lnTo>
                    <a:pt x="135" y="31"/>
                  </a:lnTo>
                  <a:lnTo>
                    <a:pt x="146" y="43"/>
                  </a:lnTo>
                  <a:lnTo>
                    <a:pt x="156" y="57"/>
                  </a:lnTo>
                  <a:lnTo>
                    <a:pt x="166"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5"/>
            <p:cNvSpPr>
              <a:spLocks/>
            </p:cNvSpPr>
            <p:nvPr/>
          </p:nvSpPr>
          <p:spPr bwMode="auto">
            <a:xfrm>
              <a:off x="8632357" y="6639197"/>
              <a:ext cx="90518" cy="84798"/>
            </a:xfrm>
            <a:custGeom>
              <a:avLst/>
              <a:gdLst>
                <a:gd name="T0" fmla="*/ 121 w 127"/>
                <a:gd name="T1" fmla="*/ 111 h 325"/>
                <a:gd name="T2" fmla="*/ 124 w 127"/>
                <a:gd name="T3" fmla="*/ 144 h 325"/>
                <a:gd name="T4" fmla="*/ 127 w 127"/>
                <a:gd name="T5" fmla="*/ 178 h 325"/>
                <a:gd name="T6" fmla="*/ 126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8 h 325"/>
                <a:gd name="T18" fmla="*/ 95 w 127"/>
                <a:gd name="T19" fmla="*/ 317 h 325"/>
                <a:gd name="T20" fmla="*/ 86 w 127"/>
                <a:gd name="T21" fmla="*/ 323 h 325"/>
                <a:gd name="T22" fmla="*/ 79 w 127"/>
                <a:gd name="T23" fmla="*/ 325 h 325"/>
                <a:gd name="T24" fmla="*/ 70 w 127"/>
                <a:gd name="T25" fmla="*/ 325 h 325"/>
                <a:gd name="T26" fmla="*/ 60 w 127"/>
                <a:gd name="T27" fmla="*/ 323 h 325"/>
                <a:gd name="T28" fmla="*/ 50 w 127"/>
                <a:gd name="T29" fmla="*/ 317 h 325"/>
                <a:gd name="T30" fmla="*/ 41 w 127"/>
                <a:gd name="T31" fmla="*/ 306 h 325"/>
                <a:gd name="T32" fmla="*/ 31 w 127"/>
                <a:gd name="T33" fmla="*/ 291 h 325"/>
                <a:gd name="T34" fmla="*/ 23 w 127"/>
                <a:gd name="T35" fmla="*/ 274 h 325"/>
                <a:gd name="T36" fmla="*/ 15 w 127"/>
                <a:gd name="T37" fmla="*/ 255 h 325"/>
                <a:gd name="T38" fmla="*/ 9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0 w 127"/>
                <a:gd name="T55" fmla="*/ 3 h 325"/>
                <a:gd name="T56" fmla="*/ 41 w 127"/>
                <a:gd name="T57" fmla="*/ 0 h 325"/>
                <a:gd name="T58" fmla="*/ 50 w 127"/>
                <a:gd name="T59" fmla="*/ 3 h 325"/>
                <a:gd name="T60" fmla="*/ 61 w 127"/>
                <a:gd name="T61" fmla="*/ 6 h 325"/>
                <a:gd name="T62" fmla="*/ 71 w 127"/>
                <a:gd name="T63" fmla="*/ 12 h 325"/>
                <a:gd name="T64" fmla="*/ 81 w 127"/>
                <a:gd name="T65" fmla="*/ 17 h 325"/>
                <a:gd name="T66" fmla="*/ 87 w 127"/>
                <a:gd name="T67" fmla="*/ 23 h 325"/>
                <a:gd name="T68" fmla="*/ 93 w 127"/>
                <a:gd name="T69" fmla="*/ 31 h 325"/>
                <a:gd name="T70" fmla="*/ 99 w 127"/>
                <a:gd name="T71" fmla="*/ 43 h 325"/>
                <a:gd name="T72" fmla="*/ 104 w 127"/>
                <a:gd name="T73" fmla="*/ 54 h 325"/>
                <a:gd name="T74" fmla="*/ 108 w 127"/>
                <a:gd name="T75" fmla="*/ 65 h 325"/>
                <a:gd name="T76" fmla="*/ 114 w 127"/>
                <a:gd name="T77" fmla="*/ 79 h 325"/>
                <a:gd name="T78" fmla="*/ 118 w 127"/>
                <a:gd name="T79" fmla="*/ 94 h 325"/>
                <a:gd name="T80" fmla="*/ 121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11"/>
                  </a:moveTo>
                  <a:lnTo>
                    <a:pt x="124" y="144"/>
                  </a:lnTo>
                  <a:lnTo>
                    <a:pt x="127" y="178"/>
                  </a:lnTo>
                  <a:lnTo>
                    <a:pt x="126" y="215"/>
                  </a:lnTo>
                  <a:lnTo>
                    <a:pt x="123" y="246"/>
                  </a:lnTo>
                  <a:lnTo>
                    <a:pt x="119" y="266"/>
                  </a:lnTo>
                  <a:lnTo>
                    <a:pt x="114" y="283"/>
                  </a:lnTo>
                  <a:lnTo>
                    <a:pt x="108" y="297"/>
                  </a:lnTo>
                  <a:lnTo>
                    <a:pt x="102" y="308"/>
                  </a:lnTo>
                  <a:lnTo>
                    <a:pt x="95" y="317"/>
                  </a:lnTo>
                  <a:lnTo>
                    <a:pt x="86" y="323"/>
                  </a:lnTo>
                  <a:lnTo>
                    <a:pt x="79" y="325"/>
                  </a:lnTo>
                  <a:lnTo>
                    <a:pt x="70" y="325"/>
                  </a:lnTo>
                  <a:lnTo>
                    <a:pt x="60" y="323"/>
                  </a:lnTo>
                  <a:lnTo>
                    <a:pt x="50" y="317"/>
                  </a:lnTo>
                  <a:lnTo>
                    <a:pt x="41" y="306"/>
                  </a:lnTo>
                  <a:lnTo>
                    <a:pt x="31" y="291"/>
                  </a:lnTo>
                  <a:lnTo>
                    <a:pt x="23" y="274"/>
                  </a:lnTo>
                  <a:lnTo>
                    <a:pt x="15" y="255"/>
                  </a:lnTo>
                  <a:lnTo>
                    <a:pt x="9" y="232"/>
                  </a:lnTo>
                  <a:lnTo>
                    <a:pt x="5" y="207"/>
                  </a:lnTo>
                  <a:lnTo>
                    <a:pt x="2" y="167"/>
                  </a:lnTo>
                  <a:lnTo>
                    <a:pt x="0" y="128"/>
                  </a:lnTo>
                  <a:lnTo>
                    <a:pt x="2" y="88"/>
                  </a:lnTo>
                  <a:lnTo>
                    <a:pt x="7" y="51"/>
                  </a:lnTo>
                  <a:lnTo>
                    <a:pt x="13" y="29"/>
                  </a:lnTo>
                  <a:lnTo>
                    <a:pt x="22" y="12"/>
                  </a:lnTo>
                  <a:lnTo>
                    <a:pt x="30" y="3"/>
                  </a:lnTo>
                  <a:lnTo>
                    <a:pt x="41" y="0"/>
                  </a:lnTo>
                  <a:lnTo>
                    <a:pt x="50" y="3"/>
                  </a:lnTo>
                  <a:lnTo>
                    <a:pt x="61" y="6"/>
                  </a:lnTo>
                  <a:lnTo>
                    <a:pt x="71" y="12"/>
                  </a:lnTo>
                  <a:lnTo>
                    <a:pt x="81" y="17"/>
                  </a:lnTo>
                  <a:lnTo>
                    <a:pt x="87" y="23"/>
                  </a:lnTo>
                  <a:lnTo>
                    <a:pt x="93" y="31"/>
                  </a:lnTo>
                  <a:lnTo>
                    <a:pt x="99" y="43"/>
                  </a:lnTo>
                  <a:lnTo>
                    <a:pt x="104" y="54"/>
                  </a:lnTo>
                  <a:lnTo>
                    <a:pt x="108"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79564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District’s Statement of Priorities</a:t>
            </a:r>
          </a:p>
        </p:txBody>
      </p:sp>
      <p:sp>
        <p:nvSpPr>
          <p:cNvPr id="3" name="Content Placeholder 2"/>
          <p:cNvSpPr>
            <a:spLocks noGrp="1"/>
          </p:cNvSpPr>
          <p:nvPr>
            <p:ph idx="1"/>
          </p:nvPr>
        </p:nvSpPr>
        <p:spPr/>
        <p:txBody>
          <a:bodyPr>
            <a:normAutofit/>
          </a:bodyPr>
          <a:lstStyle/>
          <a:p>
            <a:r>
              <a:rPr lang="en-US" sz="2800" dirty="0"/>
              <a:t>Teacher to pupil ratio 1:18 (K-5) and 1:25 (6-8)</a:t>
            </a:r>
          </a:p>
          <a:p>
            <a:r>
              <a:rPr lang="en-US" sz="2800" dirty="0"/>
              <a:t>Extensive electives &amp; exploration programs</a:t>
            </a:r>
          </a:p>
          <a:p>
            <a:r>
              <a:rPr lang="en-US" sz="2800" dirty="0"/>
              <a:t>Balanced Literacy Program</a:t>
            </a:r>
          </a:p>
          <a:p>
            <a:r>
              <a:rPr lang="en-US" sz="2800" dirty="0"/>
              <a:t>School Safety Team</a:t>
            </a:r>
          </a:p>
          <a:p>
            <a:r>
              <a:rPr lang="en-US" sz="2800" dirty="0"/>
              <a:t>Alternative programs for at-risk learners (self-contained) </a:t>
            </a:r>
          </a:p>
          <a:p>
            <a:r>
              <a:rPr lang="en-US" sz="2800" dirty="0"/>
              <a:t>Technology Improvements</a:t>
            </a:r>
          </a:p>
        </p:txBody>
      </p:sp>
      <p:grpSp>
        <p:nvGrpSpPr>
          <p:cNvPr id="4" name="Group 3"/>
          <p:cNvGrpSpPr/>
          <p:nvPr/>
        </p:nvGrpSpPr>
        <p:grpSpPr>
          <a:xfrm>
            <a:off x="5638800" y="6130405"/>
            <a:ext cx="3200456" cy="633511"/>
            <a:chOff x="5638800" y="6130405"/>
            <a:chExt cx="3200456" cy="633511"/>
          </a:xfrm>
        </p:grpSpPr>
        <p:sp>
          <p:nvSpPr>
            <p:cNvPr id="5" name="AutoShape 4"/>
            <p:cNvSpPr>
              <a:spLocks noChangeAspect="1" noChangeArrowheads="1" noTextEdit="1"/>
            </p:cNvSpPr>
            <p:nvPr/>
          </p:nvSpPr>
          <p:spPr bwMode="auto">
            <a:xfrm>
              <a:off x="5638800" y="6130405"/>
              <a:ext cx="3200456" cy="63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p:cNvSpPr>
            <p:nvPr/>
          </p:nvSpPr>
          <p:spPr bwMode="auto">
            <a:xfrm>
              <a:off x="5735783" y="6133275"/>
              <a:ext cx="84053" cy="109846"/>
            </a:xfrm>
            <a:custGeom>
              <a:avLst/>
              <a:gdLst>
                <a:gd name="T0" fmla="*/ 115 w 117"/>
                <a:gd name="T1" fmla="*/ 99 h 421"/>
                <a:gd name="T2" fmla="*/ 117 w 117"/>
                <a:gd name="T3" fmla="*/ 144 h 421"/>
                <a:gd name="T4" fmla="*/ 116 w 117"/>
                <a:gd name="T5" fmla="*/ 190 h 421"/>
                <a:gd name="T6" fmla="*/ 114 w 117"/>
                <a:gd name="T7" fmla="*/ 232 h 421"/>
                <a:gd name="T8" fmla="*/ 109 w 117"/>
                <a:gd name="T9" fmla="*/ 274 h 421"/>
                <a:gd name="T10" fmla="*/ 101 w 117"/>
                <a:gd name="T11" fmla="*/ 314 h 421"/>
                <a:gd name="T12" fmla="*/ 92 w 117"/>
                <a:gd name="T13" fmla="*/ 348 h 421"/>
                <a:gd name="T14" fmla="*/ 81 w 117"/>
                <a:gd name="T15" fmla="*/ 382 h 421"/>
                <a:gd name="T16" fmla="*/ 68 w 117"/>
                <a:gd name="T17" fmla="*/ 410 h 421"/>
                <a:gd name="T18" fmla="*/ 62 w 117"/>
                <a:gd name="T19" fmla="*/ 416 h 421"/>
                <a:gd name="T20" fmla="*/ 58 w 117"/>
                <a:gd name="T21" fmla="*/ 419 h 421"/>
                <a:gd name="T22" fmla="*/ 52 w 117"/>
                <a:gd name="T23" fmla="*/ 421 h 421"/>
                <a:gd name="T24" fmla="*/ 47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5 w 117"/>
                <a:gd name="T39" fmla="*/ 351 h 421"/>
                <a:gd name="T40" fmla="*/ 2 w 117"/>
                <a:gd name="T41" fmla="*/ 328 h 421"/>
                <a:gd name="T42" fmla="*/ 0 w 117"/>
                <a:gd name="T43" fmla="*/ 283 h 421"/>
                <a:gd name="T44" fmla="*/ 0 w 117"/>
                <a:gd name="T45" fmla="*/ 241 h 421"/>
                <a:gd name="T46" fmla="*/ 3 w 117"/>
                <a:gd name="T47" fmla="*/ 198 h 421"/>
                <a:gd name="T48" fmla="*/ 8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8 w 117"/>
                <a:gd name="T65" fmla="*/ 3 h 421"/>
                <a:gd name="T66" fmla="*/ 72 w 117"/>
                <a:gd name="T67" fmla="*/ 0 h 421"/>
                <a:gd name="T68" fmla="*/ 76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4" y="232"/>
                  </a:lnTo>
                  <a:lnTo>
                    <a:pt x="109" y="274"/>
                  </a:lnTo>
                  <a:lnTo>
                    <a:pt x="101" y="314"/>
                  </a:lnTo>
                  <a:lnTo>
                    <a:pt x="92" y="348"/>
                  </a:lnTo>
                  <a:lnTo>
                    <a:pt x="81" y="382"/>
                  </a:lnTo>
                  <a:lnTo>
                    <a:pt x="68" y="410"/>
                  </a:lnTo>
                  <a:lnTo>
                    <a:pt x="62" y="416"/>
                  </a:lnTo>
                  <a:lnTo>
                    <a:pt x="58" y="419"/>
                  </a:lnTo>
                  <a:lnTo>
                    <a:pt x="52" y="421"/>
                  </a:lnTo>
                  <a:lnTo>
                    <a:pt x="47" y="421"/>
                  </a:lnTo>
                  <a:lnTo>
                    <a:pt x="41" y="419"/>
                  </a:lnTo>
                  <a:lnTo>
                    <a:pt x="36" y="416"/>
                  </a:lnTo>
                  <a:lnTo>
                    <a:pt x="31" y="413"/>
                  </a:lnTo>
                  <a:lnTo>
                    <a:pt x="25" y="410"/>
                  </a:lnTo>
                  <a:lnTo>
                    <a:pt x="17" y="393"/>
                  </a:lnTo>
                  <a:lnTo>
                    <a:pt x="11" y="373"/>
                  </a:lnTo>
                  <a:lnTo>
                    <a:pt x="5" y="351"/>
                  </a:lnTo>
                  <a:lnTo>
                    <a:pt x="2" y="328"/>
                  </a:lnTo>
                  <a:lnTo>
                    <a:pt x="0" y="283"/>
                  </a:lnTo>
                  <a:lnTo>
                    <a:pt x="0" y="241"/>
                  </a:lnTo>
                  <a:lnTo>
                    <a:pt x="3" y="198"/>
                  </a:lnTo>
                  <a:lnTo>
                    <a:pt x="8" y="156"/>
                  </a:lnTo>
                  <a:lnTo>
                    <a:pt x="15" y="116"/>
                  </a:lnTo>
                  <a:lnTo>
                    <a:pt x="24" y="82"/>
                  </a:lnTo>
                  <a:lnTo>
                    <a:pt x="36" y="48"/>
                  </a:lnTo>
                  <a:lnTo>
                    <a:pt x="50" y="20"/>
                  </a:lnTo>
                  <a:lnTo>
                    <a:pt x="54" y="17"/>
                  </a:lnTo>
                  <a:lnTo>
                    <a:pt x="58" y="12"/>
                  </a:lnTo>
                  <a:lnTo>
                    <a:pt x="62" y="9"/>
                  </a:lnTo>
                  <a:lnTo>
                    <a:pt x="68" y="3"/>
                  </a:lnTo>
                  <a:lnTo>
                    <a:pt x="72" y="0"/>
                  </a:lnTo>
                  <a:lnTo>
                    <a:pt x="76"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p:cNvSpPr>
            <p:nvPr/>
          </p:nvSpPr>
          <p:spPr bwMode="auto">
            <a:xfrm>
              <a:off x="582630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8 w 150"/>
                <a:gd name="T31" fmla="*/ 399 h 407"/>
                <a:gd name="T32" fmla="*/ 18 w 150"/>
                <a:gd name="T33" fmla="*/ 388 h 407"/>
                <a:gd name="T34" fmla="*/ 7 w 150"/>
                <a:gd name="T35" fmla="*/ 342 h 407"/>
                <a:gd name="T36" fmla="*/ 1 w 150"/>
                <a:gd name="T37" fmla="*/ 289 h 407"/>
                <a:gd name="T38" fmla="*/ 0 w 150"/>
                <a:gd name="T39" fmla="*/ 235 h 407"/>
                <a:gd name="T40" fmla="*/ 5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7 w 150"/>
                <a:gd name="T63" fmla="*/ 34 h 407"/>
                <a:gd name="T64" fmla="*/ 126 w 150"/>
                <a:gd name="T65" fmla="*/ 54 h 407"/>
                <a:gd name="T66" fmla="*/ 133 w 150"/>
                <a:gd name="T67" fmla="*/ 74 h 407"/>
                <a:gd name="T68" fmla="*/ 140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8" y="399"/>
                  </a:lnTo>
                  <a:lnTo>
                    <a:pt x="18" y="388"/>
                  </a:lnTo>
                  <a:lnTo>
                    <a:pt x="7" y="342"/>
                  </a:lnTo>
                  <a:lnTo>
                    <a:pt x="1" y="289"/>
                  </a:lnTo>
                  <a:lnTo>
                    <a:pt x="0" y="235"/>
                  </a:lnTo>
                  <a:lnTo>
                    <a:pt x="5" y="184"/>
                  </a:lnTo>
                  <a:lnTo>
                    <a:pt x="14" y="153"/>
                  </a:lnTo>
                  <a:lnTo>
                    <a:pt x="23" y="125"/>
                  </a:lnTo>
                  <a:lnTo>
                    <a:pt x="34" y="102"/>
                  </a:lnTo>
                  <a:lnTo>
                    <a:pt x="44" y="80"/>
                  </a:lnTo>
                  <a:lnTo>
                    <a:pt x="56" y="60"/>
                  </a:lnTo>
                  <a:lnTo>
                    <a:pt x="68" y="40"/>
                  </a:lnTo>
                  <a:lnTo>
                    <a:pt x="79" y="20"/>
                  </a:lnTo>
                  <a:lnTo>
                    <a:pt x="90" y="0"/>
                  </a:lnTo>
                  <a:lnTo>
                    <a:pt x="99" y="6"/>
                  </a:lnTo>
                  <a:lnTo>
                    <a:pt x="109" y="20"/>
                  </a:lnTo>
                  <a:lnTo>
                    <a:pt x="117" y="34"/>
                  </a:lnTo>
                  <a:lnTo>
                    <a:pt x="126" y="54"/>
                  </a:lnTo>
                  <a:lnTo>
                    <a:pt x="133" y="74"/>
                  </a:lnTo>
                  <a:lnTo>
                    <a:pt x="140"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p:cNvSpPr>
            <p:nvPr/>
          </p:nvSpPr>
          <p:spPr bwMode="auto">
            <a:xfrm>
              <a:off x="5645265" y="6255907"/>
              <a:ext cx="193967" cy="194646"/>
            </a:xfrm>
            <a:custGeom>
              <a:avLst/>
              <a:gdLst>
                <a:gd name="T0" fmla="*/ 256 w 263"/>
                <a:gd name="T1" fmla="*/ 234 h 746"/>
                <a:gd name="T2" fmla="*/ 262 w 263"/>
                <a:gd name="T3" fmla="*/ 271 h 746"/>
                <a:gd name="T4" fmla="*/ 263 w 263"/>
                <a:gd name="T5" fmla="*/ 308 h 746"/>
                <a:gd name="T6" fmla="*/ 260 w 263"/>
                <a:gd name="T7" fmla="*/ 342 h 746"/>
                <a:gd name="T8" fmla="*/ 255 w 263"/>
                <a:gd name="T9" fmla="*/ 375 h 746"/>
                <a:gd name="T10" fmla="*/ 249 w 263"/>
                <a:gd name="T11" fmla="*/ 407 h 746"/>
                <a:gd name="T12" fmla="*/ 242 w 263"/>
                <a:gd name="T13" fmla="*/ 440 h 746"/>
                <a:gd name="T14" fmla="*/ 234 w 263"/>
                <a:gd name="T15" fmla="*/ 472 h 746"/>
                <a:gd name="T16" fmla="*/ 228 w 263"/>
                <a:gd name="T17" fmla="*/ 503 h 746"/>
                <a:gd name="T18" fmla="*/ 225 w 263"/>
                <a:gd name="T19" fmla="*/ 537 h 746"/>
                <a:gd name="T20" fmla="*/ 223 w 263"/>
                <a:gd name="T21" fmla="*/ 570 h 746"/>
                <a:gd name="T22" fmla="*/ 219 w 263"/>
                <a:gd name="T23" fmla="*/ 607 h 746"/>
                <a:gd name="T24" fmla="*/ 216 w 263"/>
                <a:gd name="T25" fmla="*/ 641 h 746"/>
                <a:gd name="T26" fmla="*/ 212 w 263"/>
                <a:gd name="T27" fmla="*/ 672 h 746"/>
                <a:gd name="T28" fmla="*/ 205 w 263"/>
                <a:gd name="T29" fmla="*/ 703 h 746"/>
                <a:gd name="T30" fmla="*/ 196 w 263"/>
                <a:gd name="T31" fmla="*/ 726 h 746"/>
                <a:gd name="T32" fmla="*/ 185 w 263"/>
                <a:gd name="T33" fmla="*/ 746 h 746"/>
                <a:gd name="T34" fmla="*/ 168 w 263"/>
                <a:gd name="T35" fmla="*/ 743 h 746"/>
                <a:gd name="T36" fmla="*/ 152 w 263"/>
                <a:gd name="T37" fmla="*/ 734 h 746"/>
                <a:gd name="T38" fmla="*/ 137 w 263"/>
                <a:gd name="T39" fmla="*/ 717 h 746"/>
                <a:gd name="T40" fmla="*/ 122 w 263"/>
                <a:gd name="T41" fmla="*/ 695 h 746"/>
                <a:gd name="T42" fmla="*/ 108 w 263"/>
                <a:gd name="T43" fmla="*/ 667 h 746"/>
                <a:gd name="T44" fmla="*/ 96 w 263"/>
                <a:gd name="T45" fmla="*/ 638 h 746"/>
                <a:gd name="T46" fmla="*/ 83 w 263"/>
                <a:gd name="T47" fmla="*/ 607 h 746"/>
                <a:gd name="T48" fmla="*/ 70 w 263"/>
                <a:gd name="T49" fmla="*/ 573 h 746"/>
                <a:gd name="T50" fmla="*/ 56 w 263"/>
                <a:gd name="T51" fmla="*/ 525 h 746"/>
                <a:gd name="T52" fmla="*/ 41 w 263"/>
                <a:gd name="T53" fmla="*/ 477 h 746"/>
                <a:gd name="T54" fmla="*/ 28 w 263"/>
                <a:gd name="T55" fmla="*/ 429 h 746"/>
                <a:gd name="T56" fmla="*/ 17 w 263"/>
                <a:gd name="T57" fmla="*/ 375 h 746"/>
                <a:gd name="T58" fmla="*/ 7 w 263"/>
                <a:gd name="T59" fmla="*/ 325 h 746"/>
                <a:gd name="T60" fmla="*/ 2 w 263"/>
                <a:gd name="T61" fmla="*/ 268 h 746"/>
                <a:gd name="T62" fmla="*/ 0 w 263"/>
                <a:gd name="T63" fmla="*/ 209 h 746"/>
                <a:gd name="T64" fmla="*/ 3 w 263"/>
                <a:gd name="T65" fmla="*/ 146 h 746"/>
                <a:gd name="T66" fmla="*/ 14 w 263"/>
                <a:gd name="T67" fmla="*/ 113 h 746"/>
                <a:gd name="T68" fmla="*/ 27 w 263"/>
                <a:gd name="T69" fmla="*/ 79 h 746"/>
                <a:gd name="T70" fmla="*/ 41 w 263"/>
                <a:gd name="T71" fmla="*/ 50 h 746"/>
                <a:gd name="T72" fmla="*/ 56 w 263"/>
                <a:gd name="T73" fmla="*/ 28 h 746"/>
                <a:gd name="T74" fmla="*/ 71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4 w 263"/>
                <a:gd name="T95" fmla="*/ 189 h 746"/>
                <a:gd name="T96" fmla="*/ 256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6" y="234"/>
                  </a:moveTo>
                  <a:lnTo>
                    <a:pt x="262" y="271"/>
                  </a:lnTo>
                  <a:lnTo>
                    <a:pt x="263" y="308"/>
                  </a:lnTo>
                  <a:lnTo>
                    <a:pt x="260" y="342"/>
                  </a:lnTo>
                  <a:lnTo>
                    <a:pt x="255" y="375"/>
                  </a:lnTo>
                  <a:lnTo>
                    <a:pt x="249" y="407"/>
                  </a:lnTo>
                  <a:lnTo>
                    <a:pt x="242" y="440"/>
                  </a:lnTo>
                  <a:lnTo>
                    <a:pt x="234" y="472"/>
                  </a:lnTo>
                  <a:lnTo>
                    <a:pt x="228" y="503"/>
                  </a:lnTo>
                  <a:lnTo>
                    <a:pt x="225" y="537"/>
                  </a:lnTo>
                  <a:lnTo>
                    <a:pt x="223" y="570"/>
                  </a:lnTo>
                  <a:lnTo>
                    <a:pt x="219" y="607"/>
                  </a:lnTo>
                  <a:lnTo>
                    <a:pt x="216" y="641"/>
                  </a:lnTo>
                  <a:lnTo>
                    <a:pt x="212" y="672"/>
                  </a:lnTo>
                  <a:lnTo>
                    <a:pt x="205" y="703"/>
                  </a:lnTo>
                  <a:lnTo>
                    <a:pt x="196" y="726"/>
                  </a:lnTo>
                  <a:lnTo>
                    <a:pt x="185" y="746"/>
                  </a:lnTo>
                  <a:lnTo>
                    <a:pt x="168" y="743"/>
                  </a:lnTo>
                  <a:lnTo>
                    <a:pt x="152" y="734"/>
                  </a:lnTo>
                  <a:lnTo>
                    <a:pt x="137" y="717"/>
                  </a:lnTo>
                  <a:lnTo>
                    <a:pt x="122" y="695"/>
                  </a:lnTo>
                  <a:lnTo>
                    <a:pt x="108" y="667"/>
                  </a:lnTo>
                  <a:lnTo>
                    <a:pt x="96" y="638"/>
                  </a:lnTo>
                  <a:lnTo>
                    <a:pt x="83" y="607"/>
                  </a:lnTo>
                  <a:lnTo>
                    <a:pt x="70" y="573"/>
                  </a:lnTo>
                  <a:lnTo>
                    <a:pt x="56" y="525"/>
                  </a:lnTo>
                  <a:lnTo>
                    <a:pt x="41" y="477"/>
                  </a:lnTo>
                  <a:lnTo>
                    <a:pt x="28" y="429"/>
                  </a:lnTo>
                  <a:lnTo>
                    <a:pt x="17" y="375"/>
                  </a:lnTo>
                  <a:lnTo>
                    <a:pt x="7" y="325"/>
                  </a:lnTo>
                  <a:lnTo>
                    <a:pt x="2" y="268"/>
                  </a:lnTo>
                  <a:lnTo>
                    <a:pt x="0" y="209"/>
                  </a:lnTo>
                  <a:lnTo>
                    <a:pt x="3" y="146"/>
                  </a:lnTo>
                  <a:lnTo>
                    <a:pt x="14" y="113"/>
                  </a:lnTo>
                  <a:lnTo>
                    <a:pt x="27" y="79"/>
                  </a:lnTo>
                  <a:lnTo>
                    <a:pt x="41" y="50"/>
                  </a:lnTo>
                  <a:lnTo>
                    <a:pt x="56" y="28"/>
                  </a:lnTo>
                  <a:lnTo>
                    <a:pt x="71" y="11"/>
                  </a:lnTo>
                  <a:lnTo>
                    <a:pt x="87" y="2"/>
                  </a:lnTo>
                  <a:lnTo>
                    <a:pt x="105" y="0"/>
                  </a:lnTo>
                  <a:lnTo>
                    <a:pt x="123"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9"/>
            <p:cNvSpPr>
              <a:spLocks/>
            </p:cNvSpPr>
            <p:nvPr/>
          </p:nvSpPr>
          <p:spPr bwMode="auto">
            <a:xfrm>
              <a:off x="5865095" y="6266083"/>
              <a:ext cx="122846" cy="98888"/>
            </a:xfrm>
            <a:custGeom>
              <a:avLst/>
              <a:gdLst>
                <a:gd name="T0" fmla="*/ 158 w 175"/>
                <a:gd name="T1" fmla="*/ 28 h 379"/>
                <a:gd name="T2" fmla="*/ 169 w 175"/>
                <a:gd name="T3" fmla="*/ 68 h 379"/>
                <a:gd name="T4" fmla="*/ 174 w 175"/>
                <a:gd name="T5" fmla="*/ 113 h 379"/>
                <a:gd name="T6" fmla="*/ 175 w 175"/>
                <a:gd name="T7" fmla="*/ 164 h 379"/>
                <a:gd name="T8" fmla="*/ 172 w 175"/>
                <a:gd name="T9" fmla="*/ 212 h 379"/>
                <a:gd name="T10" fmla="*/ 169 w 175"/>
                <a:gd name="T11" fmla="*/ 240 h 379"/>
                <a:gd name="T12" fmla="*/ 163 w 175"/>
                <a:gd name="T13" fmla="*/ 266 h 379"/>
                <a:gd name="T14" fmla="*/ 156 w 175"/>
                <a:gd name="T15" fmla="*/ 291 h 379"/>
                <a:gd name="T16" fmla="*/ 149 w 175"/>
                <a:gd name="T17" fmla="*/ 311 h 379"/>
                <a:gd name="T18" fmla="*/ 139 w 175"/>
                <a:gd name="T19" fmla="*/ 331 h 379"/>
                <a:gd name="T20" fmla="*/ 130 w 175"/>
                <a:gd name="T21" fmla="*/ 348 h 379"/>
                <a:gd name="T22" fmla="*/ 120 w 175"/>
                <a:gd name="T23" fmla="*/ 362 h 379"/>
                <a:gd name="T24" fmla="*/ 110 w 175"/>
                <a:gd name="T25" fmla="*/ 370 h 379"/>
                <a:gd name="T26" fmla="*/ 97 w 175"/>
                <a:gd name="T27" fmla="*/ 376 h 379"/>
                <a:gd name="T28" fmla="*/ 85 w 175"/>
                <a:gd name="T29" fmla="*/ 379 h 379"/>
                <a:gd name="T30" fmla="*/ 73 w 175"/>
                <a:gd name="T31" fmla="*/ 376 h 379"/>
                <a:gd name="T32" fmla="*/ 61 w 175"/>
                <a:gd name="T33" fmla="*/ 373 h 379"/>
                <a:gd name="T34" fmla="*/ 49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4" y="113"/>
                  </a:lnTo>
                  <a:lnTo>
                    <a:pt x="175" y="164"/>
                  </a:lnTo>
                  <a:lnTo>
                    <a:pt x="172" y="212"/>
                  </a:lnTo>
                  <a:lnTo>
                    <a:pt x="169" y="240"/>
                  </a:lnTo>
                  <a:lnTo>
                    <a:pt x="163" y="266"/>
                  </a:lnTo>
                  <a:lnTo>
                    <a:pt x="156" y="291"/>
                  </a:lnTo>
                  <a:lnTo>
                    <a:pt x="149" y="311"/>
                  </a:lnTo>
                  <a:lnTo>
                    <a:pt x="139" y="331"/>
                  </a:lnTo>
                  <a:lnTo>
                    <a:pt x="130" y="348"/>
                  </a:lnTo>
                  <a:lnTo>
                    <a:pt x="120" y="362"/>
                  </a:lnTo>
                  <a:lnTo>
                    <a:pt x="110" y="370"/>
                  </a:lnTo>
                  <a:lnTo>
                    <a:pt x="97" y="376"/>
                  </a:lnTo>
                  <a:lnTo>
                    <a:pt x="85" y="379"/>
                  </a:lnTo>
                  <a:lnTo>
                    <a:pt x="73" y="376"/>
                  </a:lnTo>
                  <a:lnTo>
                    <a:pt x="61" y="373"/>
                  </a:lnTo>
                  <a:lnTo>
                    <a:pt x="49"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3"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0"/>
            <p:cNvSpPr>
              <a:spLocks/>
            </p:cNvSpPr>
            <p:nvPr/>
          </p:nvSpPr>
          <p:spPr bwMode="auto">
            <a:xfrm>
              <a:off x="6356478" y="6357665"/>
              <a:ext cx="122846" cy="113500"/>
            </a:xfrm>
            <a:custGeom>
              <a:avLst/>
              <a:gdLst>
                <a:gd name="T0" fmla="*/ 169 w 171"/>
                <a:gd name="T1" fmla="*/ 79 h 435"/>
                <a:gd name="T2" fmla="*/ 171 w 171"/>
                <a:gd name="T3" fmla="*/ 141 h 435"/>
                <a:gd name="T4" fmla="*/ 167 w 171"/>
                <a:gd name="T5" fmla="*/ 200 h 435"/>
                <a:gd name="T6" fmla="*/ 158 w 171"/>
                <a:gd name="T7" fmla="*/ 257 h 435"/>
                <a:gd name="T8" fmla="*/ 145 w 171"/>
                <a:gd name="T9" fmla="*/ 308 h 435"/>
                <a:gd name="T10" fmla="*/ 134 w 171"/>
                <a:gd name="T11" fmla="*/ 342 h 435"/>
                <a:gd name="T12" fmla="*/ 121 w 171"/>
                <a:gd name="T13" fmla="*/ 370 h 435"/>
                <a:gd name="T14" fmla="*/ 107 w 171"/>
                <a:gd name="T15" fmla="*/ 392 h 435"/>
                <a:gd name="T16" fmla="*/ 93 w 171"/>
                <a:gd name="T17" fmla="*/ 409 h 435"/>
                <a:gd name="T18" fmla="*/ 77 w 171"/>
                <a:gd name="T19" fmla="*/ 424 h 435"/>
                <a:gd name="T20" fmla="*/ 61 w 171"/>
                <a:gd name="T21" fmla="*/ 432 h 435"/>
                <a:gd name="T22" fmla="*/ 44 w 171"/>
                <a:gd name="T23" fmla="*/ 435 h 435"/>
                <a:gd name="T24" fmla="*/ 27 w 171"/>
                <a:gd name="T25" fmla="*/ 429 h 435"/>
                <a:gd name="T26" fmla="*/ 20 w 171"/>
                <a:gd name="T27" fmla="*/ 418 h 435"/>
                <a:gd name="T28" fmla="*/ 12 w 171"/>
                <a:gd name="T29" fmla="*/ 404 h 435"/>
                <a:gd name="T30" fmla="*/ 6 w 171"/>
                <a:gd name="T31" fmla="*/ 387 h 435"/>
                <a:gd name="T32" fmla="*/ 2 w 171"/>
                <a:gd name="T33" fmla="*/ 364 h 435"/>
                <a:gd name="T34" fmla="*/ 0 w 171"/>
                <a:gd name="T35" fmla="*/ 325 h 435"/>
                <a:gd name="T36" fmla="*/ 0 w 171"/>
                <a:gd name="T37" fmla="*/ 285 h 435"/>
                <a:gd name="T38" fmla="*/ 2 w 171"/>
                <a:gd name="T39" fmla="*/ 248 h 435"/>
                <a:gd name="T40" fmla="*/ 6 w 171"/>
                <a:gd name="T41" fmla="*/ 214 h 435"/>
                <a:gd name="T42" fmla="*/ 11 w 171"/>
                <a:gd name="T43" fmla="*/ 180 h 435"/>
                <a:gd name="T44" fmla="*/ 19 w 171"/>
                <a:gd name="T45" fmla="*/ 147 h 435"/>
                <a:gd name="T46" fmla="*/ 27 w 171"/>
                <a:gd name="T47" fmla="*/ 115 h 435"/>
                <a:gd name="T48" fmla="*/ 36 w 171"/>
                <a:gd name="T49" fmla="*/ 87 h 435"/>
                <a:gd name="T50" fmla="*/ 46 w 171"/>
                <a:gd name="T51" fmla="*/ 62 h 435"/>
                <a:gd name="T52" fmla="*/ 59 w 171"/>
                <a:gd name="T53" fmla="*/ 42 h 435"/>
                <a:gd name="T54" fmla="*/ 70 w 171"/>
                <a:gd name="T55" fmla="*/ 25 h 435"/>
                <a:gd name="T56" fmla="*/ 83 w 171"/>
                <a:gd name="T57" fmla="*/ 11 h 435"/>
                <a:gd name="T58" fmla="*/ 97 w 171"/>
                <a:gd name="T59" fmla="*/ 2 h 435"/>
                <a:gd name="T60" fmla="*/ 111 w 171"/>
                <a:gd name="T61" fmla="*/ 0 h 435"/>
                <a:gd name="T62" fmla="*/ 124 w 171"/>
                <a:gd name="T63" fmla="*/ 0 h 435"/>
                <a:gd name="T64" fmla="*/ 139 w 171"/>
                <a:gd name="T65" fmla="*/ 8 h 435"/>
                <a:gd name="T66" fmla="*/ 148 w 171"/>
                <a:gd name="T67" fmla="*/ 19 h 435"/>
                <a:gd name="T68" fmla="*/ 157 w 171"/>
                <a:gd name="T69" fmla="*/ 36 h 435"/>
                <a:gd name="T70" fmla="*/ 163 w 171"/>
                <a:gd name="T71" fmla="*/ 56 h 435"/>
                <a:gd name="T72" fmla="*/ 169 w 171"/>
                <a:gd name="T73"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435">
                  <a:moveTo>
                    <a:pt x="169" y="79"/>
                  </a:moveTo>
                  <a:lnTo>
                    <a:pt x="171" y="141"/>
                  </a:lnTo>
                  <a:lnTo>
                    <a:pt x="167" y="200"/>
                  </a:lnTo>
                  <a:lnTo>
                    <a:pt x="158" y="257"/>
                  </a:lnTo>
                  <a:lnTo>
                    <a:pt x="145"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0" y="25"/>
                  </a:lnTo>
                  <a:lnTo>
                    <a:pt x="83" y="11"/>
                  </a:lnTo>
                  <a:lnTo>
                    <a:pt x="97" y="2"/>
                  </a:lnTo>
                  <a:lnTo>
                    <a:pt x="111" y="0"/>
                  </a:lnTo>
                  <a:lnTo>
                    <a:pt x="124" y="0"/>
                  </a:lnTo>
                  <a:lnTo>
                    <a:pt x="139" y="8"/>
                  </a:lnTo>
                  <a:lnTo>
                    <a:pt x="148" y="19"/>
                  </a:lnTo>
                  <a:lnTo>
                    <a:pt x="157" y="36"/>
                  </a:lnTo>
                  <a:lnTo>
                    <a:pt x="163" y="56"/>
                  </a:lnTo>
                  <a:lnTo>
                    <a:pt x="169"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1"/>
            <p:cNvSpPr>
              <a:spLocks/>
            </p:cNvSpPr>
            <p:nvPr/>
          </p:nvSpPr>
          <p:spPr bwMode="auto">
            <a:xfrm>
              <a:off x="5832767" y="6378278"/>
              <a:ext cx="103449" cy="81668"/>
            </a:xfrm>
            <a:custGeom>
              <a:avLst/>
              <a:gdLst>
                <a:gd name="T0" fmla="*/ 143 w 151"/>
                <a:gd name="T1" fmla="*/ 62 h 313"/>
                <a:gd name="T2" fmla="*/ 151 w 151"/>
                <a:gd name="T3" fmla="*/ 110 h 313"/>
                <a:gd name="T4" fmla="*/ 151 w 151"/>
                <a:gd name="T5" fmla="*/ 164 h 313"/>
                <a:gd name="T6" fmla="*/ 147 w 151"/>
                <a:gd name="T7" fmla="*/ 217 h 313"/>
                <a:gd name="T8" fmla="*/ 141 w 151"/>
                <a:gd name="T9" fmla="*/ 265 h 313"/>
                <a:gd name="T10" fmla="*/ 131 w 151"/>
                <a:gd name="T11" fmla="*/ 288 h 313"/>
                <a:gd name="T12" fmla="*/ 120 w 151"/>
                <a:gd name="T13" fmla="*/ 302 h 313"/>
                <a:gd name="T14" fmla="*/ 108 w 151"/>
                <a:gd name="T15" fmla="*/ 311 h 313"/>
                <a:gd name="T16" fmla="*/ 95 w 151"/>
                <a:gd name="T17" fmla="*/ 313 h 313"/>
                <a:gd name="T18" fmla="*/ 83 w 151"/>
                <a:gd name="T19" fmla="*/ 313 h 313"/>
                <a:gd name="T20" fmla="*/ 70 w 151"/>
                <a:gd name="T21" fmla="*/ 311 h 313"/>
                <a:gd name="T22" fmla="*/ 58 w 151"/>
                <a:gd name="T23" fmla="*/ 302 h 313"/>
                <a:gd name="T24" fmla="*/ 47 w 151"/>
                <a:gd name="T25" fmla="*/ 294 h 313"/>
                <a:gd name="T26" fmla="*/ 38 w 151"/>
                <a:gd name="T27" fmla="*/ 280 h 313"/>
                <a:gd name="T28" fmla="*/ 30 w 151"/>
                <a:gd name="T29" fmla="*/ 265 h 313"/>
                <a:gd name="T30" fmla="*/ 23 w 151"/>
                <a:gd name="T31" fmla="*/ 246 h 313"/>
                <a:gd name="T32" fmla="*/ 16 w 151"/>
                <a:gd name="T33" fmla="*/ 226 h 313"/>
                <a:gd name="T34" fmla="*/ 11 w 151"/>
                <a:gd name="T35" fmla="*/ 203 h 313"/>
                <a:gd name="T36" fmla="*/ 6 w 151"/>
                <a:gd name="T37" fmla="*/ 181 h 313"/>
                <a:gd name="T38" fmla="*/ 2 w 151"/>
                <a:gd name="T39" fmla="*/ 158 h 313"/>
                <a:gd name="T40" fmla="*/ 0 w 151"/>
                <a:gd name="T41" fmla="*/ 133 h 313"/>
                <a:gd name="T42" fmla="*/ 1 w 151"/>
                <a:gd name="T43" fmla="*/ 104 h 313"/>
                <a:gd name="T44" fmla="*/ 4 w 151"/>
                <a:gd name="T45" fmla="*/ 79 h 313"/>
                <a:gd name="T46" fmla="*/ 8 w 151"/>
                <a:gd name="T47" fmla="*/ 56 h 313"/>
                <a:gd name="T48" fmla="*/ 14 w 151"/>
                <a:gd name="T49" fmla="*/ 36 h 313"/>
                <a:gd name="T50" fmla="*/ 29 w 151"/>
                <a:gd name="T51" fmla="*/ 17 h 313"/>
                <a:gd name="T52" fmla="*/ 45 w 151"/>
                <a:gd name="T53" fmla="*/ 5 h 313"/>
                <a:gd name="T54" fmla="*/ 62 w 151"/>
                <a:gd name="T55" fmla="*/ 0 h 313"/>
                <a:gd name="T56" fmla="*/ 80 w 151"/>
                <a:gd name="T57" fmla="*/ 3 h 313"/>
                <a:gd name="T58" fmla="*/ 97 w 151"/>
                <a:gd name="T59" fmla="*/ 8 h 313"/>
                <a:gd name="T60" fmla="*/ 113 w 151"/>
                <a:gd name="T61" fmla="*/ 22 h 313"/>
                <a:gd name="T62" fmla="*/ 129 w 151"/>
                <a:gd name="T63" fmla="*/ 39 h 313"/>
                <a:gd name="T64" fmla="*/ 143 w 151"/>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313">
                  <a:moveTo>
                    <a:pt x="143" y="62"/>
                  </a:moveTo>
                  <a:lnTo>
                    <a:pt x="151" y="110"/>
                  </a:lnTo>
                  <a:lnTo>
                    <a:pt x="151" y="164"/>
                  </a:lnTo>
                  <a:lnTo>
                    <a:pt x="147"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3" y="246"/>
                  </a:lnTo>
                  <a:lnTo>
                    <a:pt x="16" y="226"/>
                  </a:lnTo>
                  <a:lnTo>
                    <a:pt x="11" y="203"/>
                  </a:lnTo>
                  <a:lnTo>
                    <a:pt x="6" y="181"/>
                  </a:lnTo>
                  <a:lnTo>
                    <a:pt x="2" y="158"/>
                  </a:lnTo>
                  <a:lnTo>
                    <a:pt x="0" y="133"/>
                  </a:lnTo>
                  <a:lnTo>
                    <a:pt x="1" y="104"/>
                  </a:lnTo>
                  <a:lnTo>
                    <a:pt x="4" y="79"/>
                  </a:lnTo>
                  <a:lnTo>
                    <a:pt x="8" y="56"/>
                  </a:lnTo>
                  <a:lnTo>
                    <a:pt x="14" y="36"/>
                  </a:lnTo>
                  <a:lnTo>
                    <a:pt x="29" y="17"/>
                  </a:lnTo>
                  <a:lnTo>
                    <a:pt x="45" y="5"/>
                  </a:lnTo>
                  <a:lnTo>
                    <a:pt x="62" y="0"/>
                  </a:lnTo>
                  <a:lnTo>
                    <a:pt x="80" y="3"/>
                  </a:lnTo>
                  <a:lnTo>
                    <a:pt x="97" y="8"/>
                  </a:lnTo>
                  <a:lnTo>
                    <a:pt x="113"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2"/>
            <p:cNvSpPr>
              <a:spLocks/>
            </p:cNvSpPr>
            <p:nvPr/>
          </p:nvSpPr>
          <p:spPr bwMode="auto">
            <a:xfrm>
              <a:off x="6440531" y="6445334"/>
              <a:ext cx="135777" cy="93670"/>
            </a:xfrm>
            <a:custGeom>
              <a:avLst/>
              <a:gdLst>
                <a:gd name="T0" fmla="*/ 173 w 189"/>
                <a:gd name="T1" fmla="*/ 25 h 359"/>
                <a:gd name="T2" fmla="*/ 181 w 189"/>
                <a:gd name="T3" fmla="*/ 71 h 359"/>
                <a:gd name="T4" fmla="*/ 187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3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2 w 189"/>
                <a:gd name="T33" fmla="*/ 155 h 359"/>
                <a:gd name="T34" fmla="*/ 13 w 189"/>
                <a:gd name="T35" fmla="*/ 121 h 359"/>
                <a:gd name="T36" fmla="*/ 24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2 w 189"/>
                <a:gd name="T57" fmla="*/ 3 h 359"/>
                <a:gd name="T58" fmla="*/ 150 w 189"/>
                <a:gd name="T59" fmla="*/ 8 h 359"/>
                <a:gd name="T60" fmla="*/ 158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1" y="71"/>
                  </a:lnTo>
                  <a:lnTo>
                    <a:pt x="187" y="119"/>
                  </a:lnTo>
                  <a:lnTo>
                    <a:pt x="189" y="167"/>
                  </a:lnTo>
                  <a:lnTo>
                    <a:pt x="186" y="215"/>
                  </a:lnTo>
                  <a:lnTo>
                    <a:pt x="168" y="257"/>
                  </a:lnTo>
                  <a:lnTo>
                    <a:pt x="149" y="291"/>
                  </a:lnTo>
                  <a:lnTo>
                    <a:pt x="129" y="319"/>
                  </a:lnTo>
                  <a:lnTo>
                    <a:pt x="108" y="339"/>
                  </a:lnTo>
                  <a:lnTo>
                    <a:pt x="86" y="353"/>
                  </a:lnTo>
                  <a:lnTo>
                    <a:pt x="63" y="359"/>
                  </a:lnTo>
                  <a:lnTo>
                    <a:pt x="41" y="356"/>
                  </a:lnTo>
                  <a:lnTo>
                    <a:pt x="18" y="348"/>
                  </a:lnTo>
                  <a:lnTo>
                    <a:pt x="3" y="311"/>
                  </a:lnTo>
                  <a:lnTo>
                    <a:pt x="0" y="260"/>
                  </a:lnTo>
                  <a:lnTo>
                    <a:pt x="2" y="206"/>
                  </a:lnTo>
                  <a:lnTo>
                    <a:pt x="2" y="155"/>
                  </a:lnTo>
                  <a:lnTo>
                    <a:pt x="13" y="121"/>
                  </a:lnTo>
                  <a:lnTo>
                    <a:pt x="24" y="93"/>
                  </a:lnTo>
                  <a:lnTo>
                    <a:pt x="37" y="71"/>
                  </a:lnTo>
                  <a:lnTo>
                    <a:pt x="51" y="51"/>
                  </a:lnTo>
                  <a:lnTo>
                    <a:pt x="65" y="37"/>
                  </a:lnTo>
                  <a:lnTo>
                    <a:pt x="79" y="23"/>
                  </a:lnTo>
                  <a:lnTo>
                    <a:pt x="94" y="11"/>
                  </a:lnTo>
                  <a:lnTo>
                    <a:pt x="109" y="0"/>
                  </a:lnTo>
                  <a:lnTo>
                    <a:pt x="117" y="0"/>
                  </a:lnTo>
                  <a:lnTo>
                    <a:pt x="126" y="0"/>
                  </a:lnTo>
                  <a:lnTo>
                    <a:pt x="134" y="0"/>
                  </a:lnTo>
                  <a:lnTo>
                    <a:pt x="142"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3"/>
            <p:cNvSpPr>
              <a:spLocks/>
            </p:cNvSpPr>
            <p:nvPr/>
          </p:nvSpPr>
          <p:spPr bwMode="auto">
            <a:xfrm>
              <a:off x="6253029" y="6462294"/>
              <a:ext cx="174571" cy="194646"/>
            </a:xfrm>
            <a:custGeom>
              <a:avLst/>
              <a:gdLst>
                <a:gd name="T0" fmla="*/ 227 w 244"/>
                <a:gd name="T1" fmla="*/ 246 h 746"/>
                <a:gd name="T2" fmla="*/ 238 w 244"/>
                <a:gd name="T3" fmla="*/ 271 h 746"/>
                <a:gd name="T4" fmla="*/ 243 w 244"/>
                <a:gd name="T5" fmla="*/ 302 h 746"/>
                <a:gd name="T6" fmla="*/ 244 w 244"/>
                <a:gd name="T7" fmla="*/ 336 h 746"/>
                <a:gd name="T8" fmla="*/ 242 w 244"/>
                <a:gd name="T9" fmla="*/ 373 h 746"/>
                <a:gd name="T10" fmla="*/ 233 w 244"/>
                <a:gd name="T11" fmla="*/ 430 h 746"/>
                <a:gd name="T12" fmla="*/ 223 w 244"/>
                <a:gd name="T13" fmla="*/ 486 h 746"/>
                <a:gd name="T14" fmla="*/ 209 w 244"/>
                <a:gd name="T15" fmla="*/ 540 h 746"/>
                <a:gd name="T16" fmla="*/ 194 w 244"/>
                <a:gd name="T17" fmla="*/ 588 h 746"/>
                <a:gd name="T18" fmla="*/ 177 w 244"/>
                <a:gd name="T19" fmla="*/ 636 h 746"/>
                <a:gd name="T20" fmla="*/ 159 w 244"/>
                <a:gd name="T21" fmla="*/ 678 h 746"/>
                <a:gd name="T22" fmla="*/ 140 w 244"/>
                <a:gd name="T23" fmla="*/ 715 h 746"/>
                <a:gd name="T24" fmla="*/ 120 w 244"/>
                <a:gd name="T25" fmla="*/ 746 h 746"/>
                <a:gd name="T26" fmla="*/ 106 w 244"/>
                <a:gd name="T27" fmla="*/ 743 h 746"/>
                <a:gd name="T28" fmla="*/ 93 w 244"/>
                <a:gd name="T29" fmla="*/ 732 h 746"/>
                <a:gd name="T30" fmla="*/ 79 w 244"/>
                <a:gd name="T31" fmla="*/ 715 h 746"/>
                <a:gd name="T32" fmla="*/ 67 w 244"/>
                <a:gd name="T33" fmla="*/ 695 h 746"/>
                <a:gd name="T34" fmla="*/ 56 w 244"/>
                <a:gd name="T35" fmla="*/ 673 h 746"/>
                <a:gd name="T36" fmla="*/ 44 w 244"/>
                <a:gd name="T37" fmla="*/ 650 h 746"/>
                <a:gd name="T38" fmla="*/ 33 w 244"/>
                <a:gd name="T39" fmla="*/ 627 h 746"/>
                <a:gd name="T40" fmla="*/ 21 w 244"/>
                <a:gd name="T41" fmla="*/ 605 h 746"/>
                <a:gd name="T42" fmla="*/ 10 w 244"/>
                <a:gd name="T43" fmla="*/ 551 h 746"/>
                <a:gd name="T44" fmla="*/ 3 w 244"/>
                <a:gd name="T45" fmla="*/ 492 h 746"/>
                <a:gd name="T46" fmla="*/ 0 w 244"/>
                <a:gd name="T47" fmla="*/ 430 h 746"/>
                <a:gd name="T48" fmla="*/ 0 w 244"/>
                <a:gd name="T49" fmla="*/ 367 h 746"/>
                <a:gd name="T50" fmla="*/ 2 w 244"/>
                <a:gd name="T51" fmla="*/ 302 h 746"/>
                <a:gd name="T52" fmla="*/ 7 w 244"/>
                <a:gd name="T53" fmla="*/ 240 h 746"/>
                <a:gd name="T54" fmla="*/ 16 w 244"/>
                <a:gd name="T55" fmla="*/ 181 h 746"/>
                <a:gd name="T56" fmla="*/ 26 w 244"/>
                <a:gd name="T57" fmla="*/ 130 h 746"/>
                <a:gd name="T58" fmla="*/ 34 w 244"/>
                <a:gd name="T59" fmla="*/ 102 h 746"/>
                <a:gd name="T60" fmla="*/ 42 w 244"/>
                <a:gd name="T61" fmla="*/ 73 h 746"/>
                <a:gd name="T62" fmla="*/ 52 w 244"/>
                <a:gd name="T63" fmla="*/ 48 h 746"/>
                <a:gd name="T64" fmla="*/ 62 w 244"/>
                <a:gd name="T65" fmla="*/ 28 h 746"/>
                <a:gd name="T66" fmla="*/ 73 w 244"/>
                <a:gd name="T67" fmla="*/ 14 h 746"/>
                <a:gd name="T68" fmla="*/ 84 w 244"/>
                <a:gd name="T69" fmla="*/ 3 h 746"/>
                <a:gd name="T70" fmla="*/ 97 w 244"/>
                <a:gd name="T71" fmla="*/ 0 h 746"/>
                <a:gd name="T72" fmla="*/ 111 w 244"/>
                <a:gd name="T73" fmla="*/ 6 h 746"/>
                <a:gd name="T74" fmla="*/ 127 w 244"/>
                <a:gd name="T75" fmla="*/ 28 h 746"/>
                <a:gd name="T76" fmla="*/ 143 w 244"/>
                <a:gd name="T77" fmla="*/ 51 h 746"/>
                <a:gd name="T78" fmla="*/ 157 w 244"/>
                <a:gd name="T79" fmla="*/ 79 h 746"/>
                <a:gd name="T80" fmla="*/ 172 w 244"/>
                <a:gd name="T81" fmla="*/ 110 h 746"/>
                <a:gd name="T82" fmla="*/ 186 w 244"/>
                <a:gd name="T83" fmla="*/ 144 h 746"/>
                <a:gd name="T84" fmla="*/ 200 w 244"/>
                <a:gd name="T85" fmla="*/ 178 h 746"/>
                <a:gd name="T86" fmla="*/ 213 w 244"/>
                <a:gd name="T87" fmla="*/ 212 h 746"/>
                <a:gd name="T88" fmla="*/ 227 w 244"/>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746">
                  <a:moveTo>
                    <a:pt x="227" y="246"/>
                  </a:moveTo>
                  <a:lnTo>
                    <a:pt x="238" y="271"/>
                  </a:lnTo>
                  <a:lnTo>
                    <a:pt x="243" y="302"/>
                  </a:lnTo>
                  <a:lnTo>
                    <a:pt x="244" y="336"/>
                  </a:lnTo>
                  <a:lnTo>
                    <a:pt x="242" y="373"/>
                  </a:lnTo>
                  <a:lnTo>
                    <a:pt x="233" y="430"/>
                  </a:lnTo>
                  <a:lnTo>
                    <a:pt x="223" y="486"/>
                  </a:lnTo>
                  <a:lnTo>
                    <a:pt x="209" y="540"/>
                  </a:lnTo>
                  <a:lnTo>
                    <a:pt x="194" y="588"/>
                  </a:lnTo>
                  <a:lnTo>
                    <a:pt x="177" y="636"/>
                  </a:lnTo>
                  <a:lnTo>
                    <a:pt x="159" y="678"/>
                  </a:lnTo>
                  <a:lnTo>
                    <a:pt x="140" y="715"/>
                  </a:lnTo>
                  <a:lnTo>
                    <a:pt x="120" y="746"/>
                  </a:lnTo>
                  <a:lnTo>
                    <a:pt x="106" y="743"/>
                  </a:lnTo>
                  <a:lnTo>
                    <a:pt x="93" y="732"/>
                  </a:lnTo>
                  <a:lnTo>
                    <a:pt x="79" y="715"/>
                  </a:lnTo>
                  <a:lnTo>
                    <a:pt x="67" y="695"/>
                  </a:lnTo>
                  <a:lnTo>
                    <a:pt x="56" y="673"/>
                  </a:lnTo>
                  <a:lnTo>
                    <a:pt x="44" y="650"/>
                  </a:lnTo>
                  <a:lnTo>
                    <a:pt x="33" y="627"/>
                  </a:lnTo>
                  <a:lnTo>
                    <a:pt x="21" y="605"/>
                  </a:lnTo>
                  <a:lnTo>
                    <a:pt x="10" y="551"/>
                  </a:lnTo>
                  <a:lnTo>
                    <a:pt x="3" y="492"/>
                  </a:lnTo>
                  <a:lnTo>
                    <a:pt x="0" y="430"/>
                  </a:lnTo>
                  <a:lnTo>
                    <a:pt x="0" y="367"/>
                  </a:lnTo>
                  <a:lnTo>
                    <a:pt x="2" y="302"/>
                  </a:lnTo>
                  <a:lnTo>
                    <a:pt x="7" y="240"/>
                  </a:lnTo>
                  <a:lnTo>
                    <a:pt x="16" y="181"/>
                  </a:lnTo>
                  <a:lnTo>
                    <a:pt x="26" y="130"/>
                  </a:lnTo>
                  <a:lnTo>
                    <a:pt x="34" y="102"/>
                  </a:lnTo>
                  <a:lnTo>
                    <a:pt x="42" y="73"/>
                  </a:lnTo>
                  <a:lnTo>
                    <a:pt x="52" y="48"/>
                  </a:lnTo>
                  <a:lnTo>
                    <a:pt x="62" y="28"/>
                  </a:lnTo>
                  <a:lnTo>
                    <a:pt x="73" y="14"/>
                  </a:lnTo>
                  <a:lnTo>
                    <a:pt x="84" y="3"/>
                  </a:lnTo>
                  <a:lnTo>
                    <a:pt x="97"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4"/>
            <p:cNvSpPr>
              <a:spLocks/>
            </p:cNvSpPr>
            <p:nvPr/>
          </p:nvSpPr>
          <p:spPr bwMode="auto">
            <a:xfrm>
              <a:off x="6453462" y="6558051"/>
              <a:ext cx="135777" cy="91582"/>
            </a:xfrm>
            <a:custGeom>
              <a:avLst/>
              <a:gdLst>
                <a:gd name="T0" fmla="*/ 175 w 188"/>
                <a:gd name="T1" fmla="*/ 82 h 351"/>
                <a:gd name="T2" fmla="*/ 182 w 188"/>
                <a:gd name="T3" fmla="*/ 111 h 351"/>
                <a:gd name="T4" fmla="*/ 186 w 188"/>
                <a:gd name="T5" fmla="*/ 142 h 351"/>
                <a:gd name="T6" fmla="*/ 188 w 188"/>
                <a:gd name="T7" fmla="*/ 176 h 351"/>
                <a:gd name="T8" fmla="*/ 186 w 188"/>
                <a:gd name="T9" fmla="*/ 210 h 351"/>
                <a:gd name="T10" fmla="*/ 184 w 188"/>
                <a:gd name="T11" fmla="*/ 235 h 351"/>
                <a:gd name="T12" fmla="*/ 178 w 188"/>
                <a:gd name="T13" fmla="*/ 258 h 351"/>
                <a:gd name="T14" fmla="*/ 173 w 188"/>
                <a:gd name="T15" fmla="*/ 277 h 351"/>
                <a:gd name="T16" fmla="*/ 166 w 188"/>
                <a:gd name="T17" fmla="*/ 297 h 351"/>
                <a:gd name="T18" fmla="*/ 158 w 188"/>
                <a:gd name="T19" fmla="*/ 314 h 351"/>
                <a:gd name="T20" fmla="*/ 150 w 188"/>
                <a:gd name="T21" fmla="*/ 328 h 351"/>
                <a:gd name="T22" fmla="*/ 140 w 188"/>
                <a:gd name="T23" fmla="*/ 340 h 351"/>
                <a:gd name="T24" fmla="*/ 132 w 188"/>
                <a:gd name="T25" fmla="*/ 348 h 351"/>
                <a:gd name="T26" fmla="*/ 112 w 188"/>
                <a:gd name="T27" fmla="*/ 351 h 351"/>
                <a:gd name="T28" fmla="*/ 92 w 188"/>
                <a:gd name="T29" fmla="*/ 342 h 351"/>
                <a:gd name="T30" fmla="*/ 74 w 188"/>
                <a:gd name="T31" fmla="*/ 331 h 351"/>
                <a:gd name="T32" fmla="*/ 57 w 188"/>
                <a:gd name="T33" fmla="*/ 311 h 351"/>
                <a:gd name="T34" fmla="*/ 41 w 188"/>
                <a:gd name="T35" fmla="*/ 283 h 351"/>
                <a:gd name="T36" fmla="*/ 26 w 188"/>
                <a:gd name="T37" fmla="*/ 252 h 351"/>
                <a:gd name="T38" fmla="*/ 15 w 188"/>
                <a:gd name="T39" fmla="*/ 212 h 351"/>
                <a:gd name="T40" fmla="*/ 4 w 188"/>
                <a:gd name="T41" fmla="*/ 167 h 351"/>
                <a:gd name="T42" fmla="*/ 1 w 188"/>
                <a:gd name="T43" fmla="*/ 145 h 351"/>
                <a:gd name="T44" fmla="*/ 0 w 188"/>
                <a:gd name="T45" fmla="*/ 119 h 351"/>
                <a:gd name="T46" fmla="*/ 2 w 188"/>
                <a:gd name="T47" fmla="*/ 94 h 351"/>
                <a:gd name="T48" fmla="*/ 5 w 188"/>
                <a:gd name="T49" fmla="*/ 71 h 351"/>
                <a:gd name="T50" fmla="*/ 14 w 188"/>
                <a:gd name="T51" fmla="*/ 51 h 351"/>
                <a:gd name="T52" fmla="*/ 23 w 188"/>
                <a:gd name="T53" fmla="*/ 31 h 351"/>
                <a:gd name="T54" fmla="*/ 33 w 188"/>
                <a:gd name="T55" fmla="*/ 20 h 351"/>
                <a:gd name="T56" fmla="*/ 43 w 188"/>
                <a:gd name="T57" fmla="*/ 9 h 351"/>
                <a:gd name="T58" fmla="*/ 55 w 188"/>
                <a:gd name="T59" fmla="*/ 3 h 351"/>
                <a:gd name="T60" fmla="*/ 66 w 188"/>
                <a:gd name="T61" fmla="*/ 0 h 351"/>
                <a:gd name="T62" fmla="*/ 78 w 188"/>
                <a:gd name="T63" fmla="*/ 0 h 351"/>
                <a:gd name="T64" fmla="*/ 90 w 188"/>
                <a:gd name="T65" fmla="*/ 3 h 351"/>
                <a:gd name="T66" fmla="*/ 101 w 188"/>
                <a:gd name="T67" fmla="*/ 6 h 351"/>
                <a:gd name="T68" fmla="*/ 113 w 188"/>
                <a:gd name="T69" fmla="*/ 15 h 351"/>
                <a:gd name="T70" fmla="*/ 125 w 188"/>
                <a:gd name="T71" fmla="*/ 23 h 351"/>
                <a:gd name="T72" fmla="*/ 135 w 188"/>
                <a:gd name="T73" fmla="*/ 31 h 351"/>
                <a:gd name="T74" fmla="*/ 147 w 188"/>
                <a:gd name="T75" fmla="*/ 43 h 351"/>
                <a:gd name="T76" fmla="*/ 156 w 188"/>
                <a:gd name="T77" fmla="*/ 57 h 351"/>
                <a:gd name="T78" fmla="*/ 167 w 188"/>
                <a:gd name="T79" fmla="*/ 68 h 351"/>
                <a:gd name="T80" fmla="*/ 175 w 188"/>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51">
                  <a:moveTo>
                    <a:pt x="175" y="82"/>
                  </a:moveTo>
                  <a:lnTo>
                    <a:pt x="182" y="111"/>
                  </a:lnTo>
                  <a:lnTo>
                    <a:pt x="186" y="142"/>
                  </a:lnTo>
                  <a:lnTo>
                    <a:pt x="188" y="176"/>
                  </a:lnTo>
                  <a:lnTo>
                    <a:pt x="186" y="210"/>
                  </a:lnTo>
                  <a:lnTo>
                    <a:pt x="184" y="235"/>
                  </a:lnTo>
                  <a:lnTo>
                    <a:pt x="178" y="258"/>
                  </a:lnTo>
                  <a:lnTo>
                    <a:pt x="173" y="277"/>
                  </a:lnTo>
                  <a:lnTo>
                    <a:pt x="166" y="297"/>
                  </a:lnTo>
                  <a:lnTo>
                    <a:pt x="158" y="314"/>
                  </a:lnTo>
                  <a:lnTo>
                    <a:pt x="150" y="328"/>
                  </a:lnTo>
                  <a:lnTo>
                    <a:pt x="140" y="340"/>
                  </a:lnTo>
                  <a:lnTo>
                    <a:pt x="132" y="348"/>
                  </a:lnTo>
                  <a:lnTo>
                    <a:pt x="112" y="351"/>
                  </a:lnTo>
                  <a:lnTo>
                    <a:pt x="92" y="342"/>
                  </a:lnTo>
                  <a:lnTo>
                    <a:pt x="74" y="331"/>
                  </a:lnTo>
                  <a:lnTo>
                    <a:pt x="57" y="311"/>
                  </a:lnTo>
                  <a:lnTo>
                    <a:pt x="41" y="283"/>
                  </a:lnTo>
                  <a:lnTo>
                    <a:pt x="26" y="252"/>
                  </a:lnTo>
                  <a:lnTo>
                    <a:pt x="15" y="212"/>
                  </a:lnTo>
                  <a:lnTo>
                    <a:pt x="4" y="167"/>
                  </a:lnTo>
                  <a:lnTo>
                    <a:pt x="1" y="145"/>
                  </a:lnTo>
                  <a:lnTo>
                    <a:pt x="0" y="119"/>
                  </a:lnTo>
                  <a:lnTo>
                    <a:pt x="2" y="94"/>
                  </a:lnTo>
                  <a:lnTo>
                    <a:pt x="5" y="71"/>
                  </a:lnTo>
                  <a:lnTo>
                    <a:pt x="14" y="51"/>
                  </a:lnTo>
                  <a:lnTo>
                    <a:pt x="23" y="31"/>
                  </a:lnTo>
                  <a:lnTo>
                    <a:pt x="33" y="20"/>
                  </a:lnTo>
                  <a:lnTo>
                    <a:pt x="43" y="9"/>
                  </a:lnTo>
                  <a:lnTo>
                    <a:pt x="55" y="3"/>
                  </a:lnTo>
                  <a:lnTo>
                    <a:pt x="66" y="0"/>
                  </a:lnTo>
                  <a:lnTo>
                    <a:pt x="78" y="0"/>
                  </a:lnTo>
                  <a:lnTo>
                    <a:pt x="90" y="3"/>
                  </a:lnTo>
                  <a:lnTo>
                    <a:pt x="101" y="6"/>
                  </a:lnTo>
                  <a:lnTo>
                    <a:pt x="113" y="15"/>
                  </a:lnTo>
                  <a:lnTo>
                    <a:pt x="125" y="23"/>
                  </a:lnTo>
                  <a:lnTo>
                    <a:pt x="135" y="31"/>
                  </a:lnTo>
                  <a:lnTo>
                    <a:pt x="147" y="43"/>
                  </a:lnTo>
                  <a:lnTo>
                    <a:pt x="156" y="57"/>
                  </a:lnTo>
                  <a:lnTo>
                    <a:pt x="167"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5"/>
            <p:cNvSpPr>
              <a:spLocks/>
            </p:cNvSpPr>
            <p:nvPr/>
          </p:nvSpPr>
          <p:spPr bwMode="auto">
            <a:xfrm>
              <a:off x="6395271" y="6639197"/>
              <a:ext cx="90518" cy="84798"/>
            </a:xfrm>
            <a:custGeom>
              <a:avLst/>
              <a:gdLst>
                <a:gd name="T0" fmla="*/ 122 w 127"/>
                <a:gd name="T1" fmla="*/ 111 h 325"/>
                <a:gd name="T2" fmla="*/ 125 w 127"/>
                <a:gd name="T3" fmla="*/ 144 h 325"/>
                <a:gd name="T4" fmla="*/ 127 w 127"/>
                <a:gd name="T5" fmla="*/ 178 h 325"/>
                <a:gd name="T6" fmla="*/ 127 w 127"/>
                <a:gd name="T7" fmla="*/ 215 h 325"/>
                <a:gd name="T8" fmla="*/ 123 w 127"/>
                <a:gd name="T9" fmla="*/ 246 h 325"/>
                <a:gd name="T10" fmla="*/ 119 w 127"/>
                <a:gd name="T11" fmla="*/ 266 h 325"/>
                <a:gd name="T12" fmla="*/ 115 w 127"/>
                <a:gd name="T13" fmla="*/ 283 h 325"/>
                <a:gd name="T14" fmla="*/ 108 w 127"/>
                <a:gd name="T15" fmla="*/ 297 h 325"/>
                <a:gd name="T16" fmla="*/ 102 w 127"/>
                <a:gd name="T17" fmla="*/ 308 h 325"/>
                <a:gd name="T18" fmla="*/ 95 w 127"/>
                <a:gd name="T19" fmla="*/ 317 h 325"/>
                <a:gd name="T20" fmla="*/ 87 w 127"/>
                <a:gd name="T21" fmla="*/ 323 h 325"/>
                <a:gd name="T22" fmla="*/ 80 w 127"/>
                <a:gd name="T23" fmla="*/ 325 h 325"/>
                <a:gd name="T24" fmla="*/ 71 w 127"/>
                <a:gd name="T25" fmla="*/ 325 h 325"/>
                <a:gd name="T26" fmla="*/ 61 w 127"/>
                <a:gd name="T27" fmla="*/ 323 h 325"/>
                <a:gd name="T28" fmla="*/ 50 w 127"/>
                <a:gd name="T29" fmla="*/ 317 h 325"/>
                <a:gd name="T30" fmla="*/ 41 w 127"/>
                <a:gd name="T31" fmla="*/ 306 h 325"/>
                <a:gd name="T32" fmla="*/ 32 w 127"/>
                <a:gd name="T33" fmla="*/ 291 h 325"/>
                <a:gd name="T34" fmla="*/ 24 w 127"/>
                <a:gd name="T35" fmla="*/ 274 h 325"/>
                <a:gd name="T36" fmla="*/ 17 w 127"/>
                <a:gd name="T37" fmla="*/ 255 h 325"/>
                <a:gd name="T38" fmla="*/ 10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1 w 127"/>
                <a:gd name="T55" fmla="*/ 3 h 325"/>
                <a:gd name="T56" fmla="*/ 41 w 127"/>
                <a:gd name="T57" fmla="*/ 0 h 325"/>
                <a:gd name="T58" fmla="*/ 51 w 127"/>
                <a:gd name="T59" fmla="*/ 3 h 325"/>
                <a:gd name="T60" fmla="*/ 62 w 127"/>
                <a:gd name="T61" fmla="*/ 6 h 325"/>
                <a:gd name="T62" fmla="*/ 73 w 127"/>
                <a:gd name="T63" fmla="*/ 12 h 325"/>
                <a:gd name="T64" fmla="*/ 82 w 127"/>
                <a:gd name="T65" fmla="*/ 17 h 325"/>
                <a:gd name="T66" fmla="*/ 88 w 127"/>
                <a:gd name="T67" fmla="*/ 23 h 325"/>
                <a:gd name="T68" fmla="*/ 94 w 127"/>
                <a:gd name="T69" fmla="*/ 31 h 325"/>
                <a:gd name="T70" fmla="*/ 100 w 127"/>
                <a:gd name="T71" fmla="*/ 43 h 325"/>
                <a:gd name="T72" fmla="*/ 105 w 127"/>
                <a:gd name="T73" fmla="*/ 54 h 325"/>
                <a:gd name="T74" fmla="*/ 110 w 127"/>
                <a:gd name="T75" fmla="*/ 65 h 325"/>
                <a:gd name="T76" fmla="*/ 115 w 127"/>
                <a:gd name="T77" fmla="*/ 79 h 325"/>
                <a:gd name="T78" fmla="*/ 119 w 127"/>
                <a:gd name="T79" fmla="*/ 94 h 325"/>
                <a:gd name="T80" fmla="*/ 122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2" y="111"/>
                  </a:moveTo>
                  <a:lnTo>
                    <a:pt x="125" y="144"/>
                  </a:lnTo>
                  <a:lnTo>
                    <a:pt x="127" y="178"/>
                  </a:lnTo>
                  <a:lnTo>
                    <a:pt x="127" y="215"/>
                  </a:lnTo>
                  <a:lnTo>
                    <a:pt x="123" y="246"/>
                  </a:lnTo>
                  <a:lnTo>
                    <a:pt x="119" y="266"/>
                  </a:lnTo>
                  <a:lnTo>
                    <a:pt x="115" y="283"/>
                  </a:lnTo>
                  <a:lnTo>
                    <a:pt x="108" y="297"/>
                  </a:lnTo>
                  <a:lnTo>
                    <a:pt x="102" y="308"/>
                  </a:lnTo>
                  <a:lnTo>
                    <a:pt x="95" y="317"/>
                  </a:lnTo>
                  <a:lnTo>
                    <a:pt x="87" y="323"/>
                  </a:lnTo>
                  <a:lnTo>
                    <a:pt x="80" y="325"/>
                  </a:lnTo>
                  <a:lnTo>
                    <a:pt x="71" y="325"/>
                  </a:lnTo>
                  <a:lnTo>
                    <a:pt x="61" y="323"/>
                  </a:lnTo>
                  <a:lnTo>
                    <a:pt x="50" y="317"/>
                  </a:lnTo>
                  <a:lnTo>
                    <a:pt x="41" y="306"/>
                  </a:lnTo>
                  <a:lnTo>
                    <a:pt x="32" y="291"/>
                  </a:lnTo>
                  <a:lnTo>
                    <a:pt x="24" y="274"/>
                  </a:lnTo>
                  <a:lnTo>
                    <a:pt x="17" y="255"/>
                  </a:lnTo>
                  <a:lnTo>
                    <a:pt x="10" y="232"/>
                  </a:lnTo>
                  <a:lnTo>
                    <a:pt x="5" y="207"/>
                  </a:lnTo>
                  <a:lnTo>
                    <a:pt x="2" y="167"/>
                  </a:lnTo>
                  <a:lnTo>
                    <a:pt x="0" y="128"/>
                  </a:lnTo>
                  <a:lnTo>
                    <a:pt x="2" y="88"/>
                  </a:lnTo>
                  <a:lnTo>
                    <a:pt x="7" y="51"/>
                  </a:lnTo>
                  <a:lnTo>
                    <a:pt x="13" y="29"/>
                  </a:lnTo>
                  <a:lnTo>
                    <a:pt x="22" y="12"/>
                  </a:lnTo>
                  <a:lnTo>
                    <a:pt x="31" y="3"/>
                  </a:lnTo>
                  <a:lnTo>
                    <a:pt x="41" y="0"/>
                  </a:lnTo>
                  <a:lnTo>
                    <a:pt x="51" y="3"/>
                  </a:lnTo>
                  <a:lnTo>
                    <a:pt x="62" y="6"/>
                  </a:lnTo>
                  <a:lnTo>
                    <a:pt x="73" y="12"/>
                  </a:lnTo>
                  <a:lnTo>
                    <a:pt x="82" y="17"/>
                  </a:lnTo>
                  <a:lnTo>
                    <a:pt x="88" y="23"/>
                  </a:lnTo>
                  <a:lnTo>
                    <a:pt x="94" y="31"/>
                  </a:lnTo>
                  <a:lnTo>
                    <a:pt x="100" y="43"/>
                  </a:lnTo>
                  <a:lnTo>
                    <a:pt x="105" y="54"/>
                  </a:lnTo>
                  <a:lnTo>
                    <a:pt x="110" y="65"/>
                  </a:lnTo>
                  <a:lnTo>
                    <a:pt x="115" y="79"/>
                  </a:lnTo>
                  <a:lnTo>
                    <a:pt x="119" y="94"/>
                  </a:lnTo>
                  <a:lnTo>
                    <a:pt x="122"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6"/>
            <p:cNvSpPr>
              <a:spLocks/>
            </p:cNvSpPr>
            <p:nvPr/>
          </p:nvSpPr>
          <p:spPr bwMode="auto">
            <a:xfrm>
              <a:off x="6873723" y="6133275"/>
              <a:ext cx="84053" cy="109846"/>
            </a:xfrm>
            <a:custGeom>
              <a:avLst/>
              <a:gdLst>
                <a:gd name="T0" fmla="*/ 115 w 117"/>
                <a:gd name="T1" fmla="*/ 99 h 421"/>
                <a:gd name="T2" fmla="*/ 117 w 117"/>
                <a:gd name="T3" fmla="*/ 144 h 421"/>
                <a:gd name="T4" fmla="*/ 117 w 117"/>
                <a:gd name="T5" fmla="*/ 190 h 421"/>
                <a:gd name="T6" fmla="*/ 114 w 117"/>
                <a:gd name="T7" fmla="*/ 232 h 421"/>
                <a:gd name="T8" fmla="*/ 109 w 117"/>
                <a:gd name="T9" fmla="*/ 274 h 421"/>
                <a:gd name="T10" fmla="*/ 103 w 117"/>
                <a:gd name="T11" fmla="*/ 314 h 421"/>
                <a:gd name="T12" fmla="*/ 93 w 117"/>
                <a:gd name="T13" fmla="*/ 348 h 421"/>
                <a:gd name="T14" fmla="*/ 81 w 117"/>
                <a:gd name="T15" fmla="*/ 382 h 421"/>
                <a:gd name="T16" fmla="*/ 68 w 117"/>
                <a:gd name="T17" fmla="*/ 410 h 421"/>
                <a:gd name="T18" fmla="*/ 64 w 117"/>
                <a:gd name="T19" fmla="*/ 416 h 421"/>
                <a:gd name="T20" fmla="*/ 58 w 117"/>
                <a:gd name="T21" fmla="*/ 419 h 421"/>
                <a:gd name="T22" fmla="*/ 53 w 117"/>
                <a:gd name="T23" fmla="*/ 421 h 421"/>
                <a:gd name="T24" fmla="*/ 48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6 w 117"/>
                <a:gd name="T39" fmla="*/ 351 h 421"/>
                <a:gd name="T40" fmla="*/ 2 w 117"/>
                <a:gd name="T41" fmla="*/ 328 h 421"/>
                <a:gd name="T42" fmla="*/ 0 w 117"/>
                <a:gd name="T43" fmla="*/ 283 h 421"/>
                <a:gd name="T44" fmla="*/ 0 w 117"/>
                <a:gd name="T45" fmla="*/ 241 h 421"/>
                <a:gd name="T46" fmla="*/ 3 w 117"/>
                <a:gd name="T47" fmla="*/ 198 h 421"/>
                <a:gd name="T48" fmla="*/ 9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4 w 117"/>
                <a:gd name="T63" fmla="*/ 9 h 421"/>
                <a:gd name="T64" fmla="*/ 68 w 117"/>
                <a:gd name="T65" fmla="*/ 3 h 421"/>
                <a:gd name="T66" fmla="*/ 72 w 117"/>
                <a:gd name="T67" fmla="*/ 0 h 421"/>
                <a:gd name="T68" fmla="*/ 77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7" y="190"/>
                  </a:lnTo>
                  <a:lnTo>
                    <a:pt x="114" y="232"/>
                  </a:lnTo>
                  <a:lnTo>
                    <a:pt x="109" y="274"/>
                  </a:lnTo>
                  <a:lnTo>
                    <a:pt x="103" y="314"/>
                  </a:lnTo>
                  <a:lnTo>
                    <a:pt x="93" y="348"/>
                  </a:lnTo>
                  <a:lnTo>
                    <a:pt x="81" y="382"/>
                  </a:lnTo>
                  <a:lnTo>
                    <a:pt x="68" y="410"/>
                  </a:lnTo>
                  <a:lnTo>
                    <a:pt x="64" y="416"/>
                  </a:lnTo>
                  <a:lnTo>
                    <a:pt x="58" y="419"/>
                  </a:lnTo>
                  <a:lnTo>
                    <a:pt x="53" y="421"/>
                  </a:lnTo>
                  <a:lnTo>
                    <a:pt x="48" y="421"/>
                  </a:lnTo>
                  <a:lnTo>
                    <a:pt x="41" y="419"/>
                  </a:lnTo>
                  <a:lnTo>
                    <a:pt x="36" y="416"/>
                  </a:lnTo>
                  <a:lnTo>
                    <a:pt x="31" y="413"/>
                  </a:lnTo>
                  <a:lnTo>
                    <a:pt x="25" y="410"/>
                  </a:lnTo>
                  <a:lnTo>
                    <a:pt x="17" y="393"/>
                  </a:lnTo>
                  <a:lnTo>
                    <a:pt x="11" y="373"/>
                  </a:lnTo>
                  <a:lnTo>
                    <a:pt x="6" y="351"/>
                  </a:lnTo>
                  <a:lnTo>
                    <a:pt x="2" y="328"/>
                  </a:lnTo>
                  <a:lnTo>
                    <a:pt x="0" y="283"/>
                  </a:lnTo>
                  <a:lnTo>
                    <a:pt x="0" y="241"/>
                  </a:lnTo>
                  <a:lnTo>
                    <a:pt x="3" y="198"/>
                  </a:lnTo>
                  <a:lnTo>
                    <a:pt x="9" y="156"/>
                  </a:lnTo>
                  <a:lnTo>
                    <a:pt x="15" y="116"/>
                  </a:lnTo>
                  <a:lnTo>
                    <a:pt x="24" y="82"/>
                  </a:lnTo>
                  <a:lnTo>
                    <a:pt x="36" y="48"/>
                  </a:lnTo>
                  <a:lnTo>
                    <a:pt x="50" y="20"/>
                  </a:lnTo>
                  <a:lnTo>
                    <a:pt x="54" y="17"/>
                  </a:lnTo>
                  <a:lnTo>
                    <a:pt x="58" y="12"/>
                  </a:lnTo>
                  <a:lnTo>
                    <a:pt x="64" y="9"/>
                  </a:lnTo>
                  <a:lnTo>
                    <a:pt x="68" y="3"/>
                  </a:lnTo>
                  <a:lnTo>
                    <a:pt x="72" y="0"/>
                  </a:lnTo>
                  <a:lnTo>
                    <a:pt x="77"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7"/>
            <p:cNvSpPr>
              <a:spLocks/>
            </p:cNvSpPr>
            <p:nvPr/>
          </p:nvSpPr>
          <p:spPr bwMode="auto">
            <a:xfrm>
              <a:off x="696424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9 w 150"/>
                <a:gd name="T31" fmla="*/ 399 h 407"/>
                <a:gd name="T32" fmla="*/ 18 w 150"/>
                <a:gd name="T33" fmla="*/ 388 h 407"/>
                <a:gd name="T34" fmla="*/ 7 w 150"/>
                <a:gd name="T35" fmla="*/ 342 h 407"/>
                <a:gd name="T36" fmla="*/ 1 w 150"/>
                <a:gd name="T37" fmla="*/ 289 h 407"/>
                <a:gd name="T38" fmla="*/ 0 w 150"/>
                <a:gd name="T39" fmla="*/ 235 h 407"/>
                <a:gd name="T40" fmla="*/ 6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8 w 150"/>
                <a:gd name="T63" fmla="*/ 34 h 407"/>
                <a:gd name="T64" fmla="*/ 127 w 150"/>
                <a:gd name="T65" fmla="*/ 54 h 407"/>
                <a:gd name="T66" fmla="*/ 134 w 150"/>
                <a:gd name="T67" fmla="*/ 74 h 407"/>
                <a:gd name="T68" fmla="*/ 141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9" y="399"/>
                  </a:lnTo>
                  <a:lnTo>
                    <a:pt x="18" y="388"/>
                  </a:lnTo>
                  <a:lnTo>
                    <a:pt x="7" y="342"/>
                  </a:lnTo>
                  <a:lnTo>
                    <a:pt x="1" y="289"/>
                  </a:lnTo>
                  <a:lnTo>
                    <a:pt x="0" y="235"/>
                  </a:lnTo>
                  <a:lnTo>
                    <a:pt x="6" y="184"/>
                  </a:lnTo>
                  <a:lnTo>
                    <a:pt x="14" y="153"/>
                  </a:lnTo>
                  <a:lnTo>
                    <a:pt x="23" y="125"/>
                  </a:lnTo>
                  <a:lnTo>
                    <a:pt x="34" y="102"/>
                  </a:lnTo>
                  <a:lnTo>
                    <a:pt x="44" y="80"/>
                  </a:lnTo>
                  <a:lnTo>
                    <a:pt x="56" y="60"/>
                  </a:lnTo>
                  <a:lnTo>
                    <a:pt x="68" y="40"/>
                  </a:lnTo>
                  <a:lnTo>
                    <a:pt x="79" y="20"/>
                  </a:lnTo>
                  <a:lnTo>
                    <a:pt x="90" y="0"/>
                  </a:lnTo>
                  <a:lnTo>
                    <a:pt x="99" y="6"/>
                  </a:lnTo>
                  <a:lnTo>
                    <a:pt x="109" y="20"/>
                  </a:lnTo>
                  <a:lnTo>
                    <a:pt x="118" y="34"/>
                  </a:lnTo>
                  <a:lnTo>
                    <a:pt x="127" y="54"/>
                  </a:lnTo>
                  <a:lnTo>
                    <a:pt x="134" y="74"/>
                  </a:lnTo>
                  <a:lnTo>
                    <a:pt x="141"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8"/>
            <p:cNvSpPr>
              <a:spLocks/>
            </p:cNvSpPr>
            <p:nvPr/>
          </p:nvSpPr>
          <p:spPr bwMode="auto">
            <a:xfrm>
              <a:off x="6789671" y="6255907"/>
              <a:ext cx="187501" cy="194646"/>
            </a:xfrm>
            <a:custGeom>
              <a:avLst/>
              <a:gdLst>
                <a:gd name="T0" fmla="*/ 258 w 263"/>
                <a:gd name="T1" fmla="*/ 234 h 746"/>
                <a:gd name="T2" fmla="*/ 263 w 263"/>
                <a:gd name="T3" fmla="*/ 271 h 746"/>
                <a:gd name="T4" fmla="*/ 263 w 263"/>
                <a:gd name="T5" fmla="*/ 308 h 746"/>
                <a:gd name="T6" fmla="*/ 261 w 263"/>
                <a:gd name="T7" fmla="*/ 342 h 746"/>
                <a:gd name="T8" fmla="*/ 255 w 263"/>
                <a:gd name="T9" fmla="*/ 375 h 746"/>
                <a:gd name="T10" fmla="*/ 249 w 263"/>
                <a:gd name="T11" fmla="*/ 407 h 746"/>
                <a:gd name="T12" fmla="*/ 242 w 263"/>
                <a:gd name="T13" fmla="*/ 440 h 746"/>
                <a:gd name="T14" fmla="*/ 235 w 263"/>
                <a:gd name="T15" fmla="*/ 472 h 746"/>
                <a:gd name="T16" fmla="*/ 229 w 263"/>
                <a:gd name="T17" fmla="*/ 503 h 746"/>
                <a:gd name="T18" fmla="*/ 226 w 263"/>
                <a:gd name="T19" fmla="*/ 537 h 746"/>
                <a:gd name="T20" fmla="*/ 223 w 263"/>
                <a:gd name="T21" fmla="*/ 570 h 746"/>
                <a:gd name="T22" fmla="*/ 221 w 263"/>
                <a:gd name="T23" fmla="*/ 607 h 746"/>
                <a:gd name="T24" fmla="*/ 217 w 263"/>
                <a:gd name="T25" fmla="*/ 641 h 746"/>
                <a:gd name="T26" fmla="*/ 212 w 263"/>
                <a:gd name="T27" fmla="*/ 672 h 746"/>
                <a:gd name="T28" fmla="*/ 206 w 263"/>
                <a:gd name="T29" fmla="*/ 703 h 746"/>
                <a:gd name="T30" fmla="*/ 197 w 263"/>
                <a:gd name="T31" fmla="*/ 726 h 746"/>
                <a:gd name="T32" fmla="*/ 186 w 263"/>
                <a:gd name="T33" fmla="*/ 746 h 746"/>
                <a:gd name="T34" fmla="*/ 169 w 263"/>
                <a:gd name="T35" fmla="*/ 743 h 746"/>
                <a:gd name="T36" fmla="*/ 152 w 263"/>
                <a:gd name="T37" fmla="*/ 734 h 746"/>
                <a:gd name="T38" fmla="*/ 137 w 263"/>
                <a:gd name="T39" fmla="*/ 717 h 746"/>
                <a:gd name="T40" fmla="*/ 123 w 263"/>
                <a:gd name="T41" fmla="*/ 695 h 746"/>
                <a:gd name="T42" fmla="*/ 110 w 263"/>
                <a:gd name="T43" fmla="*/ 667 h 746"/>
                <a:gd name="T44" fmla="*/ 96 w 263"/>
                <a:gd name="T45" fmla="*/ 638 h 746"/>
                <a:gd name="T46" fmla="*/ 83 w 263"/>
                <a:gd name="T47" fmla="*/ 607 h 746"/>
                <a:gd name="T48" fmla="*/ 71 w 263"/>
                <a:gd name="T49" fmla="*/ 573 h 746"/>
                <a:gd name="T50" fmla="*/ 56 w 263"/>
                <a:gd name="T51" fmla="*/ 525 h 746"/>
                <a:gd name="T52" fmla="*/ 42 w 263"/>
                <a:gd name="T53" fmla="*/ 477 h 746"/>
                <a:gd name="T54" fmla="*/ 28 w 263"/>
                <a:gd name="T55" fmla="*/ 429 h 746"/>
                <a:gd name="T56" fmla="*/ 17 w 263"/>
                <a:gd name="T57" fmla="*/ 375 h 746"/>
                <a:gd name="T58" fmla="*/ 8 w 263"/>
                <a:gd name="T59" fmla="*/ 325 h 746"/>
                <a:gd name="T60" fmla="*/ 2 w 263"/>
                <a:gd name="T61" fmla="*/ 268 h 746"/>
                <a:gd name="T62" fmla="*/ 0 w 263"/>
                <a:gd name="T63" fmla="*/ 209 h 746"/>
                <a:gd name="T64" fmla="*/ 3 w 263"/>
                <a:gd name="T65" fmla="*/ 146 h 746"/>
                <a:gd name="T66" fmla="*/ 15 w 263"/>
                <a:gd name="T67" fmla="*/ 113 h 746"/>
                <a:gd name="T68" fmla="*/ 27 w 263"/>
                <a:gd name="T69" fmla="*/ 79 h 746"/>
                <a:gd name="T70" fmla="*/ 41 w 263"/>
                <a:gd name="T71" fmla="*/ 50 h 746"/>
                <a:gd name="T72" fmla="*/ 56 w 263"/>
                <a:gd name="T73" fmla="*/ 28 h 746"/>
                <a:gd name="T74" fmla="*/ 72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5 w 263"/>
                <a:gd name="T95" fmla="*/ 189 h 746"/>
                <a:gd name="T96" fmla="*/ 258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8" y="234"/>
                  </a:moveTo>
                  <a:lnTo>
                    <a:pt x="263" y="271"/>
                  </a:lnTo>
                  <a:lnTo>
                    <a:pt x="263" y="308"/>
                  </a:lnTo>
                  <a:lnTo>
                    <a:pt x="261" y="342"/>
                  </a:lnTo>
                  <a:lnTo>
                    <a:pt x="255" y="375"/>
                  </a:lnTo>
                  <a:lnTo>
                    <a:pt x="249" y="407"/>
                  </a:lnTo>
                  <a:lnTo>
                    <a:pt x="242" y="440"/>
                  </a:lnTo>
                  <a:lnTo>
                    <a:pt x="235" y="472"/>
                  </a:lnTo>
                  <a:lnTo>
                    <a:pt x="229" y="503"/>
                  </a:lnTo>
                  <a:lnTo>
                    <a:pt x="226" y="537"/>
                  </a:lnTo>
                  <a:lnTo>
                    <a:pt x="223" y="570"/>
                  </a:lnTo>
                  <a:lnTo>
                    <a:pt x="221" y="607"/>
                  </a:lnTo>
                  <a:lnTo>
                    <a:pt x="217" y="641"/>
                  </a:lnTo>
                  <a:lnTo>
                    <a:pt x="212" y="672"/>
                  </a:lnTo>
                  <a:lnTo>
                    <a:pt x="206" y="703"/>
                  </a:lnTo>
                  <a:lnTo>
                    <a:pt x="197" y="726"/>
                  </a:lnTo>
                  <a:lnTo>
                    <a:pt x="186" y="746"/>
                  </a:lnTo>
                  <a:lnTo>
                    <a:pt x="169" y="743"/>
                  </a:lnTo>
                  <a:lnTo>
                    <a:pt x="152" y="734"/>
                  </a:lnTo>
                  <a:lnTo>
                    <a:pt x="137" y="717"/>
                  </a:lnTo>
                  <a:lnTo>
                    <a:pt x="123" y="695"/>
                  </a:lnTo>
                  <a:lnTo>
                    <a:pt x="110" y="667"/>
                  </a:lnTo>
                  <a:lnTo>
                    <a:pt x="96" y="638"/>
                  </a:lnTo>
                  <a:lnTo>
                    <a:pt x="83" y="607"/>
                  </a:lnTo>
                  <a:lnTo>
                    <a:pt x="71" y="573"/>
                  </a:lnTo>
                  <a:lnTo>
                    <a:pt x="56" y="525"/>
                  </a:lnTo>
                  <a:lnTo>
                    <a:pt x="42" y="477"/>
                  </a:lnTo>
                  <a:lnTo>
                    <a:pt x="28" y="429"/>
                  </a:lnTo>
                  <a:lnTo>
                    <a:pt x="17" y="375"/>
                  </a:lnTo>
                  <a:lnTo>
                    <a:pt x="8" y="325"/>
                  </a:lnTo>
                  <a:lnTo>
                    <a:pt x="2" y="268"/>
                  </a:lnTo>
                  <a:lnTo>
                    <a:pt x="0" y="209"/>
                  </a:lnTo>
                  <a:lnTo>
                    <a:pt x="3" y="146"/>
                  </a:lnTo>
                  <a:lnTo>
                    <a:pt x="15" y="113"/>
                  </a:lnTo>
                  <a:lnTo>
                    <a:pt x="27" y="79"/>
                  </a:lnTo>
                  <a:lnTo>
                    <a:pt x="41" y="50"/>
                  </a:lnTo>
                  <a:lnTo>
                    <a:pt x="56" y="28"/>
                  </a:lnTo>
                  <a:lnTo>
                    <a:pt x="72" y="11"/>
                  </a:lnTo>
                  <a:lnTo>
                    <a:pt x="87" y="2"/>
                  </a:lnTo>
                  <a:lnTo>
                    <a:pt x="105" y="0"/>
                  </a:lnTo>
                  <a:lnTo>
                    <a:pt x="123" y="11"/>
                  </a:lnTo>
                  <a:lnTo>
                    <a:pt x="142" y="25"/>
                  </a:lnTo>
                  <a:lnTo>
                    <a:pt x="161" y="42"/>
                  </a:lnTo>
                  <a:lnTo>
                    <a:pt x="179" y="65"/>
                  </a:lnTo>
                  <a:lnTo>
                    <a:pt x="197" y="87"/>
                  </a:lnTo>
                  <a:lnTo>
                    <a:pt x="214" y="118"/>
                  </a:lnTo>
                  <a:lnTo>
                    <a:pt x="230" y="149"/>
                  </a:lnTo>
                  <a:lnTo>
                    <a:pt x="245" y="189"/>
                  </a:lnTo>
                  <a:lnTo>
                    <a:pt x="258"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9"/>
            <p:cNvSpPr>
              <a:spLocks/>
            </p:cNvSpPr>
            <p:nvPr/>
          </p:nvSpPr>
          <p:spPr bwMode="auto">
            <a:xfrm>
              <a:off x="7003034" y="6266083"/>
              <a:ext cx="122846" cy="98888"/>
            </a:xfrm>
            <a:custGeom>
              <a:avLst/>
              <a:gdLst>
                <a:gd name="T0" fmla="*/ 158 w 175"/>
                <a:gd name="T1" fmla="*/ 28 h 379"/>
                <a:gd name="T2" fmla="*/ 169 w 175"/>
                <a:gd name="T3" fmla="*/ 68 h 379"/>
                <a:gd name="T4" fmla="*/ 175 w 175"/>
                <a:gd name="T5" fmla="*/ 113 h 379"/>
                <a:gd name="T6" fmla="*/ 175 w 175"/>
                <a:gd name="T7" fmla="*/ 164 h 379"/>
                <a:gd name="T8" fmla="*/ 172 w 175"/>
                <a:gd name="T9" fmla="*/ 212 h 379"/>
                <a:gd name="T10" fmla="*/ 169 w 175"/>
                <a:gd name="T11" fmla="*/ 240 h 379"/>
                <a:gd name="T12" fmla="*/ 164 w 175"/>
                <a:gd name="T13" fmla="*/ 266 h 379"/>
                <a:gd name="T14" fmla="*/ 156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1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4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5" y="113"/>
                  </a:lnTo>
                  <a:lnTo>
                    <a:pt x="175" y="164"/>
                  </a:lnTo>
                  <a:lnTo>
                    <a:pt x="172" y="212"/>
                  </a:lnTo>
                  <a:lnTo>
                    <a:pt x="169" y="240"/>
                  </a:lnTo>
                  <a:lnTo>
                    <a:pt x="164" y="266"/>
                  </a:lnTo>
                  <a:lnTo>
                    <a:pt x="156" y="291"/>
                  </a:lnTo>
                  <a:lnTo>
                    <a:pt x="149" y="311"/>
                  </a:lnTo>
                  <a:lnTo>
                    <a:pt x="140" y="331"/>
                  </a:lnTo>
                  <a:lnTo>
                    <a:pt x="131" y="348"/>
                  </a:lnTo>
                  <a:lnTo>
                    <a:pt x="120" y="362"/>
                  </a:lnTo>
                  <a:lnTo>
                    <a:pt x="110" y="370"/>
                  </a:lnTo>
                  <a:lnTo>
                    <a:pt x="98" y="376"/>
                  </a:lnTo>
                  <a:lnTo>
                    <a:pt x="85" y="379"/>
                  </a:lnTo>
                  <a:lnTo>
                    <a:pt x="74" y="376"/>
                  </a:lnTo>
                  <a:lnTo>
                    <a:pt x="61"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4"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0"/>
            <p:cNvSpPr>
              <a:spLocks/>
            </p:cNvSpPr>
            <p:nvPr/>
          </p:nvSpPr>
          <p:spPr bwMode="auto">
            <a:xfrm>
              <a:off x="7494418" y="6357665"/>
              <a:ext cx="122846" cy="113500"/>
            </a:xfrm>
            <a:custGeom>
              <a:avLst/>
              <a:gdLst>
                <a:gd name="T0" fmla="*/ 170 w 172"/>
                <a:gd name="T1" fmla="*/ 79 h 435"/>
                <a:gd name="T2" fmla="*/ 172 w 172"/>
                <a:gd name="T3" fmla="*/ 110 h 435"/>
                <a:gd name="T4" fmla="*/ 172 w 172"/>
                <a:gd name="T5" fmla="*/ 141 h 435"/>
                <a:gd name="T6" fmla="*/ 171 w 172"/>
                <a:gd name="T7" fmla="*/ 172 h 435"/>
                <a:gd name="T8" fmla="*/ 168 w 172"/>
                <a:gd name="T9" fmla="*/ 200 h 435"/>
                <a:gd name="T10" fmla="*/ 164 w 172"/>
                <a:gd name="T11" fmla="*/ 229 h 435"/>
                <a:gd name="T12" fmla="*/ 158 w 172"/>
                <a:gd name="T13" fmla="*/ 257 h 435"/>
                <a:gd name="T14" fmla="*/ 152 w 172"/>
                <a:gd name="T15" fmla="*/ 282 h 435"/>
                <a:gd name="T16" fmla="*/ 146 w 172"/>
                <a:gd name="T17" fmla="*/ 308 h 435"/>
                <a:gd name="T18" fmla="*/ 134 w 172"/>
                <a:gd name="T19" fmla="*/ 342 h 435"/>
                <a:gd name="T20" fmla="*/ 121 w 172"/>
                <a:gd name="T21" fmla="*/ 370 h 435"/>
                <a:gd name="T22" fmla="*/ 107 w 172"/>
                <a:gd name="T23" fmla="*/ 392 h 435"/>
                <a:gd name="T24" fmla="*/ 93 w 172"/>
                <a:gd name="T25" fmla="*/ 409 h 435"/>
                <a:gd name="T26" fmla="*/ 77 w 172"/>
                <a:gd name="T27" fmla="*/ 424 h 435"/>
                <a:gd name="T28" fmla="*/ 61 w 172"/>
                <a:gd name="T29" fmla="*/ 432 h 435"/>
                <a:gd name="T30" fmla="*/ 44 w 172"/>
                <a:gd name="T31" fmla="*/ 435 h 435"/>
                <a:gd name="T32" fmla="*/ 27 w 172"/>
                <a:gd name="T33" fmla="*/ 429 h 435"/>
                <a:gd name="T34" fmla="*/ 20 w 172"/>
                <a:gd name="T35" fmla="*/ 418 h 435"/>
                <a:gd name="T36" fmla="*/ 12 w 172"/>
                <a:gd name="T37" fmla="*/ 404 h 435"/>
                <a:gd name="T38" fmla="*/ 6 w 172"/>
                <a:gd name="T39" fmla="*/ 387 h 435"/>
                <a:gd name="T40" fmla="*/ 2 w 172"/>
                <a:gd name="T41" fmla="*/ 364 h 435"/>
                <a:gd name="T42" fmla="*/ 0 w 172"/>
                <a:gd name="T43" fmla="*/ 325 h 435"/>
                <a:gd name="T44" fmla="*/ 0 w 172"/>
                <a:gd name="T45" fmla="*/ 285 h 435"/>
                <a:gd name="T46" fmla="*/ 2 w 172"/>
                <a:gd name="T47" fmla="*/ 248 h 435"/>
                <a:gd name="T48" fmla="*/ 6 w 172"/>
                <a:gd name="T49" fmla="*/ 214 h 435"/>
                <a:gd name="T50" fmla="*/ 11 w 172"/>
                <a:gd name="T51" fmla="*/ 180 h 435"/>
                <a:gd name="T52" fmla="*/ 19 w 172"/>
                <a:gd name="T53" fmla="*/ 147 h 435"/>
                <a:gd name="T54" fmla="*/ 27 w 172"/>
                <a:gd name="T55" fmla="*/ 115 h 435"/>
                <a:gd name="T56" fmla="*/ 36 w 172"/>
                <a:gd name="T57" fmla="*/ 87 h 435"/>
                <a:gd name="T58" fmla="*/ 46 w 172"/>
                <a:gd name="T59" fmla="*/ 62 h 435"/>
                <a:gd name="T60" fmla="*/ 59 w 172"/>
                <a:gd name="T61" fmla="*/ 42 h 435"/>
                <a:gd name="T62" fmla="*/ 71 w 172"/>
                <a:gd name="T63" fmla="*/ 25 h 435"/>
                <a:gd name="T64" fmla="*/ 83 w 172"/>
                <a:gd name="T65" fmla="*/ 11 h 435"/>
                <a:gd name="T66" fmla="*/ 97 w 172"/>
                <a:gd name="T67" fmla="*/ 2 h 435"/>
                <a:gd name="T68" fmla="*/ 111 w 172"/>
                <a:gd name="T69" fmla="*/ 0 h 435"/>
                <a:gd name="T70" fmla="*/ 124 w 172"/>
                <a:gd name="T71" fmla="*/ 0 h 435"/>
                <a:gd name="T72" fmla="*/ 139 w 172"/>
                <a:gd name="T73" fmla="*/ 8 h 435"/>
                <a:gd name="T74" fmla="*/ 149 w 172"/>
                <a:gd name="T75" fmla="*/ 19 h 435"/>
                <a:gd name="T76" fmla="*/ 157 w 172"/>
                <a:gd name="T77" fmla="*/ 36 h 435"/>
                <a:gd name="T78" fmla="*/ 165 w 172"/>
                <a:gd name="T79" fmla="*/ 56 h 435"/>
                <a:gd name="T80" fmla="*/ 170 w 172"/>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5">
                  <a:moveTo>
                    <a:pt x="170" y="79"/>
                  </a:moveTo>
                  <a:lnTo>
                    <a:pt x="172" y="110"/>
                  </a:lnTo>
                  <a:lnTo>
                    <a:pt x="172" y="141"/>
                  </a:lnTo>
                  <a:lnTo>
                    <a:pt x="171" y="172"/>
                  </a:lnTo>
                  <a:lnTo>
                    <a:pt x="168" y="200"/>
                  </a:lnTo>
                  <a:lnTo>
                    <a:pt x="164" y="229"/>
                  </a:lnTo>
                  <a:lnTo>
                    <a:pt x="158" y="257"/>
                  </a:lnTo>
                  <a:lnTo>
                    <a:pt x="152" y="282"/>
                  </a:lnTo>
                  <a:lnTo>
                    <a:pt x="146"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1" y="25"/>
                  </a:lnTo>
                  <a:lnTo>
                    <a:pt x="83" y="11"/>
                  </a:lnTo>
                  <a:lnTo>
                    <a:pt x="97" y="2"/>
                  </a:lnTo>
                  <a:lnTo>
                    <a:pt x="111" y="0"/>
                  </a:lnTo>
                  <a:lnTo>
                    <a:pt x="124" y="0"/>
                  </a:lnTo>
                  <a:lnTo>
                    <a:pt x="139" y="8"/>
                  </a:lnTo>
                  <a:lnTo>
                    <a:pt x="149" y="19"/>
                  </a:lnTo>
                  <a:lnTo>
                    <a:pt x="157" y="36"/>
                  </a:lnTo>
                  <a:lnTo>
                    <a:pt x="165" y="56"/>
                  </a:lnTo>
                  <a:lnTo>
                    <a:pt x="170"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1"/>
            <p:cNvSpPr>
              <a:spLocks/>
            </p:cNvSpPr>
            <p:nvPr/>
          </p:nvSpPr>
          <p:spPr bwMode="auto">
            <a:xfrm>
              <a:off x="6970707" y="6378278"/>
              <a:ext cx="109915" cy="81668"/>
            </a:xfrm>
            <a:custGeom>
              <a:avLst/>
              <a:gdLst>
                <a:gd name="T0" fmla="*/ 143 w 152"/>
                <a:gd name="T1" fmla="*/ 62 h 313"/>
                <a:gd name="T2" fmla="*/ 152 w 152"/>
                <a:gd name="T3" fmla="*/ 110 h 313"/>
                <a:gd name="T4" fmla="*/ 152 w 152"/>
                <a:gd name="T5" fmla="*/ 164 h 313"/>
                <a:gd name="T6" fmla="*/ 147 w 152"/>
                <a:gd name="T7" fmla="*/ 217 h 313"/>
                <a:gd name="T8" fmla="*/ 141 w 152"/>
                <a:gd name="T9" fmla="*/ 265 h 313"/>
                <a:gd name="T10" fmla="*/ 131 w 152"/>
                <a:gd name="T11" fmla="*/ 288 h 313"/>
                <a:gd name="T12" fmla="*/ 120 w 152"/>
                <a:gd name="T13" fmla="*/ 302 h 313"/>
                <a:gd name="T14" fmla="*/ 108 w 152"/>
                <a:gd name="T15" fmla="*/ 311 h 313"/>
                <a:gd name="T16" fmla="*/ 96 w 152"/>
                <a:gd name="T17" fmla="*/ 313 h 313"/>
                <a:gd name="T18" fmla="*/ 83 w 152"/>
                <a:gd name="T19" fmla="*/ 313 h 313"/>
                <a:gd name="T20" fmla="*/ 70 w 152"/>
                <a:gd name="T21" fmla="*/ 311 h 313"/>
                <a:gd name="T22" fmla="*/ 59 w 152"/>
                <a:gd name="T23" fmla="*/ 302 h 313"/>
                <a:gd name="T24" fmla="*/ 47 w 152"/>
                <a:gd name="T25" fmla="*/ 294 h 313"/>
                <a:gd name="T26" fmla="*/ 38 w 152"/>
                <a:gd name="T27" fmla="*/ 280 h 313"/>
                <a:gd name="T28" fmla="*/ 30 w 152"/>
                <a:gd name="T29" fmla="*/ 265 h 313"/>
                <a:gd name="T30" fmla="*/ 23 w 152"/>
                <a:gd name="T31" fmla="*/ 246 h 313"/>
                <a:gd name="T32" fmla="*/ 16 w 152"/>
                <a:gd name="T33" fmla="*/ 226 h 313"/>
                <a:gd name="T34" fmla="*/ 11 w 152"/>
                <a:gd name="T35" fmla="*/ 203 h 313"/>
                <a:gd name="T36" fmla="*/ 6 w 152"/>
                <a:gd name="T37" fmla="*/ 181 h 313"/>
                <a:gd name="T38" fmla="*/ 3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1 w 152"/>
                <a:gd name="T57" fmla="*/ 3 h 313"/>
                <a:gd name="T58" fmla="*/ 98 w 152"/>
                <a:gd name="T59" fmla="*/ 8 h 313"/>
                <a:gd name="T60" fmla="*/ 115 w 152"/>
                <a:gd name="T61" fmla="*/ 22 h 313"/>
                <a:gd name="T62" fmla="*/ 129 w 152"/>
                <a:gd name="T63" fmla="*/ 39 h 313"/>
                <a:gd name="T64" fmla="*/ 143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3" y="62"/>
                  </a:moveTo>
                  <a:lnTo>
                    <a:pt x="152" y="110"/>
                  </a:lnTo>
                  <a:lnTo>
                    <a:pt x="152" y="164"/>
                  </a:lnTo>
                  <a:lnTo>
                    <a:pt x="147" y="217"/>
                  </a:lnTo>
                  <a:lnTo>
                    <a:pt x="141" y="265"/>
                  </a:lnTo>
                  <a:lnTo>
                    <a:pt x="131" y="288"/>
                  </a:lnTo>
                  <a:lnTo>
                    <a:pt x="120" y="302"/>
                  </a:lnTo>
                  <a:lnTo>
                    <a:pt x="108" y="311"/>
                  </a:lnTo>
                  <a:lnTo>
                    <a:pt x="96" y="313"/>
                  </a:lnTo>
                  <a:lnTo>
                    <a:pt x="83" y="313"/>
                  </a:lnTo>
                  <a:lnTo>
                    <a:pt x="70" y="311"/>
                  </a:lnTo>
                  <a:lnTo>
                    <a:pt x="59" y="302"/>
                  </a:lnTo>
                  <a:lnTo>
                    <a:pt x="47" y="294"/>
                  </a:lnTo>
                  <a:lnTo>
                    <a:pt x="38" y="280"/>
                  </a:lnTo>
                  <a:lnTo>
                    <a:pt x="30" y="265"/>
                  </a:lnTo>
                  <a:lnTo>
                    <a:pt x="23" y="246"/>
                  </a:lnTo>
                  <a:lnTo>
                    <a:pt x="16" y="226"/>
                  </a:lnTo>
                  <a:lnTo>
                    <a:pt x="11" y="203"/>
                  </a:lnTo>
                  <a:lnTo>
                    <a:pt x="6" y="181"/>
                  </a:lnTo>
                  <a:lnTo>
                    <a:pt x="3" y="158"/>
                  </a:lnTo>
                  <a:lnTo>
                    <a:pt x="0" y="133"/>
                  </a:lnTo>
                  <a:lnTo>
                    <a:pt x="1" y="104"/>
                  </a:lnTo>
                  <a:lnTo>
                    <a:pt x="4" y="79"/>
                  </a:lnTo>
                  <a:lnTo>
                    <a:pt x="8" y="56"/>
                  </a:lnTo>
                  <a:lnTo>
                    <a:pt x="14" y="36"/>
                  </a:lnTo>
                  <a:lnTo>
                    <a:pt x="29" y="17"/>
                  </a:lnTo>
                  <a:lnTo>
                    <a:pt x="46" y="5"/>
                  </a:lnTo>
                  <a:lnTo>
                    <a:pt x="63" y="0"/>
                  </a:lnTo>
                  <a:lnTo>
                    <a:pt x="81" y="3"/>
                  </a:lnTo>
                  <a:lnTo>
                    <a:pt x="98" y="8"/>
                  </a:lnTo>
                  <a:lnTo>
                    <a:pt x="115"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2"/>
            <p:cNvSpPr>
              <a:spLocks/>
            </p:cNvSpPr>
            <p:nvPr/>
          </p:nvSpPr>
          <p:spPr bwMode="auto">
            <a:xfrm>
              <a:off x="7584936" y="6445334"/>
              <a:ext cx="135777" cy="93670"/>
            </a:xfrm>
            <a:custGeom>
              <a:avLst/>
              <a:gdLst>
                <a:gd name="T0" fmla="*/ 173 w 189"/>
                <a:gd name="T1" fmla="*/ 25 h 359"/>
                <a:gd name="T2" fmla="*/ 182 w 189"/>
                <a:gd name="T3" fmla="*/ 71 h 359"/>
                <a:gd name="T4" fmla="*/ 188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4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3 w 189"/>
                <a:gd name="T33" fmla="*/ 155 h 359"/>
                <a:gd name="T34" fmla="*/ 14 w 189"/>
                <a:gd name="T35" fmla="*/ 121 h 359"/>
                <a:gd name="T36" fmla="*/ 26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3 w 189"/>
                <a:gd name="T57" fmla="*/ 3 h 359"/>
                <a:gd name="T58" fmla="*/ 150 w 189"/>
                <a:gd name="T59" fmla="*/ 8 h 359"/>
                <a:gd name="T60" fmla="*/ 159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2" y="71"/>
                  </a:lnTo>
                  <a:lnTo>
                    <a:pt x="188" y="119"/>
                  </a:lnTo>
                  <a:lnTo>
                    <a:pt x="189" y="167"/>
                  </a:lnTo>
                  <a:lnTo>
                    <a:pt x="186" y="215"/>
                  </a:lnTo>
                  <a:lnTo>
                    <a:pt x="168" y="257"/>
                  </a:lnTo>
                  <a:lnTo>
                    <a:pt x="149" y="291"/>
                  </a:lnTo>
                  <a:lnTo>
                    <a:pt x="129" y="319"/>
                  </a:lnTo>
                  <a:lnTo>
                    <a:pt x="108" y="339"/>
                  </a:lnTo>
                  <a:lnTo>
                    <a:pt x="86" y="353"/>
                  </a:lnTo>
                  <a:lnTo>
                    <a:pt x="64" y="359"/>
                  </a:lnTo>
                  <a:lnTo>
                    <a:pt x="41" y="356"/>
                  </a:lnTo>
                  <a:lnTo>
                    <a:pt x="18" y="348"/>
                  </a:lnTo>
                  <a:lnTo>
                    <a:pt x="3" y="311"/>
                  </a:lnTo>
                  <a:lnTo>
                    <a:pt x="0" y="260"/>
                  </a:lnTo>
                  <a:lnTo>
                    <a:pt x="2" y="206"/>
                  </a:lnTo>
                  <a:lnTo>
                    <a:pt x="3" y="155"/>
                  </a:lnTo>
                  <a:lnTo>
                    <a:pt x="14" y="121"/>
                  </a:lnTo>
                  <a:lnTo>
                    <a:pt x="26" y="93"/>
                  </a:lnTo>
                  <a:lnTo>
                    <a:pt x="37" y="71"/>
                  </a:lnTo>
                  <a:lnTo>
                    <a:pt x="51" y="51"/>
                  </a:lnTo>
                  <a:lnTo>
                    <a:pt x="65" y="37"/>
                  </a:lnTo>
                  <a:lnTo>
                    <a:pt x="79" y="23"/>
                  </a:lnTo>
                  <a:lnTo>
                    <a:pt x="94" y="11"/>
                  </a:lnTo>
                  <a:lnTo>
                    <a:pt x="109" y="0"/>
                  </a:lnTo>
                  <a:lnTo>
                    <a:pt x="117" y="0"/>
                  </a:lnTo>
                  <a:lnTo>
                    <a:pt x="126" y="0"/>
                  </a:lnTo>
                  <a:lnTo>
                    <a:pt x="134" y="0"/>
                  </a:lnTo>
                  <a:lnTo>
                    <a:pt x="143" y="3"/>
                  </a:lnTo>
                  <a:lnTo>
                    <a:pt x="150" y="8"/>
                  </a:lnTo>
                  <a:lnTo>
                    <a:pt x="159"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3"/>
            <p:cNvSpPr>
              <a:spLocks/>
            </p:cNvSpPr>
            <p:nvPr/>
          </p:nvSpPr>
          <p:spPr bwMode="auto">
            <a:xfrm>
              <a:off x="7390969" y="6462294"/>
              <a:ext cx="174571" cy="194646"/>
            </a:xfrm>
            <a:custGeom>
              <a:avLst/>
              <a:gdLst>
                <a:gd name="T0" fmla="*/ 227 w 245"/>
                <a:gd name="T1" fmla="*/ 246 h 746"/>
                <a:gd name="T2" fmla="*/ 238 w 245"/>
                <a:gd name="T3" fmla="*/ 271 h 746"/>
                <a:gd name="T4" fmla="*/ 243 w 245"/>
                <a:gd name="T5" fmla="*/ 302 h 746"/>
                <a:gd name="T6" fmla="*/ 245 w 245"/>
                <a:gd name="T7" fmla="*/ 336 h 746"/>
                <a:gd name="T8" fmla="*/ 243 w 245"/>
                <a:gd name="T9" fmla="*/ 373 h 746"/>
                <a:gd name="T10" fmla="*/ 235 w 245"/>
                <a:gd name="T11" fmla="*/ 430 h 746"/>
                <a:gd name="T12" fmla="*/ 223 w 245"/>
                <a:gd name="T13" fmla="*/ 486 h 746"/>
                <a:gd name="T14" fmla="*/ 210 w 245"/>
                <a:gd name="T15" fmla="*/ 540 h 746"/>
                <a:gd name="T16" fmla="*/ 194 w 245"/>
                <a:gd name="T17" fmla="*/ 588 h 746"/>
                <a:gd name="T18" fmla="*/ 179 w 245"/>
                <a:gd name="T19" fmla="*/ 636 h 746"/>
                <a:gd name="T20" fmla="*/ 160 w 245"/>
                <a:gd name="T21" fmla="*/ 678 h 746"/>
                <a:gd name="T22" fmla="*/ 140 w 245"/>
                <a:gd name="T23" fmla="*/ 715 h 746"/>
                <a:gd name="T24" fmla="*/ 120 w 245"/>
                <a:gd name="T25" fmla="*/ 746 h 746"/>
                <a:gd name="T26" fmla="*/ 106 w 245"/>
                <a:gd name="T27" fmla="*/ 743 h 746"/>
                <a:gd name="T28" fmla="*/ 93 w 245"/>
                <a:gd name="T29" fmla="*/ 732 h 746"/>
                <a:gd name="T30" fmla="*/ 80 w 245"/>
                <a:gd name="T31" fmla="*/ 715 h 746"/>
                <a:gd name="T32" fmla="*/ 69 w 245"/>
                <a:gd name="T33" fmla="*/ 695 h 746"/>
                <a:gd name="T34" fmla="*/ 57 w 245"/>
                <a:gd name="T35" fmla="*/ 673 h 746"/>
                <a:gd name="T36" fmla="*/ 45 w 245"/>
                <a:gd name="T37" fmla="*/ 650 h 746"/>
                <a:gd name="T38" fmla="*/ 34 w 245"/>
                <a:gd name="T39" fmla="*/ 627 h 746"/>
                <a:gd name="T40" fmla="*/ 22 w 245"/>
                <a:gd name="T41" fmla="*/ 605 h 746"/>
                <a:gd name="T42" fmla="*/ 12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6 w 245"/>
                <a:gd name="T69" fmla="*/ 3 h 746"/>
                <a:gd name="T70" fmla="*/ 98 w 245"/>
                <a:gd name="T71" fmla="*/ 0 h 746"/>
                <a:gd name="T72" fmla="*/ 111 w 245"/>
                <a:gd name="T73" fmla="*/ 6 h 746"/>
                <a:gd name="T74" fmla="*/ 127 w 245"/>
                <a:gd name="T75" fmla="*/ 28 h 746"/>
                <a:gd name="T76" fmla="*/ 143 w 245"/>
                <a:gd name="T77" fmla="*/ 51 h 746"/>
                <a:gd name="T78" fmla="*/ 157 w 245"/>
                <a:gd name="T79" fmla="*/ 79 h 746"/>
                <a:gd name="T80" fmla="*/ 172 w 245"/>
                <a:gd name="T81" fmla="*/ 110 h 746"/>
                <a:gd name="T82" fmla="*/ 186 w 245"/>
                <a:gd name="T83" fmla="*/ 144 h 746"/>
                <a:gd name="T84" fmla="*/ 200 w 245"/>
                <a:gd name="T85" fmla="*/ 178 h 746"/>
                <a:gd name="T86" fmla="*/ 213 w 245"/>
                <a:gd name="T87" fmla="*/ 212 h 746"/>
                <a:gd name="T88" fmla="*/ 227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7" y="246"/>
                  </a:moveTo>
                  <a:lnTo>
                    <a:pt x="238" y="271"/>
                  </a:lnTo>
                  <a:lnTo>
                    <a:pt x="243" y="302"/>
                  </a:lnTo>
                  <a:lnTo>
                    <a:pt x="245" y="336"/>
                  </a:lnTo>
                  <a:lnTo>
                    <a:pt x="243" y="373"/>
                  </a:lnTo>
                  <a:lnTo>
                    <a:pt x="235" y="430"/>
                  </a:lnTo>
                  <a:lnTo>
                    <a:pt x="223" y="486"/>
                  </a:lnTo>
                  <a:lnTo>
                    <a:pt x="210" y="540"/>
                  </a:lnTo>
                  <a:lnTo>
                    <a:pt x="194" y="588"/>
                  </a:lnTo>
                  <a:lnTo>
                    <a:pt x="179" y="636"/>
                  </a:lnTo>
                  <a:lnTo>
                    <a:pt x="160" y="678"/>
                  </a:lnTo>
                  <a:lnTo>
                    <a:pt x="140" y="715"/>
                  </a:lnTo>
                  <a:lnTo>
                    <a:pt x="120" y="746"/>
                  </a:lnTo>
                  <a:lnTo>
                    <a:pt x="106" y="743"/>
                  </a:lnTo>
                  <a:lnTo>
                    <a:pt x="93" y="732"/>
                  </a:lnTo>
                  <a:lnTo>
                    <a:pt x="80" y="715"/>
                  </a:lnTo>
                  <a:lnTo>
                    <a:pt x="69" y="695"/>
                  </a:lnTo>
                  <a:lnTo>
                    <a:pt x="57" y="673"/>
                  </a:lnTo>
                  <a:lnTo>
                    <a:pt x="45" y="650"/>
                  </a:lnTo>
                  <a:lnTo>
                    <a:pt x="34" y="627"/>
                  </a:lnTo>
                  <a:lnTo>
                    <a:pt x="22" y="605"/>
                  </a:lnTo>
                  <a:lnTo>
                    <a:pt x="12"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6" y="3"/>
                  </a:lnTo>
                  <a:lnTo>
                    <a:pt x="98"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4"/>
            <p:cNvSpPr>
              <a:spLocks/>
            </p:cNvSpPr>
            <p:nvPr/>
          </p:nvSpPr>
          <p:spPr bwMode="auto">
            <a:xfrm>
              <a:off x="7591401" y="6558051"/>
              <a:ext cx="135777" cy="91582"/>
            </a:xfrm>
            <a:custGeom>
              <a:avLst/>
              <a:gdLst>
                <a:gd name="T0" fmla="*/ 174 w 187"/>
                <a:gd name="T1" fmla="*/ 82 h 351"/>
                <a:gd name="T2" fmla="*/ 181 w 187"/>
                <a:gd name="T3" fmla="*/ 111 h 351"/>
                <a:gd name="T4" fmla="*/ 185 w 187"/>
                <a:gd name="T5" fmla="*/ 142 h 351"/>
                <a:gd name="T6" fmla="*/ 187 w 187"/>
                <a:gd name="T7" fmla="*/ 176 h 351"/>
                <a:gd name="T8" fmla="*/ 185 w 187"/>
                <a:gd name="T9" fmla="*/ 210 h 351"/>
                <a:gd name="T10" fmla="*/ 183 w 187"/>
                <a:gd name="T11" fmla="*/ 235 h 351"/>
                <a:gd name="T12" fmla="*/ 177 w 187"/>
                <a:gd name="T13" fmla="*/ 258 h 351"/>
                <a:gd name="T14" fmla="*/ 172 w 187"/>
                <a:gd name="T15" fmla="*/ 277 h 351"/>
                <a:gd name="T16" fmla="*/ 165 w 187"/>
                <a:gd name="T17" fmla="*/ 297 h 351"/>
                <a:gd name="T18" fmla="*/ 157 w 187"/>
                <a:gd name="T19" fmla="*/ 314 h 351"/>
                <a:gd name="T20" fmla="*/ 149 w 187"/>
                <a:gd name="T21" fmla="*/ 328 h 351"/>
                <a:gd name="T22" fmla="*/ 139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4 w 187"/>
                <a:gd name="T39" fmla="*/ 212 h 351"/>
                <a:gd name="T40" fmla="*/ 3 w 187"/>
                <a:gd name="T41" fmla="*/ 167 h 351"/>
                <a:gd name="T42" fmla="*/ 0 w 187"/>
                <a:gd name="T43" fmla="*/ 145 h 351"/>
                <a:gd name="T44" fmla="*/ 0 w 187"/>
                <a:gd name="T45" fmla="*/ 119 h 351"/>
                <a:gd name="T46" fmla="*/ 1 w 187"/>
                <a:gd name="T47" fmla="*/ 94 h 351"/>
                <a:gd name="T48" fmla="*/ 4 w 187"/>
                <a:gd name="T49" fmla="*/ 71 h 351"/>
                <a:gd name="T50" fmla="*/ 13 w 187"/>
                <a:gd name="T51" fmla="*/ 51 h 351"/>
                <a:gd name="T52" fmla="*/ 22 w 187"/>
                <a:gd name="T53" fmla="*/ 31 h 351"/>
                <a:gd name="T54" fmla="*/ 33 w 187"/>
                <a:gd name="T55" fmla="*/ 20 h 351"/>
                <a:gd name="T56" fmla="*/ 43 w 187"/>
                <a:gd name="T57" fmla="*/ 9 h 351"/>
                <a:gd name="T58" fmla="*/ 54 w 187"/>
                <a:gd name="T59" fmla="*/ 3 h 351"/>
                <a:gd name="T60" fmla="*/ 65 w 187"/>
                <a:gd name="T61" fmla="*/ 0 h 351"/>
                <a:gd name="T62" fmla="*/ 77 w 187"/>
                <a:gd name="T63" fmla="*/ 0 h 351"/>
                <a:gd name="T64" fmla="*/ 89 w 187"/>
                <a:gd name="T65" fmla="*/ 3 h 351"/>
                <a:gd name="T66" fmla="*/ 100 w 187"/>
                <a:gd name="T67" fmla="*/ 6 h 351"/>
                <a:gd name="T68" fmla="*/ 112 w 187"/>
                <a:gd name="T69" fmla="*/ 15 h 351"/>
                <a:gd name="T70" fmla="*/ 124 w 187"/>
                <a:gd name="T71" fmla="*/ 23 h 351"/>
                <a:gd name="T72" fmla="*/ 135 w 187"/>
                <a:gd name="T73" fmla="*/ 31 h 351"/>
                <a:gd name="T74" fmla="*/ 146 w 187"/>
                <a:gd name="T75" fmla="*/ 43 h 351"/>
                <a:gd name="T76" fmla="*/ 155 w 187"/>
                <a:gd name="T77" fmla="*/ 57 h 351"/>
                <a:gd name="T78" fmla="*/ 166 w 187"/>
                <a:gd name="T79" fmla="*/ 68 h 351"/>
                <a:gd name="T80" fmla="*/ 174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4" y="82"/>
                  </a:moveTo>
                  <a:lnTo>
                    <a:pt x="181" y="111"/>
                  </a:lnTo>
                  <a:lnTo>
                    <a:pt x="185" y="142"/>
                  </a:lnTo>
                  <a:lnTo>
                    <a:pt x="187" y="176"/>
                  </a:lnTo>
                  <a:lnTo>
                    <a:pt x="185" y="210"/>
                  </a:lnTo>
                  <a:lnTo>
                    <a:pt x="183" y="235"/>
                  </a:lnTo>
                  <a:lnTo>
                    <a:pt x="177" y="258"/>
                  </a:lnTo>
                  <a:lnTo>
                    <a:pt x="172" y="277"/>
                  </a:lnTo>
                  <a:lnTo>
                    <a:pt x="165" y="297"/>
                  </a:lnTo>
                  <a:lnTo>
                    <a:pt x="157" y="314"/>
                  </a:lnTo>
                  <a:lnTo>
                    <a:pt x="149" y="328"/>
                  </a:lnTo>
                  <a:lnTo>
                    <a:pt x="139" y="340"/>
                  </a:lnTo>
                  <a:lnTo>
                    <a:pt x="131" y="348"/>
                  </a:lnTo>
                  <a:lnTo>
                    <a:pt x="111" y="351"/>
                  </a:lnTo>
                  <a:lnTo>
                    <a:pt x="92" y="342"/>
                  </a:lnTo>
                  <a:lnTo>
                    <a:pt x="73" y="331"/>
                  </a:lnTo>
                  <a:lnTo>
                    <a:pt x="56" y="311"/>
                  </a:lnTo>
                  <a:lnTo>
                    <a:pt x="40" y="283"/>
                  </a:lnTo>
                  <a:lnTo>
                    <a:pt x="25" y="252"/>
                  </a:lnTo>
                  <a:lnTo>
                    <a:pt x="14" y="212"/>
                  </a:lnTo>
                  <a:lnTo>
                    <a:pt x="3" y="167"/>
                  </a:lnTo>
                  <a:lnTo>
                    <a:pt x="0" y="145"/>
                  </a:lnTo>
                  <a:lnTo>
                    <a:pt x="0" y="119"/>
                  </a:lnTo>
                  <a:lnTo>
                    <a:pt x="1" y="94"/>
                  </a:lnTo>
                  <a:lnTo>
                    <a:pt x="4" y="71"/>
                  </a:lnTo>
                  <a:lnTo>
                    <a:pt x="13" y="51"/>
                  </a:lnTo>
                  <a:lnTo>
                    <a:pt x="22" y="31"/>
                  </a:lnTo>
                  <a:lnTo>
                    <a:pt x="33" y="20"/>
                  </a:lnTo>
                  <a:lnTo>
                    <a:pt x="43" y="9"/>
                  </a:lnTo>
                  <a:lnTo>
                    <a:pt x="54" y="3"/>
                  </a:lnTo>
                  <a:lnTo>
                    <a:pt x="65" y="0"/>
                  </a:lnTo>
                  <a:lnTo>
                    <a:pt x="77" y="0"/>
                  </a:lnTo>
                  <a:lnTo>
                    <a:pt x="89" y="3"/>
                  </a:lnTo>
                  <a:lnTo>
                    <a:pt x="100" y="6"/>
                  </a:lnTo>
                  <a:lnTo>
                    <a:pt x="112" y="15"/>
                  </a:lnTo>
                  <a:lnTo>
                    <a:pt x="124" y="23"/>
                  </a:lnTo>
                  <a:lnTo>
                    <a:pt x="135" y="31"/>
                  </a:lnTo>
                  <a:lnTo>
                    <a:pt x="146" y="43"/>
                  </a:lnTo>
                  <a:lnTo>
                    <a:pt x="155" y="57"/>
                  </a:lnTo>
                  <a:lnTo>
                    <a:pt x="166" y="68"/>
                  </a:lnTo>
                  <a:lnTo>
                    <a:pt x="174"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5"/>
            <p:cNvSpPr>
              <a:spLocks/>
            </p:cNvSpPr>
            <p:nvPr/>
          </p:nvSpPr>
          <p:spPr bwMode="auto">
            <a:xfrm>
              <a:off x="7539677" y="6639197"/>
              <a:ext cx="90518" cy="84798"/>
            </a:xfrm>
            <a:custGeom>
              <a:avLst/>
              <a:gdLst>
                <a:gd name="T0" fmla="*/ 121 w 128"/>
                <a:gd name="T1" fmla="*/ 111 h 325"/>
                <a:gd name="T2" fmla="*/ 124 w 128"/>
                <a:gd name="T3" fmla="*/ 144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8 h 325"/>
                <a:gd name="T18" fmla="*/ 94 w 128"/>
                <a:gd name="T19" fmla="*/ 317 h 325"/>
                <a:gd name="T20" fmla="*/ 86 w 128"/>
                <a:gd name="T21" fmla="*/ 323 h 325"/>
                <a:gd name="T22" fmla="*/ 79 w 128"/>
                <a:gd name="T23" fmla="*/ 325 h 325"/>
                <a:gd name="T24" fmla="*/ 71 w 128"/>
                <a:gd name="T25" fmla="*/ 325 h 325"/>
                <a:gd name="T26" fmla="*/ 60 w 128"/>
                <a:gd name="T27" fmla="*/ 323 h 325"/>
                <a:gd name="T28" fmla="*/ 49 w 128"/>
                <a:gd name="T29" fmla="*/ 317 h 325"/>
                <a:gd name="T30" fmla="*/ 40 w 128"/>
                <a:gd name="T31" fmla="*/ 306 h 325"/>
                <a:gd name="T32" fmla="*/ 31 w 128"/>
                <a:gd name="T33" fmla="*/ 291 h 325"/>
                <a:gd name="T34" fmla="*/ 23 w 128"/>
                <a:gd name="T35" fmla="*/ 274 h 325"/>
                <a:gd name="T36" fmla="*/ 16 w 128"/>
                <a:gd name="T37" fmla="*/ 255 h 325"/>
                <a:gd name="T38" fmla="*/ 9 w 128"/>
                <a:gd name="T39" fmla="*/ 232 h 325"/>
                <a:gd name="T40" fmla="*/ 4 w 128"/>
                <a:gd name="T41" fmla="*/ 207 h 325"/>
                <a:gd name="T42" fmla="*/ 1 w 128"/>
                <a:gd name="T43" fmla="*/ 167 h 325"/>
                <a:gd name="T44" fmla="*/ 0 w 128"/>
                <a:gd name="T45" fmla="*/ 128 h 325"/>
                <a:gd name="T46" fmla="*/ 1 w 128"/>
                <a:gd name="T47" fmla="*/ 88 h 325"/>
                <a:gd name="T48" fmla="*/ 6 w 128"/>
                <a:gd name="T49" fmla="*/ 51 h 325"/>
                <a:gd name="T50" fmla="*/ 14 w 128"/>
                <a:gd name="T51" fmla="*/ 29 h 325"/>
                <a:gd name="T52" fmla="*/ 21 w 128"/>
                <a:gd name="T53" fmla="*/ 12 h 325"/>
                <a:gd name="T54" fmla="*/ 30 w 128"/>
                <a:gd name="T55" fmla="*/ 3 h 325"/>
                <a:gd name="T56" fmla="*/ 41 w 128"/>
                <a:gd name="T57" fmla="*/ 0 h 325"/>
                <a:gd name="T58" fmla="*/ 50 w 128"/>
                <a:gd name="T59" fmla="*/ 3 h 325"/>
                <a:gd name="T60" fmla="*/ 61 w 128"/>
                <a:gd name="T61" fmla="*/ 6 h 325"/>
                <a:gd name="T62" fmla="*/ 72 w 128"/>
                <a:gd name="T63" fmla="*/ 12 h 325"/>
                <a:gd name="T64" fmla="*/ 81 w 128"/>
                <a:gd name="T65" fmla="*/ 17 h 325"/>
                <a:gd name="T66" fmla="*/ 87 w 128"/>
                <a:gd name="T67" fmla="*/ 23 h 325"/>
                <a:gd name="T68" fmla="*/ 93 w 128"/>
                <a:gd name="T69" fmla="*/ 31 h 325"/>
                <a:gd name="T70" fmla="*/ 99 w 128"/>
                <a:gd name="T71" fmla="*/ 43 h 325"/>
                <a:gd name="T72" fmla="*/ 104 w 128"/>
                <a:gd name="T73" fmla="*/ 54 h 325"/>
                <a:gd name="T74" fmla="*/ 109 w 128"/>
                <a:gd name="T75" fmla="*/ 65 h 325"/>
                <a:gd name="T76" fmla="*/ 114 w 128"/>
                <a:gd name="T77" fmla="*/ 79 h 325"/>
                <a:gd name="T78" fmla="*/ 118 w 128"/>
                <a:gd name="T79" fmla="*/ 94 h 325"/>
                <a:gd name="T80" fmla="*/ 121 w 128"/>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11"/>
                  </a:moveTo>
                  <a:lnTo>
                    <a:pt x="124" y="144"/>
                  </a:lnTo>
                  <a:lnTo>
                    <a:pt x="128" y="178"/>
                  </a:lnTo>
                  <a:lnTo>
                    <a:pt x="127" y="215"/>
                  </a:lnTo>
                  <a:lnTo>
                    <a:pt x="123" y="246"/>
                  </a:lnTo>
                  <a:lnTo>
                    <a:pt x="119" y="266"/>
                  </a:lnTo>
                  <a:lnTo>
                    <a:pt x="114" y="283"/>
                  </a:lnTo>
                  <a:lnTo>
                    <a:pt x="108" y="297"/>
                  </a:lnTo>
                  <a:lnTo>
                    <a:pt x="101" y="308"/>
                  </a:lnTo>
                  <a:lnTo>
                    <a:pt x="94" y="317"/>
                  </a:lnTo>
                  <a:lnTo>
                    <a:pt x="86" y="323"/>
                  </a:lnTo>
                  <a:lnTo>
                    <a:pt x="79" y="325"/>
                  </a:lnTo>
                  <a:lnTo>
                    <a:pt x="71" y="325"/>
                  </a:lnTo>
                  <a:lnTo>
                    <a:pt x="60" y="323"/>
                  </a:lnTo>
                  <a:lnTo>
                    <a:pt x="49" y="317"/>
                  </a:lnTo>
                  <a:lnTo>
                    <a:pt x="40" y="306"/>
                  </a:lnTo>
                  <a:lnTo>
                    <a:pt x="31" y="291"/>
                  </a:lnTo>
                  <a:lnTo>
                    <a:pt x="23" y="274"/>
                  </a:lnTo>
                  <a:lnTo>
                    <a:pt x="16" y="255"/>
                  </a:lnTo>
                  <a:lnTo>
                    <a:pt x="9" y="232"/>
                  </a:lnTo>
                  <a:lnTo>
                    <a:pt x="4" y="207"/>
                  </a:lnTo>
                  <a:lnTo>
                    <a:pt x="1" y="167"/>
                  </a:lnTo>
                  <a:lnTo>
                    <a:pt x="0" y="128"/>
                  </a:lnTo>
                  <a:lnTo>
                    <a:pt x="1" y="88"/>
                  </a:lnTo>
                  <a:lnTo>
                    <a:pt x="6" y="51"/>
                  </a:lnTo>
                  <a:lnTo>
                    <a:pt x="14" y="29"/>
                  </a:lnTo>
                  <a:lnTo>
                    <a:pt x="21" y="12"/>
                  </a:lnTo>
                  <a:lnTo>
                    <a:pt x="30" y="3"/>
                  </a:lnTo>
                  <a:lnTo>
                    <a:pt x="41" y="0"/>
                  </a:lnTo>
                  <a:lnTo>
                    <a:pt x="50" y="3"/>
                  </a:lnTo>
                  <a:lnTo>
                    <a:pt x="61" y="6"/>
                  </a:lnTo>
                  <a:lnTo>
                    <a:pt x="72" y="12"/>
                  </a:lnTo>
                  <a:lnTo>
                    <a:pt x="81" y="17"/>
                  </a:lnTo>
                  <a:lnTo>
                    <a:pt x="87" y="23"/>
                  </a:lnTo>
                  <a:lnTo>
                    <a:pt x="93" y="31"/>
                  </a:lnTo>
                  <a:lnTo>
                    <a:pt x="99" y="43"/>
                  </a:lnTo>
                  <a:lnTo>
                    <a:pt x="104" y="54"/>
                  </a:lnTo>
                  <a:lnTo>
                    <a:pt x="109"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16"/>
            <p:cNvSpPr>
              <a:spLocks/>
            </p:cNvSpPr>
            <p:nvPr/>
          </p:nvSpPr>
          <p:spPr bwMode="auto">
            <a:xfrm>
              <a:off x="7966404" y="6133275"/>
              <a:ext cx="84053" cy="109846"/>
            </a:xfrm>
            <a:custGeom>
              <a:avLst/>
              <a:gdLst>
                <a:gd name="T0" fmla="*/ 115 w 117"/>
                <a:gd name="T1" fmla="*/ 99 h 421"/>
                <a:gd name="T2" fmla="*/ 117 w 117"/>
                <a:gd name="T3" fmla="*/ 144 h 421"/>
                <a:gd name="T4" fmla="*/ 116 w 117"/>
                <a:gd name="T5" fmla="*/ 190 h 421"/>
                <a:gd name="T6" fmla="*/ 113 w 117"/>
                <a:gd name="T7" fmla="*/ 232 h 421"/>
                <a:gd name="T8" fmla="*/ 109 w 117"/>
                <a:gd name="T9" fmla="*/ 274 h 421"/>
                <a:gd name="T10" fmla="*/ 101 w 117"/>
                <a:gd name="T11" fmla="*/ 314 h 421"/>
                <a:gd name="T12" fmla="*/ 92 w 117"/>
                <a:gd name="T13" fmla="*/ 348 h 421"/>
                <a:gd name="T14" fmla="*/ 80 w 117"/>
                <a:gd name="T15" fmla="*/ 382 h 421"/>
                <a:gd name="T16" fmla="*/ 66 w 117"/>
                <a:gd name="T17" fmla="*/ 410 h 421"/>
                <a:gd name="T18" fmla="*/ 62 w 117"/>
                <a:gd name="T19" fmla="*/ 416 h 421"/>
                <a:gd name="T20" fmla="*/ 57 w 117"/>
                <a:gd name="T21" fmla="*/ 419 h 421"/>
                <a:gd name="T22" fmla="*/ 52 w 117"/>
                <a:gd name="T23" fmla="*/ 421 h 421"/>
                <a:gd name="T24" fmla="*/ 46 w 117"/>
                <a:gd name="T25" fmla="*/ 421 h 421"/>
                <a:gd name="T26" fmla="*/ 41 w 117"/>
                <a:gd name="T27" fmla="*/ 419 h 421"/>
                <a:gd name="T28" fmla="*/ 36 w 117"/>
                <a:gd name="T29" fmla="*/ 416 h 421"/>
                <a:gd name="T30" fmla="*/ 32 w 117"/>
                <a:gd name="T31" fmla="*/ 413 h 421"/>
                <a:gd name="T32" fmla="*/ 26 w 117"/>
                <a:gd name="T33" fmla="*/ 410 h 421"/>
                <a:gd name="T34" fmla="*/ 18 w 117"/>
                <a:gd name="T35" fmla="*/ 393 h 421"/>
                <a:gd name="T36" fmla="*/ 12 w 117"/>
                <a:gd name="T37" fmla="*/ 373 h 421"/>
                <a:gd name="T38" fmla="*/ 6 w 117"/>
                <a:gd name="T39" fmla="*/ 351 h 421"/>
                <a:gd name="T40" fmla="*/ 2 w 117"/>
                <a:gd name="T41" fmla="*/ 328 h 421"/>
                <a:gd name="T42" fmla="*/ 0 w 117"/>
                <a:gd name="T43" fmla="*/ 283 h 421"/>
                <a:gd name="T44" fmla="*/ 1 w 117"/>
                <a:gd name="T45" fmla="*/ 241 h 421"/>
                <a:gd name="T46" fmla="*/ 3 w 117"/>
                <a:gd name="T47" fmla="*/ 198 h 421"/>
                <a:gd name="T48" fmla="*/ 8 w 117"/>
                <a:gd name="T49" fmla="*/ 156 h 421"/>
                <a:gd name="T50" fmla="*/ 16 w 117"/>
                <a:gd name="T51" fmla="*/ 116 h 421"/>
                <a:gd name="T52" fmla="*/ 25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6 w 117"/>
                <a:gd name="T65" fmla="*/ 3 h 421"/>
                <a:gd name="T66" fmla="*/ 71 w 117"/>
                <a:gd name="T67" fmla="*/ 0 h 421"/>
                <a:gd name="T68" fmla="*/ 76 w 117"/>
                <a:gd name="T69" fmla="*/ 0 h 421"/>
                <a:gd name="T70" fmla="*/ 80 w 117"/>
                <a:gd name="T71" fmla="*/ 3 h 421"/>
                <a:gd name="T72" fmla="*/ 84 w 117"/>
                <a:gd name="T73" fmla="*/ 9 h 421"/>
                <a:gd name="T74" fmla="*/ 94 w 117"/>
                <a:gd name="T75" fmla="*/ 26 h 421"/>
                <a:gd name="T76" fmla="*/ 102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3" y="232"/>
                  </a:lnTo>
                  <a:lnTo>
                    <a:pt x="109" y="274"/>
                  </a:lnTo>
                  <a:lnTo>
                    <a:pt x="101" y="314"/>
                  </a:lnTo>
                  <a:lnTo>
                    <a:pt x="92" y="348"/>
                  </a:lnTo>
                  <a:lnTo>
                    <a:pt x="80" y="382"/>
                  </a:lnTo>
                  <a:lnTo>
                    <a:pt x="66" y="410"/>
                  </a:lnTo>
                  <a:lnTo>
                    <a:pt x="62" y="416"/>
                  </a:lnTo>
                  <a:lnTo>
                    <a:pt x="57" y="419"/>
                  </a:lnTo>
                  <a:lnTo>
                    <a:pt x="52" y="421"/>
                  </a:lnTo>
                  <a:lnTo>
                    <a:pt x="46" y="421"/>
                  </a:lnTo>
                  <a:lnTo>
                    <a:pt x="41" y="419"/>
                  </a:lnTo>
                  <a:lnTo>
                    <a:pt x="36" y="416"/>
                  </a:lnTo>
                  <a:lnTo>
                    <a:pt x="32" y="413"/>
                  </a:lnTo>
                  <a:lnTo>
                    <a:pt x="26" y="410"/>
                  </a:lnTo>
                  <a:lnTo>
                    <a:pt x="18" y="393"/>
                  </a:lnTo>
                  <a:lnTo>
                    <a:pt x="12" y="373"/>
                  </a:lnTo>
                  <a:lnTo>
                    <a:pt x="6" y="351"/>
                  </a:lnTo>
                  <a:lnTo>
                    <a:pt x="2" y="328"/>
                  </a:lnTo>
                  <a:lnTo>
                    <a:pt x="0" y="283"/>
                  </a:lnTo>
                  <a:lnTo>
                    <a:pt x="1" y="241"/>
                  </a:lnTo>
                  <a:lnTo>
                    <a:pt x="3" y="198"/>
                  </a:lnTo>
                  <a:lnTo>
                    <a:pt x="8" y="156"/>
                  </a:lnTo>
                  <a:lnTo>
                    <a:pt x="16" y="116"/>
                  </a:lnTo>
                  <a:lnTo>
                    <a:pt x="25" y="82"/>
                  </a:lnTo>
                  <a:lnTo>
                    <a:pt x="36" y="48"/>
                  </a:lnTo>
                  <a:lnTo>
                    <a:pt x="50" y="20"/>
                  </a:lnTo>
                  <a:lnTo>
                    <a:pt x="54" y="17"/>
                  </a:lnTo>
                  <a:lnTo>
                    <a:pt x="58" y="12"/>
                  </a:lnTo>
                  <a:lnTo>
                    <a:pt x="62" y="9"/>
                  </a:lnTo>
                  <a:lnTo>
                    <a:pt x="66" y="3"/>
                  </a:lnTo>
                  <a:lnTo>
                    <a:pt x="71" y="0"/>
                  </a:lnTo>
                  <a:lnTo>
                    <a:pt x="76" y="0"/>
                  </a:lnTo>
                  <a:lnTo>
                    <a:pt x="80" y="3"/>
                  </a:lnTo>
                  <a:lnTo>
                    <a:pt x="84" y="9"/>
                  </a:lnTo>
                  <a:lnTo>
                    <a:pt x="94" y="26"/>
                  </a:lnTo>
                  <a:lnTo>
                    <a:pt x="102"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17"/>
            <p:cNvSpPr>
              <a:spLocks/>
            </p:cNvSpPr>
            <p:nvPr/>
          </p:nvSpPr>
          <p:spPr bwMode="auto">
            <a:xfrm>
              <a:off x="8063388" y="6170848"/>
              <a:ext cx="103449" cy="106194"/>
            </a:xfrm>
            <a:custGeom>
              <a:avLst/>
              <a:gdLst>
                <a:gd name="T0" fmla="*/ 150 w 150"/>
                <a:gd name="T1" fmla="*/ 145 h 407"/>
                <a:gd name="T2" fmla="*/ 150 w 150"/>
                <a:gd name="T3" fmla="*/ 176 h 407"/>
                <a:gd name="T4" fmla="*/ 147 w 150"/>
                <a:gd name="T5" fmla="*/ 207 h 407"/>
                <a:gd name="T6" fmla="*/ 142 w 150"/>
                <a:gd name="T7" fmla="*/ 238 h 407"/>
                <a:gd name="T8" fmla="*/ 136 w 150"/>
                <a:gd name="T9" fmla="*/ 266 h 407"/>
                <a:gd name="T10" fmla="*/ 128 w 150"/>
                <a:gd name="T11" fmla="*/ 292 h 407"/>
                <a:gd name="T12" fmla="*/ 118 w 150"/>
                <a:gd name="T13" fmla="*/ 314 h 407"/>
                <a:gd name="T14" fmla="*/ 109 w 150"/>
                <a:gd name="T15" fmla="*/ 337 h 407"/>
                <a:gd name="T16" fmla="*/ 99 w 150"/>
                <a:gd name="T17" fmla="*/ 357 h 407"/>
                <a:gd name="T18" fmla="*/ 90 w 150"/>
                <a:gd name="T19" fmla="*/ 371 h 407"/>
                <a:gd name="T20" fmla="*/ 80 w 150"/>
                <a:gd name="T21" fmla="*/ 385 h 407"/>
                <a:gd name="T22" fmla="*/ 70 w 150"/>
                <a:gd name="T23" fmla="*/ 396 h 407"/>
                <a:gd name="T24" fmla="*/ 59 w 150"/>
                <a:gd name="T25" fmla="*/ 405 h 407"/>
                <a:gd name="T26" fmla="*/ 48 w 150"/>
                <a:gd name="T27" fmla="*/ 407 h 407"/>
                <a:gd name="T28" fmla="*/ 38 w 150"/>
                <a:gd name="T29" fmla="*/ 407 h 407"/>
                <a:gd name="T30" fmla="*/ 27 w 150"/>
                <a:gd name="T31" fmla="*/ 399 h 407"/>
                <a:gd name="T32" fmla="*/ 17 w 150"/>
                <a:gd name="T33" fmla="*/ 388 h 407"/>
                <a:gd name="T34" fmla="*/ 6 w 150"/>
                <a:gd name="T35" fmla="*/ 342 h 407"/>
                <a:gd name="T36" fmla="*/ 0 w 150"/>
                <a:gd name="T37" fmla="*/ 289 h 407"/>
                <a:gd name="T38" fmla="*/ 0 w 150"/>
                <a:gd name="T39" fmla="*/ 235 h 407"/>
                <a:gd name="T40" fmla="*/ 5 w 150"/>
                <a:gd name="T41" fmla="*/ 184 h 407"/>
                <a:gd name="T42" fmla="*/ 13 w 150"/>
                <a:gd name="T43" fmla="*/ 153 h 407"/>
                <a:gd name="T44" fmla="*/ 22 w 150"/>
                <a:gd name="T45" fmla="*/ 125 h 407"/>
                <a:gd name="T46" fmla="*/ 33 w 150"/>
                <a:gd name="T47" fmla="*/ 102 h 407"/>
                <a:gd name="T48" fmla="*/ 43 w 150"/>
                <a:gd name="T49" fmla="*/ 80 h 407"/>
                <a:gd name="T50" fmla="*/ 55 w 150"/>
                <a:gd name="T51" fmla="*/ 60 h 407"/>
                <a:gd name="T52" fmla="*/ 66 w 150"/>
                <a:gd name="T53" fmla="*/ 40 h 407"/>
                <a:gd name="T54" fmla="*/ 78 w 150"/>
                <a:gd name="T55" fmla="*/ 20 h 407"/>
                <a:gd name="T56" fmla="*/ 89 w 150"/>
                <a:gd name="T57" fmla="*/ 0 h 407"/>
                <a:gd name="T58" fmla="*/ 98 w 150"/>
                <a:gd name="T59" fmla="*/ 6 h 407"/>
                <a:gd name="T60" fmla="*/ 108 w 150"/>
                <a:gd name="T61" fmla="*/ 20 h 407"/>
                <a:gd name="T62" fmla="*/ 117 w 150"/>
                <a:gd name="T63" fmla="*/ 34 h 407"/>
                <a:gd name="T64" fmla="*/ 126 w 150"/>
                <a:gd name="T65" fmla="*/ 54 h 407"/>
                <a:gd name="T66" fmla="*/ 133 w 150"/>
                <a:gd name="T67" fmla="*/ 74 h 407"/>
                <a:gd name="T68" fmla="*/ 139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7" y="207"/>
                  </a:lnTo>
                  <a:lnTo>
                    <a:pt x="142" y="238"/>
                  </a:lnTo>
                  <a:lnTo>
                    <a:pt x="136" y="266"/>
                  </a:lnTo>
                  <a:lnTo>
                    <a:pt x="128" y="292"/>
                  </a:lnTo>
                  <a:lnTo>
                    <a:pt x="118" y="314"/>
                  </a:lnTo>
                  <a:lnTo>
                    <a:pt x="109" y="337"/>
                  </a:lnTo>
                  <a:lnTo>
                    <a:pt x="99" y="357"/>
                  </a:lnTo>
                  <a:lnTo>
                    <a:pt x="90" y="371"/>
                  </a:lnTo>
                  <a:lnTo>
                    <a:pt x="80" y="385"/>
                  </a:lnTo>
                  <a:lnTo>
                    <a:pt x="70" y="396"/>
                  </a:lnTo>
                  <a:lnTo>
                    <a:pt x="59" y="405"/>
                  </a:lnTo>
                  <a:lnTo>
                    <a:pt x="48" y="407"/>
                  </a:lnTo>
                  <a:lnTo>
                    <a:pt x="38" y="407"/>
                  </a:lnTo>
                  <a:lnTo>
                    <a:pt x="27" y="399"/>
                  </a:lnTo>
                  <a:lnTo>
                    <a:pt x="17" y="388"/>
                  </a:lnTo>
                  <a:lnTo>
                    <a:pt x="6" y="342"/>
                  </a:lnTo>
                  <a:lnTo>
                    <a:pt x="0" y="289"/>
                  </a:lnTo>
                  <a:lnTo>
                    <a:pt x="0" y="235"/>
                  </a:lnTo>
                  <a:lnTo>
                    <a:pt x="5" y="184"/>
                  </a:lnTo>
                  <a:lnTo>
                    <a:pt x="13" y="153"/>
                  </a:lnTo>
                  <a:lnTo>
                    <a:pt x="22" y="125"/>
                  </a:lnTo>
                  <a:lnTo>
                    <a:pt x="33" y="102"/>
                  </a:lnTo>
                  <a:lnTo>
                    <a:pt x="43" y="80"/>
                  </a:lnTo>
                  <a:lnTo>
                    <a:pt x="55" y="60"/>
                  </a:lnTo>
                  <a:lnTo>
                    <a:pt x="66" y="40"/>
                  </a:lnTo>
                  <a:lnTo>
                    <a:pt x="78" y="20"/>
                  </a:lnTo>
                  <a:lnTo>
                    <a:pt x="89" y="0"/>
                  </a:lnTo>
                  <a:lnTo>
                    <a:pt x="98" y="6"/>
                  </a:lnTo>
                  <a:lnTo>
                    <a:pt x="108" y="20"/>
                  </a:lnTo>
                  <a:lnTo>
                    <a:pt x="117" y="34"/>
                  </a:lnTo>
                  <a:lnTo>
                    <a:pt x="126" y="54"/>
                  </a:lnTo>
                  <a:lnTo>
                    <a:pt x="133" y="74"/>
                  </a:lnTo>
                  <a:lnTo>
                    <a:pt x="139"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8"/>
            <p:cNvSpPr>
              <a:spLocks/>
            </p:cNvSpPr>
            <p:nvPr/>
          </p:nvSpPr>
          <p:spPr bwMode="auto">
            <a:xfrm>
              <a:off x="7882352" y="6255907"/>
              <a:ext cx="187501" cy="194646"/>
            </a:xfrm>
            <a:custGeom>
              <a:avLst/>
              <a:gdLst>
                <a:gd name="T0" fmla="*/ 256 w 262"/>
                <a:gd name="T1" fmla="*/ 234 h 746"/>
                <a:gd name="T2" fmla="*/ 262 w 262"/>
                <a:gd name="T3" fmla="*/ 271 h 746"/>
                <a:gd name="T4" fmla="*/ 262 w 262"/>
                <a:gd name="T5" fmla="*/ 308 h 746"/>
                <a:gd name="T6" fmla="*/ 259 w 262"/>
                <a:gd name="T7" fmla="*/ 342 h 746"/>
                <a:gd name="T8" fmla="*/ 254 w 262"/>
                <a:gd name="T9" fmla="*/ 375 h 746"/>
                <a:gd name="T10" fmla="*/ 248 w 262"/>
                <a:gd name="T11" fmla="*/ 407 h 746"/>
                <a:gd name="T12" fmla="*/ 240 w 262"/>
                <a:gd name="T13" fmla="*/ 440 h 746"/>
                <a:gd name="T14" fmla="*/ 234 w 262"/>
                <a:gd name="T15" fmla="*/ 472 h 746"/>
                <a:gd name="T16" fmla="*/ 228 w 262"/>
                <a:gd name="T17" fmla="*/ 503 h 746"/>
                <a:gd name="T18" fmla="*/ 225 w 262"/>
                <a:gd name="T19" fmla="*/ 537 h 746"/>
                <a:gd name="T20" fmla="*/ 221 w 262"/>
                <a:gd name="T21" fmla="*/ 570 h 746"/>
                <a:gd name="T22" fmla="*/ 219 w 262"/>
                <a:gd name="T23" fmla="*/ 607 h 746"/>
                <a:gd name="T24" fmla="*/ 216 w 262"/>
                <a:gd name="T25" fmla="*/ 641 h 746"/>
                <a:gd name="T26" fmla="*/ 211 w 262"/>
                <a:gd name="T27" fmla="*/ 672 h 746"/>
                <a:gd name="T28" fmla="*/ 205 w 262"/>
                <a:gd name="T29" fmla="*/ 703 h 746"/>
                <a:gd name="T30" fmla="*/ 196 w 262"/>
                <a:gd name="T31" fmla="*/ 726 h 746"/>
                <a:gd name="T32" fmla="*/ 184 w 262"/>
                <a:gd name="T33" fmla="*/ 746 h 746"/>
                <a:gd name="T34" fmla="*/ 168 w 262"/>
                <a:gd name="T35" fmla="*/ 743 h 746"/>
                <a:gd name="T36" fmla="*/ 152 w 262"/>
                <a:gd name="T37" fmla="*/ 734 h 746"/>
                <a:gd name="T38" fmla="*/ 137 w 262"/>
                <a:gd name="T39" fmla="*/ 717 h 746"/>
                <a:gd name="T40" fmla="*/ 123 w 262"/>
                <a:gd name="T41" fmla="*/ 695 h 746"/>
                <a:gd name="T42" fmla="*/ 109 w 262"/>
                <a:gd name="T43" fmla="*/ 667 h 746"/>
                <a:gd name="T44" fmla="*/ 96 w 262"/>
                <a:gd name="T45" fmla="*/ 638 h 746"/>
                <a:gd name="T46" fmla="*/ 83 w 262"/>
                <a:gd name="T47" fmla="*/ 607 h 746"/>
                <a:gd name="T48" fmla="*/ 70 w 262"/>
                <a:gd name="T49" fmla="*/ 573 h 746"/>
                <a:gd name="T50" fmla="*/ 56 w 262"/>
                <a:gd name="T51" fmla="*/ 525 h 746"/>
                <a:gd name="T52" fmla="*/ 42 w 262"/>
                <a:gd name="T53" fmla="*/ 477 h 746"/>
                <a:gd name="T54" fmla="*/ 28 w 262"/>
                <a:gd name="T55" fmla="*/ 429 h 746"/>
                <a:gd name="T56" fmla="*/ 16 w 262"/>
                <a:gd name="T57" fmla="*/ 375 h 746"/>
                <a:gd name="T58" fmla="*/ 8 w 262"/>
                <a:gd name="T59" fmla="*/ 325 h 746"/>
                <a:gd name="T60" fmla="*/ 2 w 262"/>
                <a:gd name="T61" fmla="*/ 268 h 746"/>
                <a:gd name="T62" fmla="*/ 0 w 262"/>
                <a:gd name="T63" fmla="*/ 209 h 746"/>
                <a:gd name="T64" fmla="*/ 3 w 262"/>
                <a:gd name="T65" fmla="*/ 146 h 746"/>
                <a:gd name="T66" fmla="*/ 14 w 262"/>
                <a:gd name="T67" fmla="*/ 113 h 746"/>
                <a:gd name="T68" fmla="*/ 28 w 262"/>
                <a:gd name="T69" fmla="*/ 79 h 746"/>
                <a:gd name="T70" fmla="*/ 42 w 262"/>
                <a:gd name="T71" fmla="*/ 50 h 746"/>
                <a:gd name="T72" fmla="*/ 57 w 262"/>
                <a:gd name="T73" fmla="*/ 28 h 746"/>
                <a:gd name="T74" fmla="*/ 72 w 262"/>
                <a:gd name="T75" fmla="*/ 11 h 746"/>
                <a:gd name="T76" fmla="*/ 88 w 262"/>
                <a:gd name="T77" fmla="*/ 2 h 746"/>
                <a:gd name="T78" fmla="*/ 106 w 262"/>
                <a:gd name="T79" fmla="*/ 0 h 746"/>
                <a:gd name="T80" fmla="*/ 124 w 262"/>
                <a:gd name="T81" fmla="*/ 11 h 746"/>
                <a:gd name="T82" fmla="*/ 142 w 262"/>
                <a:gd name="T83" fmla="*/ 25 h 746"/>
                <a:gd name="T84" fmla="*/ 161 w 262"/>
                <a:gd name="T85" fmla="*/ 42 h 746"/>
                <a:gd name="T86" fmla="*/ 179 w 262"/>
                <a:gd name="T87" fmla="*/ 65 h 746"/>
                <a:gd name="T88" fmla="*/ 197 w 262"/>
                <a:gd name="T89" fmla="*/ 87 h 746"/>
                <a:gd name="T90" fmla="*/ 214 w 262"/>
                <a:gd name="T91" fmla="*/ 118 h 746"/>
                <a:gd name="T92" fmla="*/ 230 w 262"/>
                <a:gd name="T93" fmla="*/ 149 h 746"/>
                <a:gd name="T94" fmla="*/ 244 w 262"/>
                <a:gd name="T95" fmla="*/ 189 h 746"/>
                <a:gd name="T96" fmla="*/ 256 w 262"/>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 h="746">
                  <a:moveTo>
                    <a:pt x="256" y="234"/>
                  </a:moveTo>
                  <a:lnTo>
                    <a:pt x="262" y="271"/>
                  </a:lnTo>
                  <a:lnTo>
                    <a:pt x="262" y="308"/>
                  </a:lnTo>
                  <a:lnTo>
                    <a:pt x="259" y="342"/>
                  </a:lnTo>
                  <a:lnTo>
                    <a:pt x="254" y="375"/>
                  </a:lnTo>
                  <a:lnTo>
                    <a:pt x="248" y="407"/>
                  </a:lnTo>
                  <a:lnTo>
                    <a:pt x="240" y="440"/>
                  </a:lnTo>
                  <a:lnTo>
                    <a:pt x="234" y="472"/>
                  </a:lnTo>
                  <a:lnTo>
                    <a:pt x="228" y="503"/>
                  </a:lnTo>
                  <a:lnTo>
                    <a:pt x="225" y="537"/>
                  </a:lnTo>
                  <a:lnTo>
                    <a:pt x="221" y="570"/>
                  </a:lnTo>
                  <a:lnTo>
                    <a:pt x="219" y="607"/>
                  </a:lnTo>
                  <a:lnTo>
                    <a:pt x="216" y="641"/>
                  </a:lnTo>
                  <a:lnTo>
                    <a:pt x="211" y="672"/>
                  </a:lnTo>
                  <a:lnTo>
                    <a:pt x="205" y="703"/>
                  </a:lnTo>
                  <a:lnTo>
                    <a:pt x="196" y="726"/>
                  </a:lnTo>
                  <a:lnTo>
                    <a:pt x="184" y="746"/>
                  </a:lnTo>
                  <a:lnTo>
                    <a:pt x="168" y="743"/>
                  </a:lnTo>
                  <a:lnTo>
                    <a:pt x="152" y="734"/>
                  </a:lnTo>
                  <a:lnTo>
                    <a:pt x="137" y="717"/>
                  </a:lnTo>
                  <a:lnTo>
                    <a:pt x="123" y="695"/>
                  </a:lnTo>
                  <a:lnTo>
                    <a:pt x="109" y="667"/>
                  </a:lnTo>
                  <a:lnTo>
                    <a:pt x="96" y="638"/>
                  </a:lnTo>
                  <a:lnTo>
                    <a:pt x="83" y="607"/>
                  </a:lnTo>
                  <a:lnTo>
                    <a:pt x="70" y="573"/>
                  </a:lnTo>
                  <a:lnTo>
                    <a:pt x="56" y="525"/>
                  </a:lnTo>
                  <a:lnTo>
                    <a:pt x="42" y="477"/>
                  </a:lnTo>
                  <a:lnTo>
                    <a:pt x="28" y="429"/>
                  </a:lnTo>
                  <a:lnTo>
                    <a:pt x="16" y="375"/>
                  </a:lnTo>
                  <a:lnTo>
                    <a:pt x="8" y="325"/>
                  </a:lnTo>
                  <a:lnTo>
                    <a:pt x="2" y="268"/>
                  </a:lnTo>
                  <a:lnTo>
                    <a:pt x="0" y="209"/>
                  </a:lnTo>
                  <a:lnTo>
                    <a:pt x="3" y="146"/>
                  </a:lnTo>
                  <a:lnTo>
                    <a:pt x="14" y="113"/>
                  </a:lnTo>
                  <a:lnTo>
                    <a:pt x="28" y="79"/>
                  </a:lnTo>
                  <a:lnTo>
                    <a:pt x="42" y="50"/>
                  </a:lnTo>
                  <a:lnTo>
                    <a:pt x="57" y="28"/>
                  </a:lnTo>
                  <a:lnTo>
                    <a:pt x="72" y="11"/>
                  </a:lnTo>
                  <a:lnTo>
                    <a:pt x="88" y="2"/>
                  </a:lnTo>
                  <a:lnTo>
                    <a:pt x="106" y="0"/>
                  </a:lnTo>
                  <a:lnTo>
                    <a:pt x="124"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19"/>
            <p:cNvSpPr>
              <a:spLocks/>
            </p:cNvSpPr>
            <p:nvPr/>
          </p:nvSpPr>
          <p:spPr bwMode="auto">
            <a:xfrm>
              <a:off x="8095715" y="6266083"/>
              <a:ext cx="129311" cy="98888"/>
            </a:xfrm>
            <a:custGeom>
              <a:avLst/>
              <a:gdLst>
                <a:gd name="T0" fmla="*/ 159 w 175"/>
                <a:gd name="T1" fmla="*/ 28 h 379"/>
                <a:gd name="T2" fmla="*/ 170 w 175"/>
                <a:gd name="T3" fmla="*/ 68 h 379"/>
                <a:gd name="T4" fmla="*/ 175 w 175"/>
                <a:gd name="T5" fmla="*/ 113 h 379"/>
                <a:gd name="T6" fmla="*/ 175 w 175"/>
                <a:gd name="T7" fmla="*/ 164 h 379"/>
                <a:gd name="T8" fmla="*/ 173 w 175"/>
                <a:gd name="T9" fmla="*/ 212 h 379"/>
                <a:gd name="T10" fmla="*/ 169 w 175"/>
                <a:gd name="T11" fmla="*/ 240 h 379"/>
                <a:gd name="T12" fmla="*/ 163 w 175"/>
                <a:gd name="T13" fmla="*/ 266 h 379"/>
                <a:gd name="T14" fmla="*/ 157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2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0 w 175"/>
                <a:gd name="T57" fmla="*/ 48 h 379"/>
                <a:gd name="T58" fmla="*/ 67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40 w 175"/>
                <a:gd name="T73" fmla="*/ 3 h 379"/>
                <a:gd name="T74" fmla="*/ 144 w 175"/>
                <a:gd name="T75" fmla="*/ 6 h 379"/>
                <a:gd name="T76" fmla="*/ 150 w 175"/>
                <a:gd name="T77" fmla="*/ 11 h 379"/>
                <a:gd name="T78" fmla="*/ 155 w 175"/>
                <a:gd name="T79" fmla="*/ 20 h 379"/>
                <a:gd name="T80" fmla="*/ 159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9" y="28"/>
                  </a:moveTo>
                  <a:lnTo>
                    <a:pt x="170" y="68"/>
                  </a:lnTo>
                  <a:lnTo>
                    <a:pt x="175" y="113"/>
                  </a:lnTo>
                  <a:lnTo>
                    <a:pt x="175" y="164"/>
                  </a:lnTo>
                  <a:lnTo>
                    <a:pt x="173" y="212"/>
                  </a:lnTo>
                  <a:lnTo>
                    <a:pt x="169" y="240"/>
                  </a:lnTo>
                  <a:lnTo>
                    <a:pt x="163" y="266"/>
                  </a:lnTo>
                  <a:lnTo>
                    <a:pt x="157" y="291"/>
                  </a:lnTo>
                  <a:lnTo>
                    <a:pt x="149" y="311"/>
                  </a:lnTo>
                  <a:lnTo>
                    <a:pt x="140" y="331"/>
                  </a:lnTo>
                  <a:lnTo>
                    <a:pt x="131" y="348"/>
                  </a:lnTo>
                  <a:lnTo>
                    <a:pt x="120" y="362"/>
                  </a:lnTo>
                  <a:lnTo>
                    <a:pt x="110" y="370"/>
                  </a:lnTo>
                  <a:lnTo>
                    <a:pt x="98" y="376"/>
                  </a:lnTo>
                  <a:lnTo>
                    <a:pt x="85" y="379"/>
                  </a:lnTo>
                  <a:lnTo>
                    <a:pt x="74" y="376"/>
                  </a:lnTo>
                  <a:lnTo>
                    <a:pt x="62"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0" y="48"/>
                  </a:lnTo>
                  <a:lnTo>
                    <a:pt x="67" y="31"/>
                  </a:lnTo>
                  <a:lnTo>
                    <a:pt x="83" y="20"/>
                  </a:lnTo>
                  <a:lnTo>
                    <a:pt x="100" y="9"/>
                  </a:lnTo>
                  <a:lnTo>
                    <a:pt x="117" y="0"/>
                  </a:lnTo>
                  <a:lnTo>
                    <a:pt x="123" y="0"/>
                  </a:lnTo>
                  <a:lnTo>
                    <a:pt x="129" y="0"/>
                  </a:lnTo>
                  <a:lnTo>
                    <a:pt x="134" y="0"/>
                  </a:lnTo>
                  <a:lnTo>
                    <a:pt x="140" y="3"/>
                  </a:lnTo>
                  <a:lnTo>
                    <a:pt x="144" y="6"/>
                  </a:lnTo>
                  <a:lnTo>
                    <a:pt x="150" y="11"/>
                  </a:lnTo>
                  <a:lnTo>
                    <a:pt x="155" y="20"/>
                  </a:lnTo>
                  <a:lnTo>
                    <a:pt x="159"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20"/>
            <p:cNvSpPr>
              <a:spLocks/>
            </p:cNvSpPr>
            <p:nvPr/>
          </p:nvSpPr>
          <p:spPr bwMode="auto">
            <a:xfrm>
              <a:off x="8593564" y="6357665"/>
              <a:ext cx="122846" cy="113500"/>
            </a:xfrm>
            <a:custGeom>
              <a:avLst/>
              <a:gdLst>
                <a:gd name="T0" fmla="*/ 171 w 173"/>
                <a:gd name="T1" fmla="*/ 79 h 435"/>
                <a:gd name="T2" fmla="*/ 173 w 173"/>
                <a:gd name="T3" fmla="*/ 110 h 435"/>
                <a:gd name="T4" fmla="*/ 173 w 173"/>
                <a:gd name="T5" fmla="*/ 141 h 435"/>
                <a:gd name="T6" fmla="*/ 172 w 173"/>
                <a:gd name="T7" fmla="*/ 172 h 435"/>
                <a:gd name="T8" fmla="*/ 168 w 173"/>
                <a:gd name="T9" fmla="*/ 200 h 435"/>
                <a:gd name="T10" fmla="*/ 164 w 173"/>
                <a:gd name="T11" fmla="*/ 229 h 435"/>
                <a:gd name="T12" fmla="*/ 159 w 173"/>
                <a:gd name="T13" fmla="*/ 257 h 435"/>
                <a:gd name="T14" fmla="*/ 153 w 173"/>
                <a:gd name="T15" fmla="*/ 282 h 435"/>
                <a:gd name="T16" fmla="*/ 146 w 173"/>
                <a:gd name="T17" fmla="*/ 308 h 435"/>
                <a:gd name="T18" fmla="*/ 135 w 173"/>
                <a:gd name="T19" fmla="*/ 342 h 435"/>
                <a:gd name="T20" fmla="*/ 122 w 173"/>
                <a:gd name="T21" fmla="*/ 370 h 435"/>
                <a:gd name="T22" fmla="*/ 108 w 173"/>
                <a:gd name="T23" fmla="*/ 392 h 435"/>
                <a:gd name="T24" fmla="*/ 93 w 173"/>
                <a:gd name="T25" fmla="*/ 409 h 435"/>
                <a:gd name="T26" fmla="*/ 78 w 173"/>
                <a:gd name="T27" fmla="*/ 424 h 435"/>
                <a:gd name="T28" fmla="*/ 62 w 173"/>
                <a:gd name="T29" fmla="*/ 432 h 435"/>
                <a:gd name="T30" fmla="*/ 46 w 173"/>
                <a:gd name="T31" fmla="*/ 435 h 435"/>
                <a:gd name="T32" fmla="*/ 29 w 173"/>
                <a:gd name="T33" fmla="*/ 429 h 435"/>
                <a:gd name="T34" fmla="*/ 21 w 173"/>
                <a:gd name="T35" fmla="*/ 418 h 435"/>
                <a:gd name="T36" fmla="*/ 13 w 173"/>
                <a:gd name="T37" fmla="*/ 404 h 435"/>
                <a:gd name="T38" fmla="*/ 7 w 173"/>
                <a:gd name="T39" fmla="*/ 387 h 435"/>
                <a:gd name="T40" fmla="*/ 3 w 173"/>
                <a:gd name="T41" fmla="*/ 364 h 435"/>
                <a:gd name="T42" fmla="*/ 0 w 173"/>
                <a:gd name="T43" fmla="*/ 325 h 435"/>
                <a:gd name="T44" fmla="*/ 0 w 173"/>
                <a:gd name="T45" fmla="*/ 285 h 435"/>
                <a:gd name="T46" fmla="*/ 3 w 173"/>
                <a:gd name="T47" fmla="*/ 248 h 435"/>
                <a:gd name="T48" fmla="*/ 7 w 173"/>
                <a:gd name="T49" fmla="*/ 214 h 435"/>
                <a:gd name="T50" fmla="*/ 12 w 173"/>
                <a:gd name="T51" fmla="*/ 180 h 435"/>
                <a:gd name="T52" fmla="*/ 19 w 173"/>
                <a:gd name="T53" fmla="*/ 147 h 435"/>
                <a:gd name="T54" fmla="*/ 28 w 173"/>
                <a:gd name="T55" fmla="*/ 115 h 435"/>
                <a:gd name="T56" fmla="*/ 37 w 173"/>
                <a:gd name="T57" fmla="*/ 87 h 435"/>
                <a:gd name="T58" fmla="*/ 48 w 173"/>
                <a:gd name="T59" fmla="*/ 62 h 435"/>
                <a:gd name="T60" fmla="*/ 60 w 173"/>
                <a:gd name="T61" fmla="*/ 42 h 435"/>
                <a:gd name="T62" fmla="*/ 72 w 173"/>
                <a:gd name="T63" fmla="*/ 25 h 435"/>
                <a:gd name="T64" fmla="*/ 85 w 173"/>
                <a:gd name="T65" fmla="*/ 11 h 435"/>
                <a:gd name="T66" fmla="*/ 99 w 173"/>
                <a:gd name="T67" fmla="*/ 2 h 435"/>
                <a:gd name="T68" fmla="*/ 112 w 173"/>
                <a:gd name="T69" fmla="*/ 0 h 435"/>
                <a:gd name="T70" fmla="*/ 126 w 173"/>
                <a:gd name="T71" fmla="*/ 0 h 435"/>
                <a:gd name="T72" fmla="*/ 141 w 173"/>
                <a:gd name="T73" fmla="*/ 8 h 435"/>
                <a:gd name="T74" fmla="*/ 149 w 173"/>
                <a:gd name="T75" fmla="*/ 19 h 435"/>
                <a:gd name="T76" fmla="*/ 158 w 173"/>
                <a:gd name="T77" fmla="*/ 36 h 435"/>
                <a:gd name="T78" fmla="*/ 165 w 173"/>
                <a:gd name="T79" fmla="*/ 56 h 435"/>
                <a:gd name="T80" fmla="*/ 171 w 173"/>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435">
                  <a:moveTo>
                    <a:pt x="171" y="79"/>
                  </a:moveTo>
                  <a:lnTo>
                    <a:pt x="173" y="110"/>
                  </a:lnTo>
                  <a:lnTo>
                    <a:pt x="173" y="141"/>
                  </a:lnTo>
                  <a:lnTo>
                    <a:pt x="172" y="172"/>
                  </a:lnTo>
                  <a:lnTo>
                    <a:pt x="168" y="200"/>
                  </a:lnTo>
                  <a:lnTo>
                    <a:pt x="164" y="229"/>
                  </a:lnTo>
                  <a:lnTo>
                    <a:pt x="159" y="257"/>
                  </a:lnTo>
                  <a:lnTo>
                    <a:pt x="153" y="282"/>
                  </a:lnTo>
                  <a:lnTo>
                    <a:pt x="146" y="308"/>
                  </a:lnTo>
                  <a:lnTo>
                    <a:pt x="135" y="342"/>
                  </a:lnTo>
                  <a:lnTo>
                    <a:pt x="122" y="370"/>
                  </a:lnTo>
                  <a:lnTo>
                    <a:pt x="108" y="392"/>
                  </a:lnTo>
                  <a:lnTo>
                    <a:pt x="93" y="409"/>
                  </a:lnTo>
                  <a:lnTo>
                    <a:pt x="78" y="424"/>
                  </a:lnTo>
                  <a:lnTo>
                    <a:pt x="62" y="432"/>
                  </a:lnTo>
                  <a:lnTo>
                    <a:pt x="46" y="435"/>
                  </a:lnTo>
                  <a:lnTo>
                    <a:pt x="29" y="429"/>
                  </a:lnTo>
                  <a:lnTo>
                    <a:pt x="21" y="418"/>
                  </a:lnTo>
                  <a:lnTo>
                    <a:pt x="13" y="404"/>
                  </a:lnTo>
                  <a:lnTo>
                    <a:pt x="7" y="387"/>
                  </a:lnTo>
                  <a:lnTo>
                    <a:pt x="3" y="364"/>
                  </a:lnTo>
                  <a:lnTo>
                    <a:pt x="0" y="325"/>
                  </a:lnTo>
                  <a:lnTo>
                    <a:pt x="0" y="285"/>
                  </a:lnTo>
                  <a:lnTo>
                    <a:pt x="3" y="248"/>
                  </a:lnTo>
                  <a:lnTo>
                    <a:pt x="7" y="214"/>
                  </a:lnTo>
                  <a:lnTo>
                    <a:pt x="12" y="180"/>
                  </a:lnTo>
                  <a:lnTo>
                    <a:pt x="19" y="147"/>
                  </a:lnTo>
                  <a:lnTo>
                    <a:pt x="28" y="115"/>
                  </a:lnTo>
                  <a:lnTo>
                    <a:pt x="37" y="87"/>
                  </a:lnTo>
                  <a:lnTo>
                    <a:pt x="48" y="62"/>
                  </a:lnTo>
                  <a:lnTo>
                    <a:pt x="60" y="42"/>
                  </a:lnTo>
                  <a:lnTo>
                    <a:pt x="72" y="25"/>
                  </a:lnTo>
                  <a:lnTo>
                    <a:pt x="85" y="11"/>
                  </a:lnTo>
                  <a:lnTo>
                    <a:pt x="99" y="2"/>
                  </a:lnTo>
                  <a:lnTo>
                    <a:pt x="112" y="0"/>
                  </a:lnTo>
                  <a:lnTo>
                    <a:pt x="126" y="0"/>
                  </a:lnTo>
                  <a:lnTo>
                    <a:pt x="141" y="8"/>
                  </a:lnTo>
                  <a:lnTo>
                    <a:pt x="149" y="19"/>
                  </a:lnTo>
                  <a:lnTo>
                    <a:pt x="158" y="36"/>
                  </a:lnTo>
                  <a:lnTo>
                    <a:pt x="165" y="56"/>
                  </a:lnTo>
                  <a:lnTo>
                    <a:pt x="171"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21"/>
            <p:cNvSpPr>
              <a:spLocks/>
            </p:cNvSpPr>
            <p:nvPr/>
          </p:nvSpPr>
          <p:spPr bwMode="auto">
            <a:xfrm>
              <a:off x="8063388" y="6378278"/>
              <a:ext cx="109915" cy="81668"/>
            </a:xfrm>
            <a:custGeom>
              <a:avLst/>
              <a:gdLst>
                <a:gd name="T0" fmla="*/ 144 w 152"/>
                <a:gd name="T1" fmla="*/ 62 h 313"/>
                <a:gd name="T2" fmla="*/ 151 w 152"/>
                <a:gd name="T3" fmla="*/ 110 h 313"/>
                <a:gd name="T4" fmla="*/ 152 w 152"/>
                <a:gd name="T5" fmla="*/ 164 h 313"/>
                <a:gd name="T6" fmla="*/ 148 w 152"/>
                <a:gd name="T7" fmla="*/ 217 h 313"/>
                <a:gd name="T8" fmla="*/ 141 w 152"/>
                <a:gd name="T9" fmla="*/ 265 h 313"/>
                <a:gd name="T10" fmla="*/ 131 w 152"/>
                <a:gd name="T11" fmla="*/ 288 h 313"/>
                <a:gd name="T12" fmla="*/ 120 w 152"/>
                <a:gd name="T13" fmla="*/ 302 h 313"/>
                <a:gd name="T14" fmla="*/ 108 w 152"/>
                <a:gd name="T15" fmla="*/ 311 h 313"/>
                <a:gd name="T16" fmla="*/ 95 w 152"/>
                <a:gd name="T17" fmla="*/ 313 h 313"/>
                <a:gd name="T18" fmla="*/ 83 w 152"/>
                <a:gd name="T19" fmla="*/ 313 h 313"/>
                <a:gd name="T20" fmla="*/ 70 w 152"/>
                <a:gd name="T21" fmla="*/ 311 h 313"/>
                <a:gd name="T22" fmla="*/ 58 w 152"/>
                <a:gd name="T23" fmla="*/ 302 h 313"/>
                <a:gd name="T24" fmla="*/ 47 w 152"/>
                <a:gd name="T25" fmla="*/ 294 h 313"/>
                <a:gd name="T26" fmla="*/ 38 w 152"/>
                <a:gd name="T27" fmla="*/ 280 h 313"/>
                <a:gd name="T28" fmla="*/ 30 w 152"/>
                <a:gd name="T29" fmla="*/ 265 h 313"/>
                <a:gd name="T30" fmla="*/ 22 w 152"/>
                <a:gd name="T31" fmla="*/ 246 h 313"/>
                <a:gd name="T32" fmla="*/ 16 w 152"/>
                <a:gd name="T33" fmla="*/ 226 h 313"/>
                <a:gd name="T34" fmla="*/ 11 w 152"/>
                <a:gd name="T35" fmla="*/ 203 h 313"/>
                <a:gd name="T36" fmla="*/ 5 w 152"/>
                <a:gd name="T37" fmla="*/ 181 h 313"/>
                <a:gd name="T38" fmla="*/ 2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0 w 152"/>
                <a:gd name="T57" fmla="*/ 3 h 313"/>
                <a:gd name="T58" fmla="*/ 97 w 152"/>
                <a:gd name="T59" fmla="*/ 8 h 313"/>
                <a:gd name="T60" fmla="*/ 114 w 152"/>
                <a:gd name="T61" fmla="*/ 22 h 313"/>
                <a:gd name="T62" fmla="*/ 130 w 152"/>
                <a:gd name="T63" fmla="*/ 39 h 313"/>
                <a:gd name="T64" fmla="*/ 144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4" y="62"/>
                  </a:moveTo>
                  <a:lnTo>
                    <a:pt x="151" y="110"/>
                  </a:lnTo>
                  <a:lnTo>
                    <a:pt x="152" y="164"/>
                  </a:lnTo>
                  <a:lnTo>
                    <a:pt x="148"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2" y="246"/>
                  </a:lnTo>
                  <a:lnTo>
                    <a:pt x="16" y="226"/>
                  </a:lnTo>
                  <a:lnTo>
                    <a:pt x="11" y="203"/>
                  </a:lnTo>
                  <a:lnTo>
                    <a:pt x="5" y="181"/>
                  </a:lnTo>
                  <a:lnTo>
                    <a:pt x="2" y="158"/>
                  </a:lnTo>
                  <a:lnTo>
                    <a:pt x="0" y="133"/>
                  </a:lnTo>
                  <a:lnTo>
                    <a:pt x="1" y="104"/>
                  </a:lnTo>
                  <a:lnTo>
                    <a:pt x="4" y="79"/>
                  </a:lnTo>
                  <a:lnTo>
                    <a:pt x="8" y="56"/>
                  </a:lnTo>
                  <a:lnTo>
                    <a:pt x="14" y="36"/>
                  </a:lnTo>
                  <a:lnTo>
                    <a:pt x="29" y="17"/>
                  </a:lnTo>
                  <a:lnTo>
                    <a:pt x="46" y="5"/>
                  </a:lnTo>
                  <a:lnTo>
                    <a:pt x="63" y="0"/>
                  </a:lnTo>
                  <a:lnTo>
                    <a:pt x="80" y="3"/>
                  </a:lnTo>
                  <a:lnTo>
                    <a:pt x="97" y="8"/>
                  </a:lnTo>
                  <a:lnTo>
                    <a:pt x="114" y="22"/>
                  </a:lnTo>
                  <a:lnTo>
                    <a:pt x="130" y="39"/>
                  </a:lnTo>
                  <a:lnTo>
                    <a:pt x="144"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22"/>
            <p:cNvSpPr>
              <a:spLocks/>
            </p:cNvSpPr>
            <p:nvPr/>
          </p:nvSpPr>
          <p:spPr bwMode="auto">
            <a:xfrm>
              <a:off x="8677617" y="6445334"/>
              <a:ext cx="135777" cy="93670"/>
            </a:xfrm>
            <a:custGeom>
              <a:avLst/>
              <a:gdLst>
                <a:gd name="T0" fmla="*/ 173 w 190"/>
                <a:gd name="T1" fmla="*/ 25 h 359"/>
                <a:gd name="T2" fmla="*/ 182 w 190"/>
                <a:gd name="T3" fmla="*/ 71 h 359"/>
                <a:gd name="T4" fmla="*/ 188 w 190"/>
                <a:gd name="T5" fmla="*/ 119 h 359"/>
                <a:gd name="T6" fmla="*/ 190 w 190"/>
                <a:gd name="T7" fmla="*/ 167 h 359"/>
                <a:gd name="T8" fmla="*/ 187 w 190"/>
                <a:gd name="T9" fmla="*/ 215 h 359"/>
                <a:gd name="T10" fmla="*/ 179 w 190"/>
                <a:gd name="T11" fmla="*/ 237 h 359"/>
                <a:gd name="T12" fmla="*/ 169 w 190"/>
                <a:gd name="T13" fmla="*/ 257 h 359"/>
                <a:gd name="T14" fmla="*/ 159 w 190"/>
                <a:gd name="T15" fmla="*/ 274 h 359"/>
                <a:gd name="T16" fmla="*/ 150 w 190"/>
                <a:gd name="T17" fmla="*/ 291 h 359"/>
                <a:gd name="T18" fmla="*/ 140 w 190"/>
                <a:gd name="T19" fmla="*/ 305 h 359"/>
                <a:gd name="T20" fmla="*/ 130 w 190"/>
                <a:gd name="T21" fmla="*/ 319 h 359"/>
                <a:gd name="T22" fmla="*/ 119 w 190"/>
                <a:gd name="T23" fmla="*/ 331 h 359"/>
                <a:gd name="T24" fmla="*/ 109 w 190"/>
                <a:gd name="T25" fmla="*/ 339 h 359"/>
                <a:gd name="T26" fmla="*/ 97 w 190"/>
                <a:gd name="T27" fmla="*/ 348 h 359"/>
                <a:gd name="T28" fmla="*/ 87 w 190"/>
                <a:gd name="T29" fmla="*/ 353 h 359"/>
                <a:gd name="T30" fmla="*/ 75 w 190"/>
                <a:gd name="T31" fmla="*/ 356 h 359"/>
                <a:gd name="T32" fmla="*/ 63 w 190"/>
                <a:gd name="T33" fmla="*/ 359 h 359"/>
                <a:gd name="T34" fmla="*/ 53 w 190"/>
                <a:gd name="T35" fmla="*/ 359 h 359"/>
                <a:gd name="T36" fmla="*/ 41 w 190"/>
                <a:gd name="T37" fmla="*/ 356 h 359"/>
                <a:gd name="T38" fmla="*/ 30 w 190"/>
                <a:gd name="T39" fmla="*/ 353 h 359"/>
                <a:gd name="T40" fmla="*/ 18 w 190"/>
                <a:gd name="T41" fmla="*/ 348 h 359"/>
                <a:gd name="T42" fmla="*/ 3 w 190"/>
                <a:gd name="T43" fmla="*/ 311 h 359"/>
                <a:gd name="T44" fmla="*/ 0 w 190"/>
                <a:gd name="T45" fmla="*/ 260 h 359"/>
                <a:gd name="T46" fmla="*/ 2 w 190"/>
                <a:gd name="T47" fmla="*/ 206 h 359"/>
                <a:gd name="T48" fmla="*/ 3 w 190"/>
                <a:gd name="T49" fmla="*/ 155 h 359"/>
                <a:gd name="T50" fmla="*/ 14 w 190"/>
                <a:gd name="T51" fmla="*/ 121 h 359"/>
                <a:gd name="T52" fmla="*/ 25 w 190"/>
                <a:gd name="T53" fmla="*/ 93 h 359"/>
                <a:gd name="T54" fmla="*/ 38 w 190"/>
                <a:gd name="T55" fmla="*/ 71 h 359"/>
                <a:gd name="T56" fmla="*/ 52 w 190"/>
                <a:gd name="T57" fmla="*/ 51 h 359"/>
                <a:gd name="T58" fmla="*/ 65 w 190"/>
                <a:gd name="T59" fmla="*/ 37 h 359"/>
                <a:gd name="T60" fmla="*/ 79 w 190"/>
                <a:gd name="T61" fmla="*/ 23 h 359"/>
                <a:gd name="T62" fmla="*/ 94 w 190"/>
                <a:gd name="T63" fmla="*/ 11 h 359"/>
                <a:gd name="T64" fmla="*/ 109 w 190"/>
                <a:gd name="T65" fmla="*/ 0 h 359"/>
                <a:gd name="T66" fmla="*/ 117 w 190"/>
                <a:gd name="T67" fmla="*/ 0 h 359"/>
                <a:gd name="T68" fmla="*/ 127 w 190"/>
                <a:gd name="T69" fmla="*/ 0 h 359"/>
                <a:gd name="T70" fmla="*/ 134 w 190"/>
                <a:gd name="T71" fmla="*/ 0 h 359"/>
                <a:gd name="T72" fmla="*/ 143 w 190"/>
                <a:gd name="T73" fmla="*/ 3 h 359"/>
                <a:gd name="T74" fmla="*/ 150 w 190"/>
                <a:gd name="T75" fmla="*/ 8 h 359"/>
                <a:gd name="T76" fmla="*/ 158 w 190"/>
                <a:gd name="T77" fmla="*/ 14 h 359"/>
                <a:gd name="T78" fmla="*/ 166 w 190"/>
                <a:gd name="T79" fmla="*/ 20 h 359"/>
                <a:gd name="T80" fmla="*/ 173 w 190"/>
                <a:gd name="T81"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59">
                  <a:moveTo>
                    <a:pt x="173" y="25"/>
                  </a:moveTo>
                  <a:lnTo>
                    <a:pt x="182" y="71"/>
                  </a:lnTo>
                  <a:lnTo>
                    <a:pt x="188" y="119"/>
                  </a:lnTo>
                  <a:lnTo>
                    <a:pt x="190" y="167"/>
                  </a:lnTo>
                  <a:lnTo>
                    <a:pt x="187" y="215"/>
                  </a:lnTo>
                  <a:lnTo>
                    <a:pt x="179" y="237"/>
                  </a:lnTo>
                  <a:lnTo>
                    <a:pt x="169" y="257"/>
                  </a:lnTo>
                  <a:lnTo>
                    <a:pt x="159" y="274"/>
                  </a:lnTo>
                  <a:lnTo>
                    <a:pt x="150" y="291"/>
                  </a:lnTo>
                  <a:lnTo>
                    <a:pt x="140" y="305"/>
                  </a:lnTo>
                  <a:lnTo>
                    <a:pt x="130" y="319"/>
                  </a:lnTo>
                  <a:lnTo>
                    <a:pt x="119" y="331"/>
                  </a:lnTo>
                  <a:lnTo>
                    <a:pt x="109" y="339"/>
                  </a:lnTo>
                  <a:lnTo>
                    <a:pt x="97" y="348"/>
                  </a:lnTo>
                  <a:lnTo>
                    <a:pt x="87" y="353"/>
                  </a:lnTo>
                  <a:lnTo>
                    <a:pt x="75" y="356"/>
                  </a:lnTo>
                  <a:lnTo>
                    <a:pt x="63" y="359"/>
                  </a:lnTo>
                  <a:lnTo>
                    <a:pt x="53" y="359"/>
                  </a:lnTo>
                  <a:lnTo>
                    <a:pt x="41" y="356"/>
                  </a:lnTo>
                  <a:lnTo>
                    <a:pt x="30" y="353"/>
                  </a:lnTo>
                  <a:lnTo>
                    <a:pt x="18" y="348"/>
                  </a:lnTo>
                  <a:lnTo>
                    <a:pt x="3" y="311"/>
                  </a:lnTo>
                  <a:lnTo>
                    <a:pt x="0" y="260"/>
                  </a:lnTo>
                  <a:lnTo>
                    <a:pt x="2" y="206"/>
                  </a:lnTo>
                  <a:lnTo>
                    <a:pt x="3" y="155"/>
                  </a:lnTo>
                  <a:lnTo>
                    <a:pt x="14" y="121"/>
                  </a:lnTo>
                  <a:lnTo>
                    <a:pt x="25" y="93"/>
                  </a:lnTo>
                  <a:lnTo>
                    <a:pt x="38" y="71"/>
                  </a:lnTo>
                  <a:lnTo>
                    <a:pt x="52" y="51"/>
                  </a:lnTo>
                  <a:lnTo>
                    <a:pt x="65" y="37"/>
                  </a:lnTo>
                  <a:lnTo>
                    <a:pt x="79" y="23"/>
                  </a:lnTo>
                  <a:lnTo>
                    <a:pt x="94" y="11"/>
                  </a:lnTo>
                  <a:lnTo>
                    <a:pt x="109" y="0"/>
                  </a:lnTo>
                  <a:lnTo>
                    <a:pt x="117" y="0"/>
                  </a:lnTo>
                  <a:lnTo>
                    <a:pt x="127" y="0"/>
                  </a:lnTo>
                  <a:lnTo>
                    <a:pt x="134" y="0"/>
                  </a:lnTo>
                  <a:lnTo>
                    <a:pt x="143"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23"/>
            <p:cNvSpPr>
              <a:spLocks/>
            </p:cNvSpPr>
            <p:nvPr/>
          </p:nvSpPr>
          <p:spPr bwMode="auto">
            <a:xfrm>
              <a:off x="8490115" y="6462294"/>
              <a:ext cx="174571" cy="194646"/>
            </a:xfrm>
            <a:custGeom>
              <a:avLst/>
              <a:gdLst>
                <a:gd name="T0" fmla="*/ 228 w 245"/>
                <a:gd name="T1" fmla="*/ 246 h 746"/>
                <a:gd name="T2" fmla="*/ 237 w 245"/>
                <a:gd name="T3" fmla="*/ 271 h 746"/>
                <a:gd name="T4" fmla="*/ 243 w 245"/>
                <a:gd name="T5" fmla="*/ 302 h 746"/>
                <a:gd name="T6" fmla="*/ 245 w 245"/>
                <a:gd name="T7" fmla="*/ 336 h 746"/>
                <a:gd name="T8" fmla="*/ 243 w 245"/>
                <a:gd name="T9" fmla="*/ 373 h 746"/>
                <a:gd name="T10" fmla="*/ 234 w 245"/>
                <a:gd name="T11" fmla="*/ 430 h 746"/>
                <a:gd name="T12" fmla="*/ 224 w 245"/>
                <a:gd name="T13" fmla="*/ 486 h 746"/>
                <a:gd name="T14" fmla="*/ 210 w 245"/>
                <a:gd name="T15" fmla="*/ 540 h 746"/>
                <a:gd name="T16" fmla="*/ 195 w 245"/>
                <a:gd name="T17" fmla="*/ 588 h 746"/>
                <a:gd name="T18" fmla="*/ 178 w 245"/>
                <a:gd name="T19" fmla="*/ 636 h 746"/>
                <a:gd name="T20" fmla="*/ 160 w 245"/>
                <a:gd name="T21" fmla="*/ 678 h 746"/>
                <a:gd name="T22" fmla="*/ 140 w 245"/>
                <a:gd name="T23" fmla="*/ 715 h 746"/>
                <a:gd name="T24" fmla="*/ 120 w 245"/>
                <a:gd name="T25" fmla="*/ 746 h 746"/>
                <a:gd name="T26" fmla="*/ 105 w 245"/>
                <a:gd name="T27" fmla="*/ 743 h 746"/>
                <a:gd name="T28" fmla="*/ 93 w 245"/>
                <a:gd name="T29" fmla="*/ 732 h 746"/>
                <a:gd name="T30" fmla="*/ 80 w 245"/>
                <a:gd name="T31" fmla="*/ 715 h 746"/>
                <a:gd name="T32" fmla="*/ 68 w 245"/>
                <a:gd name="T33" fmla="*/ 695 h 746"/>
                <a:gd name="T34" fmla="*/ 57 w 245"/>
                <a:gd name="T35" fmla="*/ 673 h 746"/>
                <a:gd name="T36" fmla="*/ 45 w 245"/>
                <a:gd name="T37" fmla="*/ 650 h 746"/>
                <a:gd name="T38" fmla="*/ 34 w 245"/>
                <a:gd name="T39" fmla="*/ 627 h 746"/>
                <a:gd name="T40" fmla="*/ 22 w 245"/>
                <a:gd name="T41" fmla="*/ 605 h 746"/>
                <a:gd name="T42" fmla="*/ 11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5 w 245"/>
                <a:gd name="T69" fmla="*/ 3 h 746"/>
                <a:gd name="T70" fmla="*/ 98 w 245"/>
                <a:gd name="T71" fmla="*/ 0 h 746"/>
                <a:gd name="T72" fmla="*/ 111 w 245"/>
                <a:gd name="T73" fmla="*/ 6 h 746"/>
                <a:gd name="T74" fmla="*/ 126 w 245"/>
                <a:gd name="T75" fmla="*/ 28 h 746"/>
                <a:gd name="T76" fmla="*/ 142 w 245"/>
                <a:gd name="T77" fmla="*/ 51 h 746"/>
                <a:gd name="T78" fmla="*/ 157 w 245"/>
                <a:gd name="T79" fmla="*/ 79 h 746"/>
                <a:gd name="T80" fmla="*/ 172 w 245"/>
                <a:gd name="T81" fmla="*/ 110 h 746"/>
                <a:gd name="T82" fmla="*/ 187 w 245"/>
                <a:gd name="T83" fmla="*/ 144 h 746"/>
                <a:gd name="T84" fmla="*/ 200 w 245"/>
                <a:gd name="T85" fmla="*/ 178 h 746"/>
                <a:gd name="T86" fmla="*/ 214 w 245"/>
                <a:gd name="T87" fmla="*/ 212 h 746"/>
                <a:gd name="T88" fmla="*/ 228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8" y="246"/>
                  </a:moveTo>
                  <a:lnTo>
                    <a:pt x="237" y="271"/>
                  </a:lnTo>
                  <a:lnTo>
                    <a:pt x="243" y="302"/>
                  </a:lnTo>
                  <a:lnTo>
                    <a:pt x="245" y="336"/>
                  </a:lnTo>
                  <a:lnTo>
                    <a:pt x="243" y="373"/>
                  </a:lnTo>
                  <a:lnTo>
                    <a:pt x="234" y="430"/>
                  </a:lnTo>
                  <a:lnTo>
                    <a:pt x="224" y="486"/>
                  </a:lnTo>
                  <a:lnTo>
                    <a:pt x="210" y="540"/>
                  </a:lnTo>
                  <a:lnTo>
                    <a:pt x="195" y="588"/>
                  </a:lnTo>
                  <a:lnTo>
                    <a:pt x="178" y="636"/>
                  </a:lnTo>
                  <a:lnTo>
                    <a:pt x="160" y="678"/>
                  </a:lnTo>
                  <a:lnTo>
                    <a:pt x="140" y="715"/>
                  </a:lnTo>
                  <a:lnTo>
                    <a:pt x="120" y="746"/>
                  </a:lnTo>
                  <a:lnTo>
                    <a:pt x="105" y="743"/>
                  </a:lnTo>
                  <a:lnTo>
                    <a:pt x="93" y="732"/>
                  </a:lnTo>
                  <a:lnTo>
                    <a:pt x="80" y="715"/>
                  </a:lnTo>
                  <a:lnTo>
                    <a:pt x="68" y="695"/>
                  </a:lnTo>
                  <a:lnTo>
                    <a:pt x="57" y="673"/>
                  </a:lnTo>
                  <a:lnTo>
                    <a:pt x="45" y="650"/>
                  </a:lnTo>
                  <a:lnTo>
                    <a:pt x="34" y="627"/>
                  </a:lnTo>
                  <a:lnTo>
                    <a:pt x="22" y="605"/>
                  </a:lnTo>
                  <a:lnTo>
                    <a:pt x="11"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5" y="3"/>
                  </a:lnTo>
                  <a:lnTo>
                    <a:pt x="98" y="0"/>
                  </a:lnTo>
                  <a:lnTo>
                    <a:pt x="111" y="6"/>
                  </a:lnTo>
                  <a:lnTo>
                    <a:pt x="126" y="28"/>
                  </a:lnTo>
                  <a:lnTo>
                    <a:pt x="142" y="51"/>
                  </a:lnTo>
                  <a:lnTo>
                    <a:pt x="157" y="79"/>
                  </a:lnTo>
                  <a:lnTo>
                    <a:pt x="172" y="110"/>
                  </a:lnTo>
                  <a:lnTo>
                    <a:pt x="187" y="144"/>
                  </a:lnTo>
                  <a:lnTo>
                    <a:pt x="200" y="178"/>
                  </a:lnTo>
                  <a:lnTo>
                    <a:pt x="214" y="212"/>
                  </a:lnTo>
                  <a:lnTo>
                    <a:pt x="228"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4"/>
            <p:cNvSpPr>
              <a:spLocks/>
            </p:cNvSpPr>
            <p:nvPr/>
          </p:nvSpPr>
          <p:spPr bwMode="auto">
            <a:xfrm>
              <a:off x="8690548" y="6558051"/>
              <a:ext cx="129311" cy="91582"/>
            </a:xfrm>
            <a:custGeom>
              <a:avLst/>
              <a:gdLst>
                <a:gd name="T0" fmla="*/ 175 w 187"/>
                <a:gd name="T1" fmla="*/ 82 h 351"/>
                <a:gd name="T2" fmla="*/ 181 w 187"/>
                <a:gd name="T3" fmla="*/ 111 h 351"/>
                <a:gd name="T4" fmla="*/ 186 w 187"/>
                <a:gd name="T5" fmla="*/ 142 h 351"/>
                <a:gd name="T6" fmla="*/ 187 w 187"/>
                <a:gd name="T7" fmla="*/ 176 h 351"/>
                <a:gd name="T8" fmla="*/ 185 w 187"/>
                <a:gd name="T9" fmla="*/ 210 h 351"/>
                <a:gd name="T10" fmla="*/ 183 w 187"/>
                <a:gd name="T11" fmla="*/ 235 h 351"/>
                <a:gd name="T12" fmla="*/ 178 w 187"/>
                <a:gd name="T13" fmla="*/ 258 h 351"/>
                <a:gd name="T14" fmla="*/ 172 w 187"/>
                <a:gd name="T15" fmla="*/ 277 h 351"/>
                <a:gd name="T16" fmla="*/ 166 w 187"/>
                <a:gd name="T17" fmla="*/ 297 h 351"/>
                <a:gd name="T18" fmla="*/ 157 w 187"/>
                <a:gd name="T19" fmla="*/ 314 h 351"/>
                <a:gd name="T20" fmla="*/ 149 w 187"/>
                <a:gd name="T21" fmla="*/ 328 h 351"/>
                <a:gd name="T22" fmla="*/ 140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3 w 187"/>
                <a:gd name="T39" fmla="*/ 212 h 351"/>
                <a:gd name="T40" fmla="*/ 3 w 187"/>
                <a:gd name="T41" fmla="*/ 167 h 351"/>
                <a:gd name="T42" fmla="*/ 0 w 187"/>
                <a:gd name="T43" fmla="*/ 145 h 351"/>
                <a:gd name="T44" fmla="*/ 0 w 187"/>
                <a:gd name="T45" fmla="*/ 119 h 351"/>
                <a:gd name="T46" fmla="*/ 1 w 187"/>
                <a:gd name="T47" fmla="*/ 94 h 351"/>
                <a:gd name="T48" fmla="*/ 5 w 187"/>
                <a:gd name="T49" fmla="*/ 71 h 351"/>
                <a:gd name="T50" fmla="*/ 13 w 187"/>
                <a:gd name="T51" fmla="*/ 51 h 351"/>
                <a:gd name="T52" fmla="*/ 23 w 187"/>
                <a:gd name="T53" fmla="*/ 31 h 351"/>
                <a:gd name="T54" fmla="*/ 32 w 187"/>
                <a:gd name="T55" fmla="*/ 20 h 351"/>
                <a:gd name="T56" fmla="*/ 43 w 187"/>
                <a:gd name="T57" fmla="*/ 9 h 351"/>
                <a:gd name="T58" fmla="*/ 55 w 187"/>
                <a:gd name="T59" fmla="*/ 3 h 351"/>
                <a:gd name="T60" fmla="*/ 65 w 187"/>
                <a:gd name="T61" fmla="*/ 0 h 351"/>
                <a:gd name="T62" fmla="*/ 77 w 187"/>
                <a:gd name="T63" fmla="*/ 0 h 351"/>
                <a:gd name="T64" fmla="*/ 88 w 187"/>
                <a:gd name="T65" fmla="*/ 3 h 351"/>
                <a:gd name="T66" fmla="*/ 100 w 187"/>
                <a:gd name="T67" fmla="*/ 6 h 351"/>
                <a:gd name="T68" fmla="*/ 113 w 187"/>
                <a:gd name="T69" fmla="*/ 15 h 351"/>
                <a:gd name="T70" fmla="*/ 123 w 187"/>
                <a:gd name="T71" fmla="*/ 23 h 351"/>
                <a:gd name="T72" fmla="*/ 135 w 187"/>
                <a:gd name="T73" fmla="*/ 31 h 351"/>
                <a:gd name="T74" fmla="*/ 146 w 187"/>
                <a:gd name="T75" fmla="*/ 43 h 351"/>
                <a:gd name="T76" fmla="*/ 156 w 187"/>
                <a:gd name="T77" fmla="*/ 57 h 351"/>
                <a:gd name="T78" fmla="*/ 166 w 187"/>
                <a:gd name="T79" fmla="*/ 68 h 351"/>
                <a:gd name="T80" fmla="*/ 175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5" y="82"/>
                  </a:moveTo>
                  <a:lnTo>
                    <a:pt x="181" y="111"/>
                  </a:lnTo>
                  <a:lnTo>
                    <a:pt x="186" y="142"/>
                  </a:lnTo>
                  <a:lnTo>
                    <a:pt x="187" y="176"/>
                  </a:lnTo>
                  <a:lnTo>
                    <a:pt x="185" y="210"/>
                  </a:lnTo>
                  <a:lnTo>
                    <a:pt x="183" y="235"/>
                  </a:lnTo>
                  <a:lnTo>
                    <a:pt x="178" y="258"/>
                  </a:lnTo>
                  <a:lnTo>
                    <a:pt x="172" y="277"/>
                  </a:lnTo>
                  <a:lnTo>
                    <a:pt x="166" y="297"/>
                  </a:lnTo>
                  <a:lnTo>
                    <a:pt x="157" y="314"/>
                  </a:lnTo>
                  <a:lnTo>
                    <a:pt x="149" y="328"/>
                  </a:lnTo>
                  <a:lnTo>
                    <a:pt x="140" y="340"/>
                  </a:lnTo>
                  <a:lnTo>
                    <a:pt x="131" y="348"/>
                  </a:lnTo>
                  <a:lnTo>
                    <a:pt x="111" y="351"/>
                  </a:lnTo>
                  <a:lnTo>
                    <a:pt x="92" y="342"/>
                  </a:lnTo>
                  <a:lnTo>
                    <a:pt x="73" y="331"/>
                  </a:lnTo>
                  <a:lnTo>
                    <a:pt x="56" y="311"/>
                  </a:lnTo>
                  <a:lnTo>
                    <a:pt x="40" y="283"/>
                  </a:lnTo>
                  <a:lnTo>
                    <a:pt x="25" y="252"/>
                  </a:lnTo>
                  <a:lnTo>
                    <a:pt x="13" y="212"/>
                  </a:lnTo>
                  <a:lnTo>
                    <a:pt x="3" y="167"/>
                  </a:lnTo>
                  <a:lnTo>
                    <a:pt x="0" y="145"/>
                  </a:lnTo>
                  <a:lnTo>
                    <a:pt x="0" y="119"/>
                  </a:lnTo>
                  <a:lnTo>
                    <a:pt x="1" y="94"/>
                  </a:lnTo>
                  <a:lnTo>
                    <a:pt x="5" y="71"/>
                  </a:lnTo>
                  <a:lnTo>
                    <a:pt x="13" y="51"/>
                  </a:lnTo>
                  <a:lnTo>
                    <a:pt x="23" y="31"/>
                  </a:lnTo>
                  <a:lnTo>
                    <a:pt x="32" y="20"/>
                  </a:lnTo>
                  <a:lnTo>
                    <a:pt x="43" y="9"/>
                  </a:lnTo>
                  <a:lnTo>
                    <a:pt x="55" y="3"/>
                  </a:lnTo>
                  <a:lnTo>
                    <a:pt x="65" y="0"/>
                  </a:lnTo>
                  <a:lnTo>
                    <a:pt x="77" y="0"/>
                  </a:lnTo>
                  <a:lnTo>
                    <a:pt x="88" y="3"/>
                  </a:lnTo>
                  <a:lnTo>
                    <a:pt x="100" y="6"/>
                  </a:lnTo>
                  <a:lnTo>
                    <a:pt x="113" y="15"/>
                  </a:lnTo>
                  <a:lnTo>
                    <a:pt x="123" y="23"/>
                  </a:lnTo>
                  <a:lnTo>
                    <a:pt x="135" y="31"/>
                  </a:lnTo>
                  <a:lnTo>
                    <a:pt x="146" y="43"/>
                  </a:lnTo>
                  <a:lnTo>
                    <a:pt x="156" y="57"/>
                  </a:lnTo>
                  <a:lnTo>
                    <a:pt x="166"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5"/>
            <p:cNvSpPr>
              <a:spLocks/>
            </p:cNvSpPr>
            <p:nvPr/>
          </p:nvSpPr>
          <p:spPr bwMode="auto">
            <a:xfrm>
              <a:off x="8632357" y="6639197"/>
              <a:ext cx="90518" cy="84798"/>
            </a:xfrm>
            <a:custGeom>
              <a:avLst/>
              <a:gdLst>
                <a:gd name="T0" fmla="*/ 121 w 127"/>
                <a:gd name="T1" fmla="*/ 111 h 325"/>
                <a:gd name="T2" fmla="*/ 124 w 127"/>
                <a:gd name="T3" fmla="*/ 144 h 325"/>
                <a:gd name="T4" fmla="*/ 127 w 127"/>
                <a:gd name="T5" fmla="*/ 178 h 325"/>
                <a:gd name="T6" fmla="*/ 126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8 h 325"/>
                <a:gd name="T18" fmla="*/ 95 w 127"/>
                <a:gd name="T19" fmla="*/ 317 h 325"/>
                <a:gd name="T20" fmla="*/ 86 w 127"/>
                <a:gd name="T21" fmla="*/ 323 h 325"/>
                <a:gd name="T22" fmla="*/ 79 w 127"/>
                <a:gd name="T23" fmla="*/ 325 h 325"/>
                <a:gd name="T24" fmla="*/ 70 w 127"/>
                <a:gd name="T25" fmla="*/ 325 h 325"/>
                <a:gd name="T26" fmla="*/ 60 w 127"/>
                <a:gd name="T27" fmla="*/ 323 h 325"/>
                <a:gd name="T28" fmla="*/ 50 w 127"/>
                <a:gd name="T29" fmla="*/ 317 h 325"/>
                <a:gd name="T30" fmla="*/ 41 w 127"/>
                <a:gd name="T31" fmla="*/ 306 h 325"/>
                <a:gd name="T32" fmla="*/ 31 w 127"/>
                <a:gd name="T33" fmla="*/ 291 h 325"/>
                <a:gd name="T34" fmla="*/ 23 w 127"/>
                <a:gd name="T35" fmla="*/ 274 h 325"/>
                <a:gd name="T36" fmla="*/ 15 w 127"/>
                <a:gd name="T37" fmla="*/ 255 h 325"/>
                <a:gd name="T38" fmla="*/ 9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0 w 127"/>
                <a:gd name="T55" fmla="*/ 3 h 325"/>
                <a:gd name="T56" fmla="*/ 41 w 127"/>
                <a:gd name="T57" fmla="*/ 0 h 325"/>
                <a:gd name="T58" fmla="*/ 50 w 127"/>
                <a:gd name="T59" fmla="*/ 3 h 325"/>
                <a:gd name="T60" fmla="*/ 61 w 127"/>
                <a:gd name="T61" fmla="*/ 6 h 325"/>
                <a:gd name="T62" fmla="*/ 71 w 127"/>
                <a:gd name="T63" fmla="*/ 12 h 325"/>
                <a:gd name="T64" fmla="*/ 81 w 127"/>
                <a:gd name="T65" fmla="*/ 17 h 325"/>
                <a:gd name="T66" fmla="*/ 87 w 127"/>
                <a:gd name="T67" fmla="*/ 23 h 325"/>
                <a:gd name="T68" fmla="*/ 93 w 127"/>
                <a:gd name="T69" fmla="*/ 31 h 325"/>
                <a:gd name="T70" fmla="*/ 99 w 127"/>
                <a:gd name="T71" fmla="*/ 43 h 325"/>
                <a:gd name="T72" fmla="*/ 104 w 127"/>
                <a:gd name="T73" fmla="*/ 54 h 325"/>
                <a:gd name="T74" fmla="*/ 108 w 127"/>
                <a:gd name="T75" fmla="*/ 65 h 325"/>
                <a:gd name="T76" fmla="*/ 114 w 127"/>
                <a:gd name="T77" fmla="*/ 79 h 325"/>
                <a:gd name="T78" fmla="*/ 118 w 127"/>
                <a:gd name="T79" fmla="*/ 94 h 325"/>
                <a:gd name="T80" fmla="*/ 121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11"/>
                  </a:moveTo>
                  <a:lnTo>
                    <a:pt x="124" y="144"/>
                  </a:lnTo>
                  <a:lnTo>
                    <a:pt x="127" y="178"/>
                  </a:lnTo>
                  <a:lnTo>
                    <a:pt x="126" y="215"/>
                  </a:lnTo>
                  <a:lnTo>
                    <a:pt x="123" y="246"/>
                  </a:lnTo>
                  <a:lnTo>
                    <a:pt x="119" y="266"/>
                  </a:lnTo>
                  <a:lnTo>
                    <a:pt x="114" y="283"/>
                  </a:lnTo>
                  <a:lnTo>
                    <a:pt x="108" y="297"/>
                  </a:lnTo>
                  <a:lnTo>
                    <a:pt x="102" y="308"/>
                  </a:lnTo>
                  <a:lnTo>
                    <a:pt x="95" y="317"/>
                  </a:lnTo>
                  <a:lnTo>
                    <a:pt x="86" y="323"/>
                  </a:lnTo>
                  <a:lnTo>
                    <a:pt x="79" y="325"/>
                  </a:lnTo>
                  <a:lnTo>
                    <a:pt x="70" y="325"/>
                  </a:lnTo>
                  <a:lnTo>
                    <a:pt x="60" y="323"/>
                  </a:lnTo>
                  <a:lnTo>
                    <a:pt x="50" y="317"/>
                  </a:lnTo>
                  <a:lnTo>
                    <a:pt x="41" y="306"/>
                  </a:lnTo>
                  <a:lnTo>
                    <a:pt x="31" y="291"/>
                  </a:lnTo>
                  <a:lnTo>
                    <a:pt x="23" y="274"/>
                  </a:lnTo>
                  <a:lnTo>
                    <a:pt x="15" y="255"/>
                  </a:lnTo>
                  <a:lnTo>
                    <a:pt x="9" y="232"/>
                  </a:lnTo>
                  <a:lnTo>
                    <a:pt x="5" y="207"/>
                  </a:lnTo>
                  <a:lnTo>
                    <a:pt x="2" y="167"/>
                  </a:lnTo>
                  <a:lnTo>
                    <a:pt x="0" y="128"/>
                  </a:lnTo>
                  <a:lnTo>
                    <a:pt x="2" y="88"/>
                  </a:lnTo>
                  <a:lnTo>
                    <a:pt x="7" y="51"/>
                  </a:lnTo>
                  <a:lnTo>
                    <a:pt x="13" y="29"/>
                  </a:lnTo>
                  <a:lnTo>
                    <a:pt x="22" y="12"/>
                  </a:lnTo>
                  <a:lnTo>
                    <a:pt x="30" y="3"/>
                  </a:lnTo>
                  <a:lnTo>
                    <a:pt x="41" y="0"/>
                  </a:lnTo>
                  <a:lnTo>
                    <a:pt x="50" y="3"/>
                  </a:lnTo>
                  <a:lnTo>
                    <a:pt x="61" y="6"/>
                  </a:lnTo>
                  <a:lnTo>
                    <a:pt x="71" y="12"/>
                  </a:lnTo>
                  <a:lnTo>
                    <a:pt x="81" y="17"/>
                  </a:lnTo>
                  <a:lnTo>
                    <a:pt x="87" y="23"/>
                  </a:lnTo>
                  <a:lnTo>
                    <a:pt x="93" y="31"/>
                  </a:lnTo>
                  <a:lnTo>
                    <a:pt x="99" y="43"/>
                  </a:lnTo>
                  <a:lnTo>
                    <a:pt x="104" y="54"/>
                  </a:lnTo>
                  <a:lnTo>
                    <a:pt x="108"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35219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24800" cy="879475"/>
          </a:xfrm>
        </p:spPr>
        <p:txBody>
          <a:bodyPr>
            <a:normAutofit fontScale="90000"/>
          </a:bodyPr>
          <a:lstStyle/>
          <a:p>
            <a:pPr algn="ctr"/>
            <a:r>
              <a:rPr lang="en-US" dirty="0"/>
              <a:t/>
            </a:r>
            <a:br>
              <a:rPr lang="en-US" dirty="0"/>
            </a:br>
            <a:r>
              <a:rPr lang="en-US" dirty="0"/>
              <a:t>2020-2021 School Budget Information</a:t>
            </a:r>
          </a:p>
        </p:txBody>
      </p:sp>
      <p:sp>
        <p:nvSpPr>
          <p:cNvPr id="3" name="Content Placeholder 2"/>
          <p:cNvSpPr>
            <a:spLocks noGrp="1"/>
          </p:cNvSpPr>
          <p:nvPr>
            <p:ph idx="1"/>
          </p:nvPr>
        </p:nvSpPr>
        <p:spPr>
          <a:xfrm>
            <a:off x="1219200" y="838200"/>
            <a:ext cx="7594193" cy="5257800"/>
          </a:xfrm>
        </p:spPr>
        <p:txBody>
          <a:bodyPr>
            <a:normAutofit fontScale="62500" lnSpcReduction="20000"/>
          </a:bodyPr>
          <a:lstStyle/>
          <a:p>
            <a:endParaRPr lang="en-US" dirty="0"/>
          </a:p>
          <a:p>
            <a:endParaRPr lang="en-US" dirty="0"/>
          </a:p>
          <a:p>
            <a:r>
              <a:rPr lang="en-US" dirty="0"/>
              <a:t>Fiscal responsibility </a:t>
            </a:r>
            <a:r>
              <a:rPr lang="en-US" b="1" dirty="0"/>
              <a:t>REMAINS</a:t>
            </a:r>
            <a:r>
              <a:rPr lang="en-US" dirty="0"/>
              <a:t> a high priority.  </a:t>
            </a:r>
          </a:p>
          <a:p>
            <a:endParaRPr lang="en-US" dirty="0"/>
          </a:p>
          <a:p>
            <a:r>
              <a:rPr lang="en-US" b="1" dirty="0"/>
              <a:t>The School Budget provides for all students PreK through Grade 12.</a:t>
            </a:r>
          </a:p>
          <a:p>
            <a:endParaRPr lang="en-US" b="1" u="sng" dirty="0"/>
          </a:p>
          <a:p>
            <a:r>
              <a:rPr lang="en-US" dirty="0"/>
              <a:t>There is no vote on the school budget if the General Fund tax levy is at or below the </a:t>
            </a:r>
            <a:r>
              <a:rPr lang="en-US" b="1" dirty="0"/>
              <a:t>state cap of 2%.</a:t>
            </a:r>
          </a:p>
          <a:p>
            <a:endParaRPr lang="en-US" b="1" dirty="0"/>
          </a:p>
          <a:p>
            <a:r>
              <a:rPr lang="en-US" dirty="0"/>
              <a:t>The tentative 2020-2021 School Budget has been approved by the Bergen County Office of the NJ Department of Education and is being presented this evening for public comment pending final approval by the Rochelle Park Board of Education.</a:t>
            </a:r>
          </a:p>
          <a:p>
            <a:pPr marL="82296" indent="0">
              <a:buNone/>
            </a:pPr>
            <a:endParaRPr lang="en-US" dirty="0"/>
          </a:p>
          <a:p>
            <a:endParaRPr lang="en-US" dirty="0"/>
          </a:p>
          <a:p>
            <a:pPr marL="0" indent="0">
              <a:spcBef>
                <a:spcPts val="0"/>
              </a:spcBef>
              <a:buNone/>
            </a:pPr>
            <a:r>
              <a:rPr lang="en-US" dirty="0"/>
              <a:t>	</a:t>
            </a:r>
          </a:p>
          <a:p>
            <a:endParaRPr lang="en-US" dirty="0"/>
          </a:p>
          <a:p>
            <a:endParaRPr lang="en-US" dirty="0"/>
          </a:p>
          <a:p>
            <a:pPr marL="0" indent="0">
              <a:buNone/>
            </a:pPr>
            <a:endParaRPr lang="en-US" dirty="0"/>
          </a:p>
        </p:txBody>
      </p:sp>
      <p:grpSp>
        <p:nvGrpSpPr>
          <p:cNvPr id="5" name="Group 4"/>
          <p:cNvGrpSpPr/>
          <p:nvPr/>
        </p:nvGrpSpPr>
        <p:grpSpPr>
          <a:xfrm>
            <a:off x="5638800" y="6130405"/>
            <a:ext cx="3200456" cy="633511"/>
            <a:chOff x="5638800" y="6130405"/>
            <a:chExt cx="3200456" cy="633511"/>
          </a:xfrm>
        </p:grpSpPr>
        <p:sp>
          <p:nvSpPr>
            <p:cNvPr id="6" name="AutoShape 4"/>
            <p:cNvSpPr>
              <a:spLocks noChangeAspect="1" noChangeArrowheads="1" noTextEdit="1"/>
            </p:cNvSpPr>
            <p:nvPr/>
          </p:nvSpPr>
          <p:spPr bwMode="auto">
            <a:xfrm>
              <a:off x="5638800" y="6130405"/>
              <a:ext cx="3200456" cy="63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p:cNvSpPr>
            <p:nvPr/>
          </p:nvSpPr>
          <p:spPr bwMode="auto">
            <a:xfrm>
              <a:off x="5748715" y="6173196"/>
              <a:ext cx="84053" cy="109063"/>
            </a:xfrm>
            <a:custGeom>
              <a:avLst/>
              <a:gdLst>
                <a:gd name="T0" fmla="*/ 116 w 118"/>
                <a:gd name="T1" fmla="*/ 99 h 418"/>
                <a:gd name="T2" fmla="*/ 118 w 118"/>
                <a:gd name="T3" fmla="*/ 144 h 418"/>
                <a:gd name="T4" fmla="*/ 117 w 118"/>
                <a:gd name="T5" fmla="*/ 189 h 418"/>
                <a:gd name="T6" fmla="*/ 114 w 118"/>
                <a:gd name="T7" fmla="*/ 232 h 418"/>
                <a:gd name="T8" fmla="*/ 110 w 118"/>
                <a:gd name="T9" fmla="*/ 274 h 418"/>
                <a:gd name="T10" fmla="*/ 103 w 118"/>
                <a:gd name="T11" fmla="*/ 311 h 418"/>
                <a:gd name="T12" fmla="*/ 93 w 118"/>
                <a:gd name="T13" fmla="*/ 348 h 418"/>
                <a:gd name="T14" fmla="*/ 81 w 118"/>
                <a:gd name="T15" fmla="*/ 379 h 418"/>
                <a:gd name="T16" fmla="*/ 68 w 118"/>
                <a:gd name="T17" fmla="*/ 407 h 418"/>
                <a:gd name="T18" fmla="*/ 64 w 118"/>
                <a:gd name="T19" fmla="*/ 413 h 418"/>
                <a:gd name="T20" fmla="*/ 58 w 118"/>
                <a:gd name="T21" fmla="*/ 418 h 418"/>
                <a:gd name="T22" fmla="*/ 53 w 118"/>
                <a:gd name="T23" fmla="*/ 418 h 418"/>
                <a:gd name="T24" fmla="*/ 48 w 118"/>
                <a:gd name="T25" fmla="*/ 418 h 418"/>
                <a:gd name="T26" fmla="*/ 42 w 118"/>
                <a:gd name="T27" fmla="*/ 415 h 418"/>
                <a:gd name="T28" fmla="*/ 37 w 118"/>
                <a:gd name="T29" fmla="*/ 413 h 418"/>
                <a:gd name="T30" fmla="*/ 32 w 118"/>
                <a:gd name="T31" fmla="*/ 410 h 418"/>
                <a:gd name="T32" fmla="*/ 27 w 118"/>
                <a:gd name="T33" fmla="*/ 407 h 418"/>
                <a:gd name="T34" fmla="*/ 18 w 118"/>
                <a:gd name="T35" fmla="*/ 393 h 418"/>
                <a:gd name="T36" fmla="*/ 12 w 118"/>
                <a:gd name="T37" fmla="*/ 373 h 418"/>
                <a:gd name="T38" fmla="*/ 6 w 118"/>
                <a:gd name="T39" fmla="*/ 350 h 418"/>
                <a:gd name="T40" fmla="*/ 2 w 118"/>
                <a:gd name="T41" fmla="*/ 328 h 418"/>
                <a:gd name="T42" fmla="*/ 0 w 118"/>
                <a:gd name="T43" fmla="*/ 283 h 418"/>
                <a:gd name="T44" fmla="*/ 1 w 118"/>
                <a:gd name="T45" fmla="*/ 237 h 418"/>
                <a:gd name="T46" fmla="*/ 3 w 118"/>
                <a:gd name="T47" fmla="*/ 195 h 418"/>
                <a:gd name="T48" fmla="*/ 9 w 118"/>
                <a:gd name="T49" fmla="*/ 153 h 418"/>
                <a:gd name="T50" fmla="*/ 16 w 118"/>
                <a:gd name="T51" fmla="*/ 116 h 418"/>
                <a:gd name="T52" fmla="*/ 25 w 118"/>
                <a:gd name="T53" fmla="*/ 79 h 418"/>
                <a:gd name="T54" fmla="*/ 36 w 118"/>
                <a:gd name="T55" fmla="*/ 48 h 418"/>
                <a:gd name="T56" fmla="*/ 50 w 118"/>
                <a:gd name="T57" fmla="*/ 20 h 418"/>
                <a:gd name="T58" fmla="*/ 54 w 118"/>
                <a:gd name="T59" fmla="*/ 14 h 418"/>
                <a:gd name="T60" fmla="*/ 58 w 118"/>
                <a:gd name="T61" fmla="*/ 11 h 418"/>
                <a:gd name="T62" fmla="*/ 64 w 118"/>
                <a:gd name="T63" fmla="*/ 6 h 418"/>
                <a:gd name="T64" fmla="*/ 68 w 118"/>
                <a:gd name="T65" fmla="*/ 3 h 418"/>
                <a:gd name="T66" fmla="*/ 72 w 118"/>
                <a:gd name="T67" fmla="*/ 0 h 418"/>
                <a:gd name="T68" fmla="*/ 77 w 118"/>
                <a:gd name="T69" fmla="*/ 0 h 418"/>
                <a:gd name="T70" fmla="*/ 81 w 118"/>
                <a:gd name="T71" fmla="*/ 3 h 418"/>
                <a:gd name="T72" fmla="*/ 86 w 118"/>
                <a:gd name="T73" fmla="*/ 8 h 418"/>
                <a:gd name="T74" fmla="*/ 95 w 118"/>
                <a:gd name="T75" fmla="*/ 25 h 418"/>
                <a:gd name="T76" fmla="*/ 104 w 118"/>
                <a:gd name="T77" fmla="*/ 48 h 418"/>
                <a:gd name="T78" fmla="*/ 111 w 118"/>
                <a:gd name="T79" fmla="*/ 73 h 418"/>
                <a:gd name="T80" fmla="*/ 116 w 118"/>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18">
                  <a:moveTo>
                    <a:pt x="116" y="99"/>
                  </a:moveTo>
                  <a:lnTo>
                    <a:pt x="118" y="144"/>
                  </a:lnTo>
                  <a:lnTo>
                    <a:pt x="117" y="189"/>
                  </a:lnTo>
                  <a:lnTo>
                    <a:pt x="114" y="232"/>
                  </a:lnTo>
                  <a:lnTo>
                    <a:pt x="110" y="274"/>
                  </a:lnTo>
                  <a:lnTo>
                    <a:pt x="103" y="311"/>
                  </a:lnTo>
                  <a:lnTo>
                    <a:pt x="93" y="348"/>
                  </a:lnTo>
                  <a:lnTo>
                    <a:pt x="81"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6" y="350"/>
                  </a:lnTo>
                  <a:lnTo>
                    <a:pt x="2" y="328"/>
                  </a:lnTo>
                  <a:lnTo>
                    <a:pt x="0" y="283"/>
                  </a:lnTo>
                  <a:lnTo>
                    <a:pt x="1" y="237"/>
                  </a:lnTo>
                  <a:lnTo>
                    <a:pt x="3" y="195"/>
                  </a:lnTo>
                  <a:lnTo>
                    <a:pt x="9" y="153"/>
                  </a:lnTo>
                  <a:lnTo>
                    <a:pt x="16" y="116"/>
                  </a:lnTo>
                  <a:lnTo>
                    <a:pt x="25" y="79"/>
                  </a:lnTo>
                  <a:lnTo>
                    <a:pt x="36" y="48"/>
                  </a:lnTo>
                  <a:lnTo>
                    <a:pt x="50" y="20"/>
                  </a:lnTo>
                  <a:lnTo>
                    <a:pt x="54" y="14"/>
                  </a:lnTo>
                  <a:lnTo>
                    <a:pt x="58" y="11"/>
                  </a:lnTo>
                  <a:lnTo>
                    <a:pt x="64" y="6"/>
                  </a:lnTo>
                  <a:lnTo>
                    <a:pt x="68" y="3"/>
                  </a:lnTo>
                  <a:lnTo>
                    <a:pt x="72" y="0"/>
                  </a:lnTo>
                  <a:lnTo>
                    <a:pt x="77" y="0"/>
                  </a:lnTo>
                  <a:lnTo>
                    <a:pt x="81"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5839232"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8 w 150"/>
                <a:gd name="T13" fmla="*/ 311 h 407"/>
                <a:gd name="T14" fmla="*/ 109 w 150"/>
                <a:gd name="T15" fmla="*/ 334 h 407"/>
                <a:gd name="T16" fmla="*/ 99 w 150"/>
                <a:gd name="T17" fmla="*/ 353 h 407"/>
                <a:gd name="T18" fmla="*/ 90 w 150"/>
                <a:gd name="T19" fmla="*/ 368 h 407"/>
                <a:gd name="T20" fmla="*/ 80 w 150"/>
                <a:gd name="T21" fmla="*/ 382 h 407"/>
                <a:gd name="T22" fmla="*/ 70 w 150"/>
                <a:gd name="T23" fmla="*/ 393 h 407"/>
                <a:gd name="T24" fmla="*/ 59 w 150"/>
                <a:gd name="T25" fmla="*/ 401 h 407"/>
                <a:gd name="T26" fmla="*/ 49 w 150"/>
                <a:gd name="T27" fmla="*/ 407 h 407"/>
                <a:gd name="T28" fmla="*/ 38 w 150"/>
                <a:gd name="T29" fmla="*/ 407 h 407"/>
                <a:gd name="T30" fmla="*/ 28 w 150"/>
                <a:gd name="T31" fmla="*/ 399 h 407"/>
                <a:gd name="T32" fmla="*/ 17 w 150"/>
                <a:gd name="T33" fmla="*/ 387 h 407"/>
                <a:gd name="T34" fmla="*/ 6 w 150"/>
                <a:gd name="T35" fmla="*/ 342 h 407"/>
                <a:gd name="T36" fmla="*/ 0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8" y="311"/>
                  </a:lnTo>
                  <a:lnTo>
                    <a:pt x="109" y="334"/>
                  </a:lnTo>
                  <a:lnTo>
                    <a:pt x="99" y="353"/>
                  </a:lnTo>
                  <a:lnTo>
                    <a:pt x="90" y="368"/>
                  </a:lnTo>
                  <a:lnTo>
                    <a:pt x="80" y="382"/>
                  </a:lnTo>
                  <a:lnTo>
                    <a:pt x="70" y="393"/>
                  </a:lnTo>
                  <a:lnTo>
                    <a:pt x="59" y="401"/>
                  </a:lnTo>
                  <a:lnTo>
                    <a:pt x="49" y="407"/>
                  </a:lnTo>
                  <a:lnTo>
                    <a:pt x="38" y="407"/>
                  </a:lnTo>
                  <a:lnTo>
                    <a:pt x="28" y="399"/>
                  </a:lnTo>
                  <a:lnTo>
                    <a:pt x="17" y="387"/>
                  </a:lnTo>
                  <a:lnTo>
                    <a:pt x="6" y="342"/>
                  </a:lnTo>
                  <a:lnTo>
                    <a:pt x="0"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566466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5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3 w 263"/>
                <a:gd name="T21" fmla="*/ 568 h 744"/>
                <a:gd name="T22" fmla="*/ 221 w 263"/>
                <a:gd name="T23" fmla="*/ 605 h 744"/>
                <a:gd name="T24" fmla="*/ 217 w 263"/>
                <a:gd name="T25" fmla="*/ 639 h 744"/>
                <a:gd name="T26" fmla="*/ 212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0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4 w 263"/>
                <a:gd name="T67" fmla="*/ 113 h 744"/>
                <a:gd name="T68" fmla="*/ 28 w 263"/>
                <a:gd name="T69" fmla="*/ 79 h 744"/>
                <a:gd name="T70" fmla="*/ 42 w 263"/>
                <a:gd name="T71" fmla="*/ 51 h 744"/>
                <a:gd name="T72" fmla="*/ 57 w 263"/>
                <a:gd name="T73" fmla="*/ 26 h 744"/>
                <a:gd name="T74" fmla="*/ 73 w 263"/>
                <a:gd name="T75" fmla="*/ 9 h 744"/>
                <a:gd name="T76" fmla="*/ 88 w 263"/>
                <a:gd name="T77" fmla="*/ 0 h 744"/>
                <a:gd name="T78" fmla="*/ 106 w 263"/>
                <a:gd name="T79" fmla="*/ 0 h 744"/>
                <a:gd name="T80" fmla="*/ 124 w 263"/>
                <a:gd name="T81" fmla="*/ 9 h 744"/>
                <a:gd name="T82" fmla="*/ 143 w 263"/>
                <a:gd name="T83" fmla="*/ 23 h 744"/>
                <a:gd name="T84" fmla="*/ 161 w 263"/>
                <a:gd name="T85" fmla="*/ 43 h 744"/>
                <a:gd name="T86" fmla="*/ 180 w 263"/>
                <a:gd name="T87" fmla="*/ 62 h 744"/>
                <a:gd name="T88" fmla="*/ 197 w 263"/>
                <a:gd name="T89" fmla="*/ 88 h 744"/>
                <a:gd name="T90" fmla="*/ 214 w 263"/>
                <a:gd name="T91" fmla="*/ 116 h 744"/>
                <a:gd name="T92" fmla="*/ 230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5" y="373"/>
                  </a:lnTo>
                  <a:lnTo>
                    <a:pt x="249" y="407"/>
                  </a:lnTo>
                  <a:lnTo>
                    <a:pt x="242" y="438"/>
                  </a:lnTo>
                  <a:lnTo>
                    <a:pt x="235" y="469"/>
                  </a:lnTo>
                  <a:lnTo>
                    <a:pt x="229" y="500"/>
                  </a:lnTo>
                  <a:lnTo>
                    <a:pt x="226" y="534"/>
                  </a:lnTo>
                  <a:lnTo>
                    <a:pt x="223" y="568"/>
                  </a:lnTo>
                  <a:lnTo>
                    <a:pt x="221" y="605"/>
                  </a:lnTo>
                  <a:lnTo>
                    <a:pt x="217" y="639"/>
                  </a:lnTo>
                  <a:lnTo>
                    <a:pt x="212"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0" y="574"/>
                  </a:lnTo>
                  <a:lnTo>
                    <a:pt x="56" y="526"/>
                  </a:lnTo>
                  <a:lnTo>
                    <a:pt x="42" y="478"/>
                  </a:lnTo>
                  <a:lnTo>
                    <a:pt x="28" y="427"/>
                  </a:lnTo>
                  <a:lnTo>
                    <a:pt x="17" y="376"/>
                  </a:lnTo>
                  <a:lnTo>
                    <a:pt x="8" y="322"/>
                  </a:lnTo>
                  <a:lnTo>
                    <a:pt x="2" y="266"/>
                  </a:lnTo>
                  <a:lnTo>
                    <a:pt x="0" y="209"/>
                  </a:lnTo>
                  <a:lnTo>
                    <a:pt x="3" y="147"/>
                  </a:lnTo>
                  <a:lnTo>
                    <a:pt x="14" y="113"/>
                  </a:lnTo>
                  <a:lnTo>
                    <a:pt x="28" y="79"/>
                  </a:lnTo>
                  <a:lnTo>
                    <a:pt x="42" y="51"/>
                  </a:lnTo>
                  <a:lnTo>
                    <a:pt x="57" y="26"/>
                  </a:lnTo>
                  <a:lnTo>
                    <a:pt x="73" y="9"/>
                  </a:lnTo>
                  <a:lnTo>
                    <a:pt x="88" y="0"/>
                  </a:lnTo>
                  <a:lnTo>
                    <a:pt x="106" y="0"/>
                  </a:lnTo>
                  <a:lnTo>
                    <a:pt x="124" y="9"/>
                  </a:lnTo>
                  <a:lnTo>
                    <a:pt x="143" y="23"/>
                  </a:lnTo>
                  <a:lnTo>
                    <a:pt x="161" y="43"/>
                  </a:lnTo>
                  <a:lnTo>
                    <a:pt x="180" y="62"/>
                  </a:lnTo>
                  <a:lnTo>
                    <a:pt x="197" y="88"/>
                  </a:lnTo>
                  <a:lnTo>
                    <a:pt x="214" y="116"/>
                  </a:lnTo>
                  <a:lnTo>
                    <a:pt x="230"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p:nvSpPr>
          <p:spPr bwMode="auto">
            <a:xfrm>
              <a:off x="5878026" y="6305221"/>
              <a:ext cx="122846" cy="99410"/>
            </a:xfrm>
            <a:custGeom>
              <a:avLst/>
              <a:gdLst>
                <a:gd name="T0" fmla="*/ 159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5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0 w 175"/>
                <a:gd name="T51" fmla="*/ 133 h 381"/>
                <a:gd name="T52" fmla="*/ 22 w 175"/>
                <a:gd name="T53" fmla="*/ 99 h 381"/>
                <a:gd name="T54" fmla="*/ 36 w 175"/>
                <a:gd name="T55" fmla="*/ 71 h 381"/>
                <a:gd name="T56" fmla="*/ 51 w 175"/>
                <a:gd name="T57" fmla="*/ 51 h 381"/>
                <a:gd name="T58" fmla="*/ 67 w 175"/>
                <a:gd name="T59" fmla="*/ 34 h 381"/>
                <a:gd name="T60" fmla="*/ 83 w 175"/>
                <a:gd name="T61" fmla="*/ 20 h 381"/>
                <a:gd name="T62" fmla="*/ 100 w 175"/>
                <a:gd name="T63" fmla="*/ 8 h 381"/>
                <a:gd name="T64" fmla="*/ 117 w 175"/>
                <a:gd name="T65" fmla="*/ 0 h 381"/>
                <a:gd name="T66" fmla="*/ 123 w 175"/>
                <a:gd name="T67" fmla="*/ 0 h 381"/>
                <a:gd name="T68" fmla="*/ 129 w 175"/>
                <a:gd name="T69" fmla="*/ 0 h 381"/>
                <a:gd name="T70" fmla="*/ 134 w 175"/>
                <a:gd name="T71" fmla="*/ 0 h 381"/>
                <a:gd name="T72" fmla="*/ 140 w 175"/>
                <a:gd name="T73" fmla="*/ 3 h 381"/>
                <a:gd name="T74" fmla="*/ 145 w 175"/>
                <a:gd name="T75" fmla="*/ 8 h 381"/>
                <a:gd name="T76" fmla="*/ 150 w 175"/>
                <a:gd name="T77" fmla="*/ 11 h 381"/>
                <a:gd name="T78" fmla="*/ 155 w 175"/>
                <a:gd name="T79" fmla="*/ 20 h 381"/>
                <a:gd name="T80" fmla="*/ 159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9"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5" y="381"/>
                  </a:lnTo>
                  <a:lnTo>
                    <a:pt x="74" y="379"/>
                  </a:lnTo>
                  <a:lnTo>
                    <a:pt x="62" y="376"/>
                  </a:lnTo>
                  <a:lnTo>
                    <a:pt x="51" y="367"/>
                  </a:lnTo>
                  <a:lnTo>
                    <a:pt x="39" y="356"/>
                  </a:lnTo>
                  <a:lnTo>
                    <a:pt x="28" y="342"/>
                  </a:lnTo>
                  <a:lnTo>
                    <a:pt x="19" y="325"/>
                  </a:lnTo>
                  <a:lnTo>
                    <a:pt x="9" y="294"/>
                  </a:lnTo>
                  <a:lnTo>
                    <a:pt x="3" y="257"/>
                  </a:lnTo>
                  <a:lnTo>
                    <a:pt x="0" y="220"/>
                  </a:lnTo>
                  <a:lnTo>
                    <a:pt x="2" y="178"/>
                  </a:lnTo>
                  <a:lnTo>
                    <a:pt x="10" y="133"/>
                  </a:lnTo>
                  <a:lnTo>
                    <a:pt x="22" y="99"/>
                  </a:lnTo>
                  <a:lnTo>
                    <a:pt x="36" y="71"/>
                  </a:lnTo>
                  <a:lnTo>
                    <a:pt x="51" y="51"/>
                  </a:lnTo>
                  <a:lnTo>
                    <a:pt x="67" y="34"/>
                  </a:lnTo>
                  <a:lnTo>
                    <a:pt x="83" y="20"/>
                  </a:lnTo>
                  <a:lnTo>
                    <a:pt x="100" y="8"/>
                  </a:lnTo>
                  <a:lnTo>
                    <a:pt x="117" y="0"/>
                  </a:lnTo>
                  <a:lnTo>
                    <a:pt x="123" y="0"/>
                  </a:lnTo>
                  <a:lnTo>
                    <a:pt x="129" y="0"/>
                  </a:lnTo>
                  <a:lnTo>
                    <a:pt x="134" y="0"/>
                  </a:lnTo>
                  <a:lnTo>
                    <a:pt x="140" y="3"/>
                  </a:lnTo>
                  <a:lnTo>
                    <a:pt x="145" y="8"/>
                  </a:lnTo>
                  <a:lnTo>
                    <a:pt x="150" y="11"/>
                  </a:lnTo>
                  <a:lnTo>
                    <a:pt x="155" y="20"/>
                  </a:lnTo>
                  <a:lnTo>
                    <a:pt x="159"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p:nvSpPr>
          <p:spPr bwMode="auto">
            <a:xfrm>
              <a:off x="6369409"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3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7 w 172"/>
                <a:gd name="T23" fmla="*/ 393 h 433"/>
                <a:gd name="T24" fmla="*/ 93 w 172"/>
                <a:gd name="T25" fmla="*/ 410 h 433"/>
                <a:gd name="T26" fmla="*/ 77 w 172"/>
                <a:gd name="T27" fmla="*/ 424 h 433"/>
                <a:gd name="T28" fmla="*/ 61 w 172"/>
                <a:gd name="T29" fmla="*/ 430 h 433"/>
                <a:gd name="T30" fmla="*/ 44 w 172"/>
                <a:gd name="T31" fmla="*/ 433 h 433"/>
                <a:gd name="T32" fmla="*/ 27 w 172"/>
                <a:gd name="T33" fmla="*/ 427 h 433"/>
                <a:gd name="T34" fmla="*/ 20 w 172"/>
                <a:gd name="T35" fmla="*/ 416 h 433"/>
                <a:gd name="T36" fmla="*/ 12 w 172"/>
                <a:gd name="T37" fmla="*/ 402 h 433"/>
                <a:gd name="T38" fmla="*/ 6 w 172"/>
                <a:gd name="T39" fmla="*/ 385 h 433"/>
                <a:gd name="T40" fmla="*/ 2 w 172"/>
                <a:gd name="T41" fmla="*/ 362 h 433"/>
                <a:gd name="T42" fmla="*/ 0 w 172"/>
                <a:gd name="T43" fmla="*/ 322 h 433"/>
                <a:gd name="T44" fmla="*/ 0 w 172"/>
                <a:gd name="T45" fmla="*/ 286 h 433"/>
                <a:gd name="T46" fmla="*/ 2 w 172"/>
                <a:gd name="T47" fmla="*/ 249 h 433"/>
                <a:gd name="T48" fmla="*/ 6 w 172"/>
                <a:gd name="T49" fmla="*/ 215 h 433"/>
                <a:gd name="T50" fmla="*/ 11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5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3" y="229"/>
                  </a:lnTo>
                  <a:lnTo>
                    <a:pt x="158" y="255"/>
                  </a:lnTo>
                  <a:lnTo>
                    <a:pt x="152" y="280"/>
                  </a:lnTo>
                  <a:lnTo>
                    <a:pt x="146" y="305"/>
                  </a:lnTo>
                  <a:lnTo>
                    <a:pt x="134" y="339"/>
                  </a:lnTo>
                  <a:lnTo>
                    <a:pt x="121" y="368"/>
                  </a:lnTo>
                  <a:lnTo>
                    <a:pt x="107"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7" y="88"/>
                  </a:lnTo>
                  <a:lnTo>
                    <a:pt x="47" y="62"/>
                  </a:lnTo>
                  <a:lnTo>
                    <a:pt x="59" y="43"/>
                  </a:lnTo>
                  <a:lnTo>
                    <a:pt x="72" y="26"/>
                  </a:lnTo>
                  <a:lnTo>
                    <a:pt x="84" y="12"/>
                  </a:lnTo>
                  <a:lnTo>
                    <a:pt x="98" y="3"/>
                  </a:lnTo>
                  <a:lnTo>
                    <a:pt x="112" y="0"/>
                  </a:lnTo>
                  <a:lnTo>
                    <a:pt x="125"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p:cNvSpPr>
            <p:nvPr/>
          </p:nvSpPr>
          <p:spPr bwMode="auto">
            <a:xfrm>
              <a:off x="5845699" y="6417937"/>
              <a:ext cx="109915" cy="81928"/>
            </a:xfrm>
            <a:custGeom>
              <a:avLst/>
              <a:gdLst>
                <a:gd name="T0" fmla="*/ 144 w 153"/>
                <a:gd name="T1" fmla="*/ 60 h 314"/>
                <a:gd name="T2" fmla="*/ 152 w 153"/>
                <a:gd name="T3" fmla="*/ 108 h 314"/>
                <a:gd name="T4" fmla="*/ 153 w 153"/>
                <a:gd name="T5" fmla="*/ 161 h 314"/>
                <a:gd name="T6" fmla="*/ 148 w 153"/>
                <a:gd name="T7" fmla="*/ 215 h 314"/>
                <a:gd name="T8" fmla="*/ 141 w 153"/>
                <a:gd name="T9" fmla="*/ 263 h 314"/>
                <a:gd name="T10" fmla="*/ 131 w 153"/>
                <a:gd name="T11" fmla="*/ 286 h 314"/>
                <a:gd name="T12" fmla="*/ 120 w 153"/>
                <a:gd name="T13" fmla="*/ 300 h 314"/>
                <a:gd name="T14" fmla="*/ 108 w 153"/>
                <a:gd name="T15" fmla="*/ 308 h 314"/>
                <a:gd name="T16" fmla="*/ 96 w 153"/>
                <a:gd name="T17" fmla="*/ 314 h 314"/>
                <a:gd name="T18" fmla="*/ 83 w 153"/>
                <a:gd name="T19" fmla="*/ 314 h 314"/>
                <a:gd name="T20" fmla="*/ 70 w 153"/>
                <a:gd name="T21" fmla="*/ 308 h 314"/>
                <a:gd name="T22" fmla="*/ 59 w 153"/>
                <a:gd name="T23" fmla="*/ 300 h 314"/>
                <a:gd name="T24" fmla="*/ 47 w 153"/>
                <a:gd name="T25" fmla="*/ 291 h 314"/>
                <a:gd name="T26" fmla="*/ 38 w 153"/>
                <a:gd name="T27" fmla="*/ 277 h 314"/>
                <a:gd name="T28" fmla="*/ 30 w 153"/>
                <a:gd name="T29" fmla="*/ 263 h 314"/>
                <a:gd name="T30" fmla="*/ 23 w 153"/>
                <a:gd name="T31" fmla="*/ 243 h 314"/>
                <a:gd name="T32" fmla="*/ 16 w 153"/>
                <a:gd name="T33" fmla="*/ 224 h 314"/>
                <a:gd name="T34" fmla="*/ 11 w 153"/>
                <a:gd name="T35" fmla="*/ 204 h 314"/>
                <a:gd name="T36" fmla="*/ 6 w 153"/>
                <a:gd name="T37" fmla="*/ 178 h 314"/>
                <a:gd name="T38" fmla="*/ 3 w 153"/>
                <a:gd name="T39" fmla="*/ 156 h 314"/>
                <a:gd name="T40" fmla="*/ 0 w 153"/>
                <a:gd name="T41" fmla="*/ 130 h 314"/>
                <a:gd name="T42" fmla="*/ 1 w 153"/>
                <a:gd name="T43" fmla="*/ 105 h 314"/>
                <a:gd name="T44" fmla="*/ 5 w 153"/>
                <a:gd name="T45" fmla="*/ 79 h 314"/>
                <a:gd name="T46" fmla="*/ 8 w 153"/>
                <a:gd name="T47" fmla="*/ 57 h 314"/>
                <a:gd name="T48" fmla="*/ 14 w 153"/>
                <a:gd name="T49" fmla="*/ 37 h 314"/>
                <a:gd name="T50" fmla="*/ 29 w 153"/>
                <a:gd name="T51" fmla="*/ 17 h 314"/>
                <a:gd name="T52" fmla="*/ 46 w 153"/>
                <a:gd name="T53" fmla="*/ 3 h 314"/>
                <a:gd name="T54" fmla="*/ 63 w 153"/>
                <a:gd name="T55" fmla="*/ 0 h 314"/>
                <a:gd name="T56" fmla="*/ 81 w 153"/>
                <a:gd name="T57" fmla="*/ 0 h 314"/>
                <a:gd name="T58" fmla="*/ 98 w 153"/>
                <a:gd name="T59" fmla="*/ 9 h 314"/>
                <a:gd name="T60" fmla="*/ 115 w 153"/>
                <a:gd name="T61" fmla="*/ 20 h 314"/>
                <a:gd name="T62" fmla="*/ 130 w 153"/>
                <a:gd name="T63" fmla="*/ 37 h 314"/>
                <a:gd name="T64" fmla="*/ 144 w 153"/>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314">
                  <a:moveTo>
                    <a:pt x="144" y="60"/>
                  </a:moveTo>
                  <a:lnTo>
                    <a:pt x="152" y="108"/>
                  </a:lnTo>
                  <a:lnTo>
                    <a:pt x="153" y="161"/>
                  </a:lnTo>
                  <a:lnTo>
                    <a:pt x="148" y="215"/>
                  </a:lnTo>
                  <a:lnTo>
                    <a:pt x="141" y="263"/>
                  </a:lnTo>
                  <a:lnTo>
                    <a:pt x="131" y="286"/>
                  </a:lnTo>
                  <a:lnTo>
                    <a:pt x="120" y="300"/>
                  </a:lnTo>
                  <a:lnTo>
                    <a:pt x="108" y="308"/>
                  </a:lnTo>
                  <a:lnTo>
                    <a:pt x="96" y="314"/>
                  </a:lnTo>
                  <a:lnTo>
                    <a:pt x="83" y="314"/>
                  </a:lnTo>
                  <a:lnTo>
                    <a:pt x="70" y="308"/>
                  </a:lnTo>
                  <a:lnTo>
                    <a:pt x="59" y="300"/>
                  </a:lnTo>
                  <a:lnTo>
                    <a:pt x="47" y="291"/>
                  </a:lnTo>
                  <a:lnTo>
                    <a:pt x="38" y="277"/>
                  </a:lnTo>
                  <a:lnTo>
                    <a:pt x="30" y="263"/>
                  </a:lnTo>
                  <a:lnTo>
                    <a:pt x="23" y="243"/>
                  </a:lnTo>
                  <a:lnTo>
                    <a:pt x="16" y="224"/>
                  </a:lnTo>
                  <a:lnTo>
                    <a:pt x="11" y="204"/>
                  </a:lnTo>
                  <a:lnTo>
                    <a:pt x="6" y="178"/>
                  </a:lnTo>
                  <a:lnTo>
                    <a:pt x="3" y="156"/>
                  </a:lnTo>
                  <a:lnTo>
                    <a:pt x="0" y="130"/>
                  </a:lnTo>
                  <a:lnTo>
                    <a:pt x="1" y="105"/>
                  </a:lnTo>
                  <a:lnTo>
                    <a:pt x="5" y="79"/>
                  </a:lnTo>
                  <a:lnTo>
                    <a:pt x="8" y="57"/>
                  </a:lnTo>
                  <a:lnTo>
                    <a:pt x="14" y="37"/>
                  </a:lnTo>
                  <a:lnTo>
                    <a:pt x="29" y="17"/>
                  </a:lnTo>
                  <a:lnTo>
                    <a:pt x="46" y="3"/>
                  </a:lnTo>
                  <a:lnTo>
                    <a:pt x="63" y="0"/>
                  </a:lnTo>
                  <a:lnTo>
                    <a:pt x="81" y="0"/>
                  </a:lnTo>
                  <a:lnTo>
                    <a:pt x="98" y="9"/>
                  </a:lnTo>
                  <a:lnTo>
                    <a:pt x="115"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6459927" y="6484472"/>
              <a:ext cx="135777" cy="94453"/>
            </a:xfrm>
            <a:custGeom>
              <a:avLst/>
              <a:gdLst>
                <a:gd name="T0" fmla="*/ 173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7 w 190"/>
                <a:gd name="T55" fmla="*/ 73 h 362"/>
                <a:gd name="T56" fmla="*/ 51 w 190"/>
                <a:gd name="T57" fmla="*/ 53 h 362"/>
                <a:gd name="T58" fmla="*/ 65 w 190"/>
                <a:gd name="T59" fmla="*/ 36 h 362"/>
                <a:gd name="T60" fmla="*/ 79 w 190"/>
                <a:gd name="T61" fmla="*/ 22 h 362"/>
                <a:gd name="T62" fmla="*/ 94 w 190"/>
                <a:gd name="T63" fmla="*/ 11 h 362"/>
                <a:gd name="T64" fmla="*/ 109 w 190"/>
                <a:gd name="T65" fmla="*/ 0 h 362"/>
                <a:gd name="T66" fmla="*/ 117 w 190"/>
                <a:gd name="T67" fmla="*/ 0 h 362"/>
                <a:gd name="T68" fmla="*/ 126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3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3"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7" y="73"/>
                  </a:lnTo>
                  <a:lnTo>
                    <a:pt x="51" y="53"/>
                  </a:lnTo>
                  <a:lnTo>
                    <a:pt x="65" y="36"/>
                  </a:lnTo>
                  <a:lnTo>
                    <a:pt x="79" y="22"/>
                  </a:lnTo>
                  <a:lnTo>
                    <a:pt x="94" y="11"/>
                  </a:lnTo>
                  <a:lnTo>
                    <a:pt x="109" y="0"/>
                  </a:lnTo>
                  <a:lnTo>
                    <a:pt x="117" y="0"/>
                  </a:lnTo>
                  <a:lnTo>
                    <a:pt x="126" y="0"/>
                  </a:lnTo>
                  <a:lnTo>
                    <a:pt x="134" y="3"/>
                  </a:lnTo>
                  <a:lnTo>
                    <a:pt x="143" y="5"/>
                  </a:lnTo>
                  <a:lnTo>
                    <a:pt x="150" y="8"/>
                  </a:lnTo>
                  <a:lnTo>
                    <a:pt x="159"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6265960"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5 w 245"/>
                <a:gd name="T17" fmla="*/ 587 h 743"/>
                <a:gd name="T18" fmla="*/ 179 w 245"/>
                <a:gd name="T19" fmla="*/ 633 h 743"/>
                <a:gd name="T20" fmla="*/ 161 w 245"/>
                <a:gd name="T21" fmla="*/ 675 h 743"/>
                <a:gd name="T22" fmla="*/ 140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4 w 245"/>
                <a:gd name="T59" fmla="*/ 101 h 743"/>
                <a:gd name="T60" fmla="*/ 43 w 245"/>
                <a:gd name="T61" fmla="*/ 73 h 743"/>
                <a:gd name="T62" fmla="*/ 53 w 245"/>
                <a:gd name="T63" fmla="*/ 48 h 743"/>
                <a:gd name="T64" fmla="*/ 62 w 245"/>
                <a:gd name="T65" fmla="*/ 28 h 743"/>
                <a:gd name="T66" fmla="*/ 74 w 245"/>
                <a:gd name="T67" fmla="*/ 11 h 743"/>
                <a:gd name="T68" fmla="*/ 86 w 245"/>
                <a:gd name="T69" fmla="*/ 2 h 743"/>
                <a:gd name="T70" fmla="*/ 98 w 245"/>
                <a:gd name="T71" fmla="*/ 0 h 743"/>
                <a:gd name="T72" fmla="*/ 111 w 245"/>
                <a:gd name="T73" fmla="*/ 5 h 743"/>
                <a:gd name="T74" fmla="*/ 127 w 245"/>
                <a:gd name="T75" fmla="*/ 25 h 743"/>
                <a:gd name="T76" fmla="*/ 143 w 245"/>
                <a:gd name="T77" fmla="*/ 50 h 743"/>
                <a:gd name="T78" fmla="*/ 157 w 245"/>
                <a:gd name="T79" fmla="*/ 79 h 743"/>
                <a:gd name="T80" fmla="*/ 172 w 245"/>
                <a:gd name="T81" fmla="*/ 110 h 743"/>
                <a:gd name="T82" fmla="*/ 186 w 245"/>
                <a:gd name="T83" fmla="*/ 144 h 743"/>
                <a:gd name="T84" fmla="*/ 200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5" y="587"/>
                  </a:lnTo>
                  <a:lnTo>
                    <a:pt x="179" y="633"/>
                  </a:lnTo>
                  <a:lnTo>
                    <a:pt x="161" y="675"/>
                  </a:lnTo>
                  <a:lnTo>
                    <a:pt x="140"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4" y="101"/>
                  </a:lnTo>
                  <a:lnTo>
                    <a:pt x="43" y="73"/>
                  </a:lnTo>
                  <a:lnTo>
                    <a:pt x="53" y="48"/>
                  </a:lnTo>
                  <a:lnTo>
                    <a:pt x="62" y="28"/>
                  </a:lnTo>
                  <a:lnTo>
                    <a:pt x="74" y="11"/>
                  </a:lnTo>
                  <a:lnTo>
                    <a:pt x="86" y="2"/>
                  </a:lnTo>
                  <a:lnTo>
                    <a:pt x="98" y="0"/>
                  </a:lnTo>
                  <a:lnTo>
                    <a:pt x="111" y="5"/>
                  </a:lnTo>
                  <a:lnTo>
                    <a:pt x="127" y="25"/>
                  </a:lnTo>
                  <a:lnTo>
                    <a:pt x="143" y="50"/>
                  </a:lnTo>
                  <a:lnTo>
                    <a:pt x="157" y="79"/>
                  </a:lnTo>
                  <a:lnTo>
                    <a:pt x="172" y="110"/>
                  </a:lnTo>
                  <a:lnTo>
                    <a:pt x="186" y="144"/>
                  </a:lnTo>
                  <a:lnTo>
                    <a:pt x="200"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a:off x="6466392" y="6597971"/>
              <a:ext cx="135777" cy="90800"/>
            </a:xfrm>
            <a:custGeom>
              <a:avLst/>
              <a:gdLst>
                <a:gd name="T0" fmla="*/ 174 w 187"/>
                <a:gd name="T1" fmla="*/ 82 h 348"/>
                <a:gd name="T2" fmla="*/ 181 w 187"/>
                <a:gd name="T3" fmla="*/ 110 h 348"/>
                <a:gd name="T4" fmla="*/ 186 w 187"/>
                <a:gd name="T5" fmla="*/ 141 h 348"/>
                <a:gd name="T6" fmla="*/ 187 w 187"/>
                <a:gd name="T7" fmla="*/ 175 h 348"/>
                <a:gd name="T8" fmla="*/ 185 w 187"/>
                <a:gd name="T9" fmla="*/ 209 h 348"/>
                <a:gd name="T10" fmla="*/ 183 w 187"/>
                <a:gd name="T11" fmla="*/ 232 h 348"/>
                <a:gd name="T12" fmla="*/ 179 w 187"/>
                <a:gd name="T13" fmla="*/ 254 h 348"/>
                <a:gd name="T14" fmla="*/ 172 w 187"/>
                <a:gd name="T15" fmla="*/ 277 h 348"/>
                <a:gd name="T16" fmla="*/ 166 w 187"/>
                <a:gd name="T17" fmla="*/ 297 h 348"/>
                <a:gd name="T18" fmla="*/ 157 w 187"/>
                <a:gd name="T19" fmla="*/ 314 h 348"/>
                <a:gd name="T20" fmla="*/ 149 w 187"/>
                <a:gd name="T21" fmla="*/ 328 h 348"/>
                <a:gd name="T22" fmla="*/ 141 w 187"/>
                <a:gd name="T23" fmla="*/ 339 h 348"/>
                <a:gd name="T24" fmla="*/ 131 w 187"/>
                <a:gd name="T25" fmla="*/ 345 h 348"/>
                <a:gd name="T26" fmla="*/ 111 w 187"/>
                <a:gd name="T27" fmla="*/ 348 h 348"/>
                <a:gd name="T28" fmla="*/ 92 w 187"/>
                <a:gd name="T29" fmla="*/ 339 h 348"/>
                <a:gd name="T30" fmla="*/ 73 w 187"/>
                <a:gd name="T31" fmla="*/ 328 h 348"/>
                <a:gd name="T32" fmla="*/ 56 w 187"/>
                <a:gd name="T33" fmla="*/ 308 h 348"/>
                <a:gd name="T34" fmla="*/ 40 w 187"/>
                <a:gd name="T35" fmla="*/ 280 h 348"/>
                <a:gd name="T36" fmla="*/ 25 w 187"/>
                <a:gd name="T37" fmla="*/ 249 h 348"/>
                <a:gd name="T38" fmla="*/ 14 w 187"/>
                <a:gd name="T39" fmla="*/ 209 h 348"/>
                <a:gd name="T40" fmla="*/ 3 w 187"/>
                <a:gd name="T41" fmla="*/ 164 h 348"/>
                <a:gd name="T42" fmla="*/ 0 w 187"/>
                <a:gd name="T43" fmla="*/ 141 h 348"/>
                <a:gd name="T44" fmla="*/ 0 w 187"/>
                <a:gd name="T45" fmla="*/ 116 h 348"/>
                <a:gd name="T46" fmla="*/ 1 w 187"/>
                <a:gd name="T47" fmla="*/ 90 h 348"/>
                <a:gd name="T48" fmla="*/ 5 w 187"/>
                <a:gd name="T49" fmla="*/ 71 h 348"/>
                <a:gd name="T50" fmla="*/ 14 w 187"/>
                <a:gd name="T51" fmla="*/ 51 h 348"/>
                <a:gd name="T52" fmla="*/ 23 w 187"/>
                <a:gd name="T53" fmla="*/ 31 h 348"/>
                <a:gd name="T54" fmla="*/ 33 w 187"/>
                <a:gd name="T55" fmla="*/ 20 h 348"/>
                <a:gd name="T56" fmla="*/ 43 w 187"/>
                <a:gd name="T57" fmla="*/ 9 h 348"/>
                <a:gd name="T58" fmla="*/ 55 w 187"/>
                <a:gd name="T59" fmla="*/ 3 h 348"/>
                <a:gd name="T60" fmla="*/ 65 w 187"/>
                <a:gd name="T61" fmla="*/ 0 h 348"/>
                <a:gd name="T62" fmla="*/ 77 w 187"/>
                <a:gd name="T63" fmla="*/ 0 h 348"/>
                <a:gd name="T64" fmla="*/ 89 w 187"/>
                <a:gd name="T65" fmla="*/ 3 h 348"/>
                <a:gd name="T66" fmla="*/ 100 w 187"/>
                <a:gd name="T67" fmla="*/ 6 h 348"/>
                <a:gd name="T68" fmla="*/ 112 w 187"/>
                <a:gd name="T69" fmla="*/ 14 h 348"/>
                <a:gd name="T70" fmla="*/ 124 w 187"/>
                <a:gd name="T71" fmla="*/ 23 h 348"/>
                <a:gd name="T72" fmla="*/ 135 w 187"/>
                <a:gd name="T73" fmla="*/ 31 h 348"/>
                <a:gd name="T74" fmla="*/ 146 w 187"/>
                <a:gd name="T75" fmla="*/ 42 h 348"/>
                <a:gd name="T76" fmla="*/ 155 w 187"/>
                <a:gd name="T77" fmla="*/ 57 h 348"/>
                <a:gd name="T78" fmla="*/ 166 w 187"/>
                <a:gd name="T79" fmla="*/ 68 h 348"/>
                <a:gd name="T80" fmla="*/ 174 w 187"/>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48">
                  <a:moveTo>
                    <a:pt x="174" y="82"/>
                  </a:moveTo>
                  <a:lnTo>
                    <a:pt x="181" y="110"/>
                  </a:lnTo>
                  <a:lnTo>
                    <a:pt x="186" y="141"/>
                  </a:lnTo>
                  <a:lnTo>
                    <a:pt x="187" y="175"/>
                  </a:lnTo>
                  <a:lnTo>
                    <a:pt x="185" y="209"/>
                  </a:lnTo>
                  <a:lnTo>
                    <a:pt x="183" y="232"/>
                  </a:lnTo>
                  <a:lnTo>
                    <a:pt x="179" y="254"/>
                  </a:lnTo>
                  <a:lnTo>
                    <a:pt x="172" y="277"/>
                  </a:lnTo>
                  <a:lnTo>
                    <a:pt x="166" y="297"/>
                  </a:lnTo>
                  <a:lnTo>
                    <a:pt x="157" y="314"/>
                  </a:lnTo>
                  <a:lnTo>
                    <a:pt x="149" y="328"/>
                  </a:lnTo>
                  <a:lnTo>
                    <a:pt x="141" y="339"/>
                  </a:lnTo>
                  <a:lnTo>
                    <a:pt x="131" y="345"/>
                  </a:lnTo>
                  <a:lnTo>
                    <a:pt x="111" y="348"/>
                  </a:lnTo>
                  <a:lnTo>
                    <a:pt x="92" y="339"/>
                  </a:lnTo>
                  <a:lnTo>
                    <a:pt x="73" y="328"/>
                  </a:lnTo>
                  <a:lnTo>
                    <a:pt x="56" y="308"/>
                  </a:lnTo>
                  <a:lnTo>
                    <a:pt x="40" y="280"/>
                  </a:lnTo>
                  <a:lnTo>
                    <a:pt x="25"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5" y="0"/>
                  </a:lnTo>
                  <a:lnTo>
                    <a:pt x="77" y="0"/>
                  </a:lnTo>
                  <a:lnTo>
                    <a:pt x="89" y="3"/>
                  </a:lnTo>
                  <a:lnTo>
                    <a:pt x="100" y="6"/>
                  </a:lnTo>
                  <a:lnTo>
                    <a:pt x="112" y="14"/>
                  </a:lnTo>
                  <a:lnTo>
                    <a:pt x="124" y="23"/>
                  </a:lnTo>
                  <a:lnTo>
                    <a:pt x="135" y="31"/>
                  </a:lnTo>
                  <a:lnTo>
                    <a:pt x="146" y="42"/>
                  </a:lnTo>
                  <a:lnTo>
                    <a:pt x="155" y="57"/>
                  </a:lnTo>
                  <a:lnTo>
                    <a:pt x="166" y="68"/>
                  </a:lnTo>
                  <a:lnTo>
                    <a:pt x="174"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p:nvSpPr>
          <p:spPr bwMode="auto">
            <a:xfrm>
              <a:off x="6414668" y="6679118"/>
              <a:ext cx="90518" cy="84798"/>
            </a:xfrm>
            <a:custGeom>
              <a:avLst/>
              <a:gdLst>
                <a:gd name="T0" fmla="*/ 121 w 128"/>
                <a:gd name="T1" fmla="*/ 107 h 325"/>
                <a:gd name="T2" fmla="*/ 124 w 128"/>
                <a:gd name="T3" fmla="*/ 141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5 h 325"/>
                <a:gd name="T18" fmla="*/ 94 w 128"/>
                <a:gd name="T19" fmla="*/ 314 h 325"/>
                <a:gd name="T20" fmla="*/ 86 w 128"/>
                <a:gd name="T21" fmla="*/ 319 h 325"/>
                <a:gd name="T22" fmla="*/ 79 w 128"/>
                <a:gd name="T23" fmla="*/ 325 h 325"/>
                <a:gd name="T24" fmla="*/ 71 w 128"/>
                <a:gd name="T25" fmla="*/ 325 h 325"/>
                <a:gd name="T26" fmla="*/ 60 w 128"/>
                <a:gd name="T27" fmla="*/ 322 h 325"/>
                <a:gd name="T28" fmla="*/ 50 w 128"/>
                <a:gd name="T29" fmla="*/ 317 h 325"/>
                <a:gd name="T30" fmla="*/ 41 w 128"/>
                <a:gd name="T31" fmla="*/ 305 h 325"/>
                <a:gd name="T32" fmla="*/ 31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6 w 128"/>
                <a:gd name="T49" fmla="*/ 48 h 325"/>
                <a:gd name="T50" fmla="*/ 14 w 128"/>
                <a:gd name="T51" fmla="*/ 25 h 325"/>
                <a:gd name="T52" fmla="*/ 21 w 128"/>
                <a:gd name="T53" fmla="*/ 11 h 325"/>
                <a:gd name="T54" fmla="*/ 30 w 128"/>
                <a:gd name="T55" fmla="*/ 3 h 325"/>
                <a:gd name="T56" fmla="*/ 41 w 128"/>
                <a:gd name="T57" fmla="*/ 0 h 325"/>
                <a:gd name="T58" fmla="*/ 50 w 128"/>
                <a:gd name="T59" fmla="*/ 0 h 325"/>
                <a:gd name="T60" fmla="*/ 61 w 128"/>
                <a:gd name="T61" fmla="*/ 3 h 325"/>
                <a:gd name="T62" fmla="*/ 72 w 128"/>
                <a:gd name="T63" fmla="*/ 8 h 325"/>
                <a:gd name="T64" fmla="*/ 81 w 128"/>
                <a:gd name="T65" fmla="*/ 14 h 325"/>
                <a:gd name="T66" fmla="*/ 87 w 128"/>
                <a:gd name="T67" fmla="*/ 20 h 325"/>
                <a:gd name="T68" fmla="*/ 93 w 128"/>
                <a:gd name="T69" fmla="*/ 28 h 325"/>
                <a:gd name="T70" fmla="*/ 99 w 128"/>
                <a:gd name="T71" fmla="*/ 40 h 325"/>
                <a:gd name="T72" fmla="*/ 104 w 128"/>
                <a:gd name="T73" fmla="*/ 51 h 325"/>
                <a:gd name="T74" fmla="*/ 109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4" y="141"/>
                  </a:lnTo>
                  <a:lnTo>
                    <a:pt x="128" y="178"/>
                  </a:lnTo>
                  <a:lnTo>
                    <a:pt x="127" y="215"/>
                  </a:lnTo>
                  <a:lnTo>
                    <a:pt x="123" y="246"/>
                  </a:lnTo>
                  <a:lnTo>
                    <a:pt x="119" y="266"/>
                  </a:lnTo>
                  <a:lnTo>
                    <a:pt x="114" y="283"/>
                  </a:lnTo>
                  <a:lnTo>
                    <a:pt x="108" y="297"/>
                  </a:lnTo>
                  <a:lnTo>
                    <a:pt x="101" y="305"/>
                  </a:lnTo>
                  <a:lnTo>
                    <a:pt x="94" y="314"/>
                  </a:lnTo>
                  <a:lnTo>
                    <a:pt x="86" y="319"/>
                  </a:lnTo>
                  <a:lnTo>
                    <a:pt x="79" y="325"/>
                  </a:lnTo>
                  <a:lnTo>
                    <a:pt x="71" y="325"/>
                  </a:lnTo>
                  <a:lnTo>
                    <a:pt x="60" y="322"/>
                  </a:lnTo>
                  <a:lnTo>
                    <a:pt x="50" y="317"/>
                  </a:lnTo>
                  <a:lnTo>
                    <a:pt x="41" y="305"/>
                  </a:lnTo>
                  <a:lnTo>
                    <a:pt x="31" y="291"/>
                  </a:lnTo>
                  <a:lnTo>
                    <a:pt x="23" y="274"/>
                  </a:lnTo>
                  <a:lnTo>
                    <a:pt x="16" y="254"/>
                  </a:lnTo>
                  <a:lnTo>
                    <a:pt x="9" y="232"/>
                  </a:lnTo>
                  <a:lnTo>
                    <a:pt x="5" y="206"/>
                  </a:lnTo>
                  <a:lnTo>
                    <a:pt x="2" y="167"/>
                  </a:lnTo>
                  <a:lnTo>
                    <a:pt x="0" y="127"/>
                  </a:lnTo>
                  <a:lnTo>
                    <a:pt x="2" y="85"/>
                  </a:lnTo>
                  <a:lnTo>
                    <a:pt x="6" y="48"/>
                  </a:lnTo>
                  <a:lnTo>
                    <a:pt x="14" y="25"/>
                  </a:lnTo>
                  <a:lnTo>
                    <a:pt x="21" y="11"/>
                  </a:lnTo>
                  <a:lnTo>
                    <a:pt x="30" y="3"/>
                  </a:lnTo>
                  <a:lnTo>
                    <a:pt x="41" y="0"/>
                  </a:lnTo>
                  <a:lnTo>
                    <a:pt x="50" y="0"/>
                  </a:lnTo>
                  <a:lnTo>
                    <a:pt x="61" y="3"/>
                  </a:lnTo>
                  <a:lnTo>
                    <a:pt x="72" y="8"/>
                  </a:lnTo>
                  <a:lnTo>
                    <a:pt x="81" y="14"/>
                  </a:lnTo>
                  <a:lnTo>
                    <a:pt x="87" y="20"/>
                  </a:lnTo>
                  <a:lnTo>
                    <a:pt x="93"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p:nvSpPr>
          <p:spPr bwMode="auto">
            <a:xfrm>
              <a:off x="6886655" y="6173196"/>
              <a:ext cx="84053" cy="109063"/>
            </a:xfrm>
            <a:custGeom>
              <a:avLst/>
              <a:gdLst>
                <a:gd name="T0" fmla="*/ 116 w 119"/>
                <a:gd name="T1" fmla="*/ 99 h 418"/>
                <a:gd name="T2" fmla="*/ 119 w 119"/>
                <a:gd name="T3" fmla="*/ 144 h 418"/>
                <a:gd name="T4" fmla="*/ 117 w 119"/>
                <a:gd name="T5" fmla="*/ 189 h 418"/>
                <a:gd name="T6" fmla="*/ 114 w 119"/>
                <a:gd name="T7" fmla="*/ 232 h 418"/>
                <a:gd name="T8" fmla="*/ 110 w 119"/>
                <a:gd name="T9" fmla="*/ 274 h 418"/>
                <a:gd name="T10" fmla="*/ 103 w 119"/>
                <a:gd name="T11" fmla="*/ 311 h 418"/>
                <a:gd name="T12" fmla="*/ 93 w 119"/>
                <a:gd name="T13" fmla="*/ 348 h 418"/>
                <a:gd name="T14" fmla="*/ 82 w 119"/>
                <a:gd name="T15" fmla="*/ 379 h 418"/>
                <a:gd name="T16" fmla="*/ 68 w 119"/>
                <a:gd name="T17" fmla="*/ 407 h 418"/>
                <a:gd name="T18" fmla="*/ 64 w 119"/>
                <a:gd name="T19" fmla="*/ 413 h 418"/>
                <a:gd name="T20" fmla="*/ 58 w 119"/>
                <a:gd name="T21" fmla="*/ 418 h 418"/>
                <a:gd name="T22" fmla="*/ 53 w 119"/>
                <a:gd name="T23" fmla="*/ 418 h 418"/>
                <a:gd name="T24" fmla="*/ 48 w 119"/>
                <a:gd name="T25" fmla="*/ 418 h 418"/>
                <a:gd name="T26" fmla="*/ 42 w 119"/>
                <a:gd name="T27" fmla="*/ 415 h 418"/>
                <a:gd name="T28" fmla="*/ 37 w 119"/>
                <a:gd name="T29" fmla="*/ 413 h 418"/>
                <a:gd name="T30" fmla="*/ 32 w 119"/>
                <a:gd name="T31" fmla="*/ 410 h 418"/>
                <a:gd name="T32" fmla="*/ 27 w 119"/>
                <a:gd name="T33" fmla="*/ 407 h 418"/>
                <a:gd name="T34" fmla="*/ 18 w 119"/>
                <a:gd name="T35" fmla="*/ 393 h 418"/>
                <a:gd name="T36" fmla="*/ 12 w 119"/>
                <a:gd name="T37" fmla="*/ 373 h 418"/>
                <a:gd name="T38" fmla="*/ 7 w 119"/>
                <a:gd name="T39" fmla="*/ 350 h 418"/>
                <a:gd name="T40" fmla="*/ 2 w 119"/>
                <a:gd name="T41" fmla="*/ 328 h 418"/>
                <a:gd name="T42" fmla="*/ 0 w 119"/>
                <a:gd name="T43" fmla="*/ 283 h 418"/>
                <a:gd name="T44" fmla="*/ 1 w 119"/>
                <a:gd name="T45" fmla="*/ 237 h 418"/>
                <a:gd name="T46" fmla="*/ 3 w 119"/>
                <a:gd name="T47" fmla="*/ 195 h 418"/>
                <a:gd name="T48" fmla="*/ 9 w 119"/>
                <a:gd name="T49" fmla="*/ 153 h 418"/>
                <a:gd name="T50" fmla="*/ 16 w 119"/>
                <a:gd name="T51" fmla="*/ 116 h 418"/>
                <a:gd name="T52" fmla="*/ 26 w 119"/>
                <a:gd name="T53" fmla="*/ 79 h 418"/>
                <a:gd name="T54" fmla="*/ 37 w 119"/>
                <a:gd name="T55" fmla="*/ 48 h 418"/>
                <a:gd name="T56" fmla="*/ 51 w 119"/>
                <a:gd name="T57" fmla="*/ 20 h 418"/>
                <a:gd name="T58" fmla="*/ 55 w 119"/>
                <a:gd name="T59" fmla="*/ 14 h 418"/>
                <a:gd name="T60" fmla="*/ 59 w 119"/>
                <a:gd name="T61" fmla="*/ 11 h 418"/>
                <a:gd name="T62" fmla="*/ 64 w 119"/>
                <a:gd name="T63" fmla="*/ 6 h 418"/>
                <a:gd name="T64" fmla="*/ 68 w 119"/>
                <a:gd name="T65" fmla="*/ 3 h 418"/>
                <a:gd name="T66" fmla="*/ 72 w 119"/>
                <a:gd name="T67" fmla="*/ 0 h 418"/>
                <a:gd name="T68" fmla="*/ 77 w 119"/>
                <a:gd name="T69" fmla="*/ 0 h 418"/>
                <a:gd name="T70" fmla="*/ 82 w 119"/>
                <a:gd name="T71" fmla="*/ 3 h 418"/>
                <a:gd name="T72" fmla="*/ 86 w 119"/>
                <a:gd name="T73" fmla="*/ 8 h 418"/>
                <a:gd name="T74" fmla="*/ 95 w 119"/>
                <a:gd name="T75" fmla="*/ 25 h 418"/>
                <a:gd name="T76" fmla="*/ 104 w 119"/>
                <a:gd name="T77" fmla="*/ 48 h 418"/>
                <a:gd name="T78" fmla="*/ 111 w 119"/>
                <a:gd name="T79" fmla="*/ 73 h 418"/>
                <a:gd name="T80" fmla="*/ 116 w 119"/>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418">
                  <a:moveTo>
                    <a:pt x="116" y="99"/>
                  </a:moveTo>
                  <a:lnTo>
                    <a:pt x="119" y="144"/>
                  </a:lnTo>
                  <a:lnTo>
                    <a:pt x="117" y="189"/>
                  </a:lnTo>
                  <a:lnTo>
                    <a:pt x="114" y="232"/>
                  </a:lnTo>
                  <a:lnTo>
                    <a:pt x="110" y="274"/>
                  </a:lnTo>
                  <a:lnTo>
                    <a:pt x="103" y="311"/>
                  </a:lnTo>
                  <a:lnTo>
                    <a:pt x="93" y="348"/>
                  </a:lnTo>
                  <a:lnTo>
                    <a:pt x="82" y="379"/>
                  </a:lnTo>
                  <a:lnTo>
                    <a:pt x="68" y="407"/>
                  </a:lnTo>
                  <a:lnTo>
                    <a:pt x="64" y="413"/>
                  </a:lnTo>
                  <a:lnTo>
                    <a:pt x="58" y="418"/>
                  </a:lnTo>
                  <a:lnTo>
                    <a:pt x="53" y="418"/>
                  </a:lnTo>
                  <a:lnTo>
                    <a:pt x="48" y="418"/>
                  </a:lnTo>
                  <a:lnTo>
                    <a:pt x="42" y="415"/>
                  </a:lnTo>
                  <a:lnTo>
                    <a:pt x="37" y="413"/>
                  </a:lnTo>
                  <a:lnTo>
                    <a:pt x="32" y="410"/>
                  </a:lnTo>
                  <a:lnTo>
                    <a:pt x="27" y="407"/>
                  </a:lnTo>
                  <a:lnTo>
                    <a:pt x="18" y="393"/>
                  </a:lnTo>
                  <a:lnTo>
                    <a:pt x="12" y="373"/>
                  </a:lnTo>
                  <a:lnTo>
                    <a:pt x="7" y="350"/>
                  </a:lnTo>
                  <a:lnTo>
                    <a:pt x="2" y="328"/>
                  </a:lnTo>
                  <a:lnTo>
                    <a:pt x="0" y="283"/>
                  </a:lnTo>
                  <a:lnTo>
                    <a:pt x="1" y="237"/>
                  </a:lnTo>
                  <a:lnTo>
                    <a:pt x="3" y="195"/>
                  </a:lnTo>
                  <a:lnTo>
                    <a:pt x="9" y="153"/>
                  </a:lnTo>
                  <a:lnTo>
                    <a:pt x="16" y="116"/>
                  </a:lnTo>
                  <a:lnTo>
                    <a:pt x="26" y="79"/>
                  </a:lnTo>
                  <a:lnTo>
                    <a:pt x="37" y="48"/>
                  </a:lnTo>
                  <a:lnTo>
                    <a:pt x="51" y="20"/>
                  </a:lnTo>
                  <a:lnTo>
                    <a:pt x="55" y="14"/>
                  </a:lnTo>
                  <a:lnTo>
                    <a:pt x="59" y="11"/>
                  </a:lnTo>
                  <a:lnTo>
                    <a:pt x="64" y="6"/>
                  </a:lnTo>
                  <a:lnTo>
                    <a:pt x="68" y="3"/>
                  </a:lnTo>
                  <a:lnTo>
                    <a:pt x="72" y="0"/>
                  </a:lnTo>
                  <a:lnTo>
                    <a:pt x="77" y="0"/>
                  </a:lnTo>
                  <a:lnTo>
                    <a:pt x="82" y="3"/>
                  </a:lnTo>
                  <a:lnTo>
                    <a:pt x="86" y="8"/>
                  </a:lnTo>
                  <a:lnTo>
                    <a:pt x="95" y="25"/>
                  </a:lnTo>
                  <a:lnTo>
                    <a:pt x="104" y="48"/>
                  </a:lnTo>
                  <a:lnTo>
                    <a:pt x="111" y="73"/>
                  </a:lnTo>
                  <a:lnTo>
                    <a:pt x="116"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6977173" y="6210768"/>
              <a:ext cx="109915" cy="106194"/>
            </a:xfrm>
            <a:custGeom>
              <a:avLst/>
              <a:gdLst>
                <a:gd name="T0" fmla="*/ 150 w 150"/>
                <a:gd name="T1" fmla="*/ 144 h 407"/>
                <a:gd name="T2" fmla="*/ 150 w 150"/>
                <a:gd name="T3" fmla="*/ 175 h 407"/>
                <a:gd name="T4" fmla="*/ 147 w 150"/>
                <a:gd name="T5" fmla="*/ 206 h 407"/>
                <a:gd name="T6" fmla="*/ 143 w 150"/>
                <a:gd name="T7" fmla="*/ 235 h 407"/>
                <a:gd name="T8" fmla="*/ 136 w 150"/>
                <a:gd name="T9" fmla="*/ 263 h 407"/>
                <a:gd name="T10" fmla="*/ 128 w 150"/>
                <a:gd name="T11" fmla="*/ 288 h 407"/>
                <a:gd name="T12" fmla="*/ 119 w 150"/>
                <a:gd name="T13" fmla="*/ 311 h 407"/>
                <a:gd name="T14" fmla="*/ 109 w 150"/>
                <a:gd name="T15" fmla="*/ 334 h 407"/>
                <a:gd name="T16" fmla="*/ 99 w 150"/>
                <a:gd name="T17" fmla="*/ 353 h 407"/>
                <a:gd name="T18" fmla="*/ 91 w 150"/>
                <a:gd name="T19" fmla="*/ 368 h 407"/>
                <a:gd name="T20" fmla="*/ 80 w 150"/>
                <a:gd name="T21" fmla="*/ 382 h 407"/>
                <a:gd name="T22" fmla="*/ 71 w 150"/>
                <a:gd name="T23" fmla="*/ 393 h 407"/>
                <a:gd name="T24" fmla="*/ 60 w 150"/>
                <a:gd name="T25" fmla="*/ 401 h 407"/>
                <a:gd name="T26" fmla="*/ 49 w 150"/>
                <a:gd name="T27" fmla="*/ 407 h 407"/>
                <a:gd name="T28" fmla="*/ 38 w 150"/>
                <a:gd name="T29" fmla="*/ 407 h 407"/>
                <a:gd name="T30" fmla="*/ 28 w 150"/>
                <a:gd name="T31" fmla="*/ 399 h 407"/>
                <a:gd name="T32" fmla="*/ 17 w 150"/>
                <a:gd name="T33" fmla="*/ 387 h 407"/>
                <a:gd name="T34" fmla="*/ 8 w 150"/>
                <a:gd name="T35" fmla="*/ 342 h 407"/>
                <a:gd name="T36" fmla="*/ 1 w 150"/>
                <a:gd name="T37" fmla="*/ 288 h 407"/>
                <a:gd name="T38" fmla="*/ 0 w 150"/>
                <a:gd name="T39" fmla="*/ 235 h 407"/>
                <a:gd name="T40" fmla="*/ 5 w 150"/>
                <a:gd name="T41" fmla="*/ 184 h 407"/>
                <a:gd name="T42" fmla="*/ 13 w 150"/>
                <a:gd name="T43" fmla="*/ 153 h 407"/>
                <a:gd name="T44" fmla="*/ 22 w 150"/>
                <a:gd name="T45" fmla="*/ 124 h 407"/>
                <a:gd name="T46" fmla="*/ 33 w 150"/>
                <a:gd name="T47" fmla="*/ 99 h 407"/>
                <a:gd name="T48" fmla="*/ 43 w 150"/>
                <a:gd name="T49" fmla="*/ 79 h 407"/>
                <a:gd name="T50" fmla="*/ 55 w 150"/>
                <a:gd name="T51" fmla="*/ 59 h 407"/>
                <a:gd name="T52" fmla="*/ 67 w 150"/>
                <a:gd name="T53" fmla="*/ 40 h 407"/>
                <a:gd name="T54" fmla="*/ 78 w 150"/>
                <a:gd name="T55" fmla="*/ 20 h 407"/>
                <a:gd name="T56" fmla="*/ 89 w 150"/>
                <a:gd name="T57" fmla="*/ 0 h 407"/>
                <a:gd name="T58" fmla="*/ 98 w 150"/>
                <a:gd name="T59" fmla="*/ 6 h 407"/>
                <a:gd name="T60" fmla="*/ 108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7" y="206"/>
                  </a:lnTo>
                  <a:lnTo>
                    <a:pt x="143" y="235"/>
                  </a:lnTo>
                  <a:lnTo>
                    <a:pt x="136" y="263"/>
                  </a:lnTo>
                  <a:lnTo>
                    <a:pt x="128" y="288"/>
                  </a:lnTo>
                  <a:lnTo>
                    <a:pt x="119" y="311"/>
                  </a:lnTo>
                  <a:lnTo>
                    <a:pt x="109" y="334"/>
                  </a:lnTo>
                  <a:lnTo>
                    <a:pt x="99" y="353"/>
                  </a:lnTo>
                  <a:lnTo>
                    <a:pt x="91" y="368"/>
                  </a:lnTo>
                  <a:lnTo>
                    <a:pt x="80" y="382"/>
                  </a:lnTo>
                  <a:lnTo>
                    <a:pt x="71" y="393"/>
                  </a:lnTo>
                  <a:lnTo>
                    <a:pt x="60" y="401"/>
                  </a:lnTo>
                  <a:lnTo>
                    <a:pt x="49" y="407"/>
                  </a:lnTo>
                  <a:lnTo>
                    <a:pt x="38" y="407"/>
                  </a:lnTo>
                  <a:lnTo>
                    <a:pt x="28" y="399"/>
                  </a:lnTo>
                  <a:lnTo>
                    <a:pt x="17" y="387"/>
                  </a:lnTo>
                  <a:lnTo>
                    <a:pt x="8" y="342"/>
                  </a:lnTo>
                  <a:lnTo>
                    <a:pt x="1" y="288"/>
                  </a:lnTo>
                  <a:lnTo>
                    <a:pt x="0" y="235"/>
                  </a:lnTo>
                  <a:lnTo>
                    <a:pt x="5" y="184"/>
                  </a:lnTo>
                  <a:lnTo>
                    <a:pt x="13" y="153"/>
                  </a:lnTo>
                  <a:lnTo>
                    <a:pt x="22" y="124"/>
                  </a:lnTo>
                  <a:lnTo>
                    <a:pt x="33" y="99"/>
                  </a:lnTo>
                  <a:lnTo>
                    <a:pt x="43" y="79"/>
                  </a:lnTo>
                  <a:lnTo>
                    <a:pt x="55" y="59"/>
                  </a:lnTo>
                  <a:lnTo>
                    <a:pt x="67" y="40"/>
                  </a:lnTo>
                  <a:lnTo>
                    <a:pt x="78" y="20"/>
                  </a:lnTo>
                  <a:lnTo>
                    <a:pt x="89" y="0"/>
                  </a:lnTo>
                  <a:lnTo>
                    <a:pt x="98" y="6"/>
                  </a:lnTo>
                  <a:lnTo>
                    <a:pt x="108"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p:nvSpPr>
          <p:spPr bwMode="auto">
            <a:xfrm>
              <a:off x="6802602" y="6295567"/>
              <a:ext cx="187501" cy="194124"/>
            </a:xfrm>
            <a:custGeom>
              <a:avLst/>
              <a:gdLst>
                <a:gd name="T0" fmla="*/ 258 w 263"/>
                <a:gd name="T1" fmla="*/ 235 h 744"/>
                <a:gd name="T2" fmla="*/ 263 w 263"/>
                <a:gd name="T3" fmla="*/ 271 h 744"/>
                <a:gd name="T4" fmla="*/ 263 w 263"/>
                <a:gd name="T5" fmla="*/ 305 h 744"/>
                <a:gd name="T6" fmla="*/ 261 w 263"/>
                <a:gd name="T7" fmla="*/ 339 h 744"/>
                <a:gd name="T8" fmla="*/ 256 w 263"/>
                <a:gd name="T9" fmla="*/ 373 h 744"/>
                <a:gd name="T10" fmla="*/ 249 w 263"/>
                <a:gd name="T11" fmla="*/ 407 h 744"/>
                <a:gd name="T12" fmla="*/ 242 w 263"/>
                <a:gd name="T13" fmla="*/ 438 h 744"/>
                <a:gd name="T14" fmla="*/ 235 w 263"/>
                <a:gd name="T15" fmla="*/ 469 h 744"/>
                <a:gd name="T16" fmla="*/ 229 w 263"/>
                <a:gd name="T17" fmla="*/ 500 h 744"/>
                <a:gd name="T18" fmla="*/ 226 w 263"/>
                <a:gd name="T19" fmla="*/ 534 h 744"/>
                <a:gd name="T20" fmla="*/ 224 w 263"/>
                <a:gd name="T21" fmla="*/ 568 h 744"/>
                <a:gd name="T22" fmla="*/ 221 w 263"/>
                <a:gd name="T23" fmla="*/ 605 h 744"/>
                <a:gd name="T24" fmla="*/ 217 w 263"/>
                <a:gd name="T25" fmla="*/ 639 h 744"/>
                <a:gd name="T26" fmla="*/ 213 w 263"/>
                <a:gd name="T27" fmla="*/ 670 h 744"/>
                <a:gd name="T28" fmla="*/ 206 w 263"/>
                <a:gd name="T29" fmla="*/ 701 h 744"/>
                <a:gd name="T30" fmla="*/ 197 w 263"/>
                <a:gd name="T31" fmla="*/ 724 h 744"/>
                <a:gd name="T32" fmla="*/ 186 w 263"/>
                <a:gd name="T33" fmla="*/ 744 h 744"/>
                <a:gd name="T34" fmla="*/ 169 w 263"/>
                <a:gd name="T35" fmla="*/ 744 h 744"/>
                <a:gd name="T36" fmla="*/ 153 w 263"/>
                <a:gd name="T37" fmla="*/ 732 h 744"/>
                <a:gd name="T38" fmla="*/ 138 w 263"/>
                <a:gd name="T39" fmla="*/ 715 h 744"/>
                <a:gd name="T40" fmla="*/ 123 w 263"/>
                <a:gd name="T41" fmla="*/ 693 h 744"/>
                <a:gd name="T42" fmla="*/ 110 w 263"/>
                <a:gd name="T43" fmla="*/ 667 h 744"/>
                <a:gd name="T44" fmla="*/ 96 w 263"/>
                <a:gd name="T45" fmla="*/ 636 h 744"/>
                <a:gd name="T46" fmla="*/ 83 w 263"/>
                <a:gd name="T47" fmla="*/ 605 h 744"/>
                <a:gd name="T48" fmla="*/ 71 w 263"/>
                <a:gd name="T49" fmla="*/ 574 h 744"/>
                <a:gd name="T50" fmla="*/ 56 w 263"/>
                <a:gd name="T51" fmla="*/ 526 h 744"/>
                <a:gd name="T52" fmla="*/ 42 w 263"/>
                <a:gd name="T53" fmla="*/ 478 h 744"/>
                <a:gd name="T54" fmla="*/ 28 w 263"/>
                <a:gd name="T55" fmla="*/ 427 h 744"/>
                <a:gd name="T56" fmla="*/ 17 w 263"/>
                <a:gd name="T57" fmla="*/ 376 h 744"/>
                <a:gd name="T58" fmla="*/ 8 w 263"/>
                <a:gd name="T59" fmla="*/ 322 h 744"/>
                <a:gd name="T60" fmla="*/ 2 w 263"/>
                <a:gd name="T61" fmla="*/ 266 h 744"/>
                <a:gd name="T62" fmla="*/ 0 w 263"/>
                <a:gd name="T63" fmla="*/ 209 h 744"/>
                <a:gd name="T64" fmla="*/ 3 w 263"/>
                <a:gd name="T65" fmla="*/ 147 h 744"/>
                <a:gd name="T66" fmla="*/ 15 w 263"/>
                <a:gd name="T67" fmla="*/ 113 h 744"/>
                <a:gd name="T68" fmla="*/ 28 w 263"/>
                <a:gd name="T69" fmla="*/ 79 h 744"/>
                <a:gd name="T70" fmla="*/ 42 w 263"/>
                <a:gd name="T71" fmla="*/ 51 h 744"/>
                <a:gd name="T72" fmla="*/ 57 w 263"/>
                <a:gd name="T73" fmla="*/ 26 h 744"/>
                <a:gd name="T74" fmla="*/ 73 w 263"/>
                <a:gd name="T75" fmla="*/ 9 h 744"/>
                <a:gd name="T76" fmla="*/ 89 w 263"/>
                <a:gd name="T77" fmla="*/ 0 h 744"/>
                <a:gd name="T78" fmla="*/ 107 w 263"/>
                <a:gd name="T79" fmla="*/ 0 h 744"/>
                <a:gd name="T80" fmla="*/ 124 w 263"/>
                <a:gd name="T81" fmla="*/ 9 h 744"/>
                <a:gd name="T82" fmla="*/ 144 w 263"/>
                <a:gd name="T83" fmla="*/ 23 h 744"/>
                <a:gd name="T84" fmla="*/ 161 w 263"/>
                <a:gd name="T85" fmla="*/ 43 h 744"/>
                <a:gd name="T86" fmla="*/ 180 w 263"/>
                <a:gd name="T87" fmla="*/ 62 h 744"/>
                <a:gd name="T88" fmla="*/ 198 w 263"/>
                <a:gd name="T89" fmla="*/ 88 h 744"/>
                <a:gd name="T90" fmla="*/ 215 w 263"/>
                <a:gd name="T91" fmla="*/ 116 h 744"/>
                <a:gd name="T92" fmla="*/ 231 w 263"/>
                <a:gd name="T93" fmla="*/ 150 h 744"/>
                <a:gd name="T94" fmla="*/ 245 w 263"/>
                <a:gd name="T95" fmla="*/ 190 h 744"/>
                <a:gd name="T96" fmla="*/ 258 w 263"/>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4">
                  <a:moveTo>
                    <a:pt x="258" y="235"/>
                  </a:moveTo>
                  <a:lnTo>
                    <a:pt x="263" y="271"/>
                  </a:lnTo>
                  <a:lnTo>
                    <a:pt x="263" y="305"/>
                  </a:lnTo>
                  <a:lnTo>
                    <a:pt x="261" y="339"/>
                  </a:lnTo>
                  <a:lnTo>
                    <a:pt x="256" y="373"/>
                  </a:lnTo>
                  <a:lnTo>
                    <a:pt x="249" y="407"/>
                  </a:lnTo>
                  <a:lnTo>
                    <a:pt x="242" y="438"/>
                  </a:lnTo>
                  <a:lnTo>
                    <a:pt x="235" y="469"/>
                  </a:lnTo>
                  <a:lnTo>
                    <a:pt x="229" y="500"/>
                  </a:lnTo>
                  <a:lnTo>
                    <a:pt x="226" y="534"/>
                  </a:lnTo>
                  <a:lnTo>
                    <a:pt x="224" y="568"/>
                  </a:lnTo>
                  <a:lnTo>
                    <a:pt x="221" y="605"/>
                  </a:lnTo>
                  <a:lnTo>
                    <a:pt x="217" y="639"/>
                  </a:lnTo>
                  <a:lnTo>
                    <a:pt x="213" y="670"/>
                  </a:lnTo>
                  <a:lnTo>
                    <a:pt x="206" y="701"/>
                  </a:lnTo>
                  <a:lnTo>
                    <a:pt x="197" y="724"/>
                  </a:lnTo>
                  <a:lnTo>
                    <a:pt x="186" y="744"/>
                  </a:lnTo>
                  <a:lnTo>
                    <a:pt x="169" y="744"/>
                  </a:lnTo>
                  <a:lnTo>
                    <a:pt x="153" y="732"/>
                  </a:lnTo>
                  <a:lnTo>
                    <a:pt x="138" y="715"/>
                  </a:lnTo>
                  <a:lnTo>
                    <a:pt x="123" y="693"/>
                  </a:lnTo>
                  <a:lnTo>
                    <a:pt x="110" y="667"/>
                  </a:lnTo>
                  <a:lnTo>
                    <a:pt x="96" y="636"/>
                  </a:lnTo>
                  <a:lnTo>
                    <a:pt x="83" y="605"/>
                  </a:lnTo>
                  <a:lnTo>
                    <a:pt x="71" y="574"/>
                  </a:lnTo>
                  <a:lnTo>
                    <a:pt x="56" y="526"/>
                  </a:lnTo>
                  <a:lnTo>
                    <a:pt x="42" y="478"/>
                  </a:lnTo>
                  <a:lnTo>
                    <a:pt x="28" y="427"/>
                  </a:lnTo>
                  <a:lnTo>
                    <a:pt x="17" y="376"/>
                  </a:lnTo>
                  <a:lnTo>
                    <a:pt x="8" y="322"/>
                  </a:lnTo>
                  <a:lnTo>
                    <a:pt x="2" y="266"/>
                  </a:lnTo>
                  <a:lnTo>
                    <a:pt x="0" y="209"/>
                  </a:lnTo>
                  <a:lnTo>
                    <a:pt x="3" y="147"/>
                  </a:lnTo>
                  <a:lnTo>
                    <a:pt x="15" y="113"/>
                  </a:lnTo>
                  <a:lnTo>
                    <a:pt x="28" y="79"/>
                  </a:lnTo>
                  <a:lnTo>
                    <a:pt x="42" y="51"/>
                  </a:lnTo>
                  <a:lnTo>
                    <a:pt x="57" y="26"/>
                  </a:lnTo>
                  <a:lnTo>
                    <a:pt x="73" y="9"/>
                  </a:lnTo>
                  <a:lnTo>
                    <a:pt x="89" y="0"/>
                  </a:lnTo>
                  <a:lnTo>
                    <a:pt x="107" y="0"/>
                  </a:lnTo>
                  <a:lnTo>
                    <a:pt x="124" y="9"/>
                  </a:lnTo>
                  <a:lnTo>
                    <a:pt x="144" y="23"/>
                  </a:lnTo>
                  <a:lnTo>
                    <a:pt x="161" y="43"/>
                  </a:lnTo>
                  <a:lnTo>
                    <a:pt x="180" y="62"/>
                  </a:lnTo>
                  <a:lnTo>
                    <a:pt x="198" y="88"/>
                  </a:lnTo>
                  <a:lnTo>
                    <a:pt x="215" y="116"/>
                  </a:lnTo>
                  <a:lnTo>
                    <a:pt x="231" y="150"/>
                  </a:lnTo>
                  <a:lnTo>
                    <a:pt x="245" y="190"/>
                  </a:lnTo>
                  <a:lnTo>
                    <a:pt x="258"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p:nvSpPr>
          <p:spPr bwMode="auto">
            <a:xfrm>
              <a:off x="7015966" y="6305221"/>
              <a:ext cx="129311" cy="99410"/>
            </a:xfrm>
            <a:custGeom>
              <a:avLst/>
              <a:gdLst>
                <a:gd name="T0" fmla="*/ 160 w 175"/>
                <a:gd name="T1" fmla="*/ 28 h 381"/>
                <a:gd name="T2" fmla="*/ 170 w 175"/>
                <a:gd name="T3" fmla="*/ 68 h 381"/>
                <a:gd name="T4" fmla="*/ 175 w 175"/>
                <a:gd name="T5" fmla="*/ 113 h 381"/>
                <a:gd name="T6" fmla="*/ 175 w 175"/>
                <a:gd name="T7" fmla="*/ 164 h 381"/>
                <a:gd name="T8" fmla="*/ 173 w 175"/>
                <a:gd name="T9" fmla="*/ 212 h 381"/>
                <a:gd name="T10" fmla="*/ 169 w 175"/>
                <a:gd name="T11" fmla="*/ 240 h 381"/>
                <a:gd name="T12" fmla="*/ 164 w 175"/>
                <a:gd name="T13" fmla="*/ 266 h 381"/>
                <a:gd name="T14" fmla="*/ 157 w 175"/>
                <a:gd name="T15" fmla="*/ 291 h 381"/>
                <a:gd name="T16" fmla="*/ 149 w 175"/>
                <a:gd name="T17" fmla="*/ 314 h 381"/>
                <a:gd name="T18" fmla="*/ 140 w 175"/>
                <a:gd name="T19" fmla="*/ 333 h 381"/>
                <a:gd name="T20" fmla="*/ 131 w 175"/>
                <a:gd name="T21" fmla="*/ 350 h 381"/>
                <a:gd name="T22" fmla="*/ 120 w 175"/>
                <a:gd name="T23" fmla="*/ 365 h 381"/>
                <a:gd name="T24" fmla="*/ 110 w 175"/>
                <a:gd name="T25" fmla="*/ 373 h 381"/>
                <a:gd name="T26" fmla="*/ 98 w 175"/>
                <a:gd name="T27" fmla="*/ 379 h 381"/>
                <a:gd name="T28" fmla="*/ 86 w 175"/>
                <a:gd name="T29" fmla="*/ 381 h 381"/>
                <a:gd name="T30" fmla="*/ 74 w 175"/>
                <a:gd name="T31" fmla="*/ 379 h 381"/>
                <a:gd name="T32" fmla="*/ 62 w 175"/>
                <a:gd name="T33" fmla="*/ 376 h 381"/>
                <a:gd name="T34" fmla="*/ 51 w 175"/>
                <a:gd name="T35" fmla="*/ 367 h 381"/>
                <a:gd name="T36" fmla="*/ 39 w 175"/>
                <a:gd name="T37" fmla="*/ 356 h 381"/>
                <a:gd name="T38" fmla="*/ 28 w 175"/>
                <a:gd name="T39" fmla="*/ 342 h 381"/>
                <a:gd name="T40" fmla="*/ 19 w 175"/>
                <a:gd name="T41" fmla="*/ 325 h 381"/>
                <a:gd name="T42" fmla="*/ 9 w 175"/>
                <a:gd name="T43" fmla="*/ 294 h 381"/>
                <a:gd name="T44" fmla="*/ 3 w 175"/>
                <a:gd name="T45" fmla="*/ 257 h 381"/>
                <a:gd name="T46" fmla="*/ 0 w 175"/>
                <a:gd name="T47" fmla="*/ 220 h 381"/>
                <a:gd name="T48" fmla="*/ 2 w 175"/>
                <a:gd name="T49" fmla="*/ 178 h 381"/>
                <a:gd name="T50" fmla="*/ 11 w 175"/>
                <a:gd name="T51" fmla="*/ 133 h 381"/>
                <a:gd name="T52" fmla="*/ 22 w 175"/>
                <a:gd name="T53" fmla="*/ 99 h 381"/>
                <a:gd name="T54" fmla="*/ 36 w 175"/>
                <a:gd name="T55" fmla="*/ 71 h 381"/>
                <a:gd name="T56" fmla="*/ 51 w 175"/>
                <a:gd name="T57" fmla="*/ 51 h 381"/>
                <a:gd name="T58" fmla="*/ 68 w 175"/>
                <a:gd name="T59" fmla="*/ 34 h 381"/>
                <a:gd name="T60" fmla="*/ 84 w 175"/>
                <a:gd name="T61" fmla="*/ 20 h 381"/>
                <a:gd name="T62" fmla="*/ 101 w 175"/>
                <a:gd name="T63" fmla="*/ 8 h 381"/>
                <a:gd name="T64" fmla="*/ 118 w 175"/>
                <a:gd name="T65" fmla="*/ 0 h 381"/>
                <a:gd name="T66" fmla="*/ 124 w 175"/>
                <a:gd name="T67" fmla="*/ 0 h 381"/>
                <a:gd name="T68" fmla="*/ 129 w 175"/>
                <a:gd name="T69" fmla="*/ 0 h 381"/>
                <a:gd name="T70" fmla="*/ 135 w 175"/>
                <a:gd name="T71" fmla="*/ 0 h 381"/>
                <a:gd name="T72" fmla="*/ 140 w 175"/>
                <a:gd name="T73" fmla="*/ 3 h 381"/>
                <a:gd name="T74" fmla="*/ 146 w 175"/>
                <a:gd name="T75" fmla="*/ 8 h 381"/>
                <a:gd name="T76" fmla="*/ 150 w 175"/>
                <a:gd name="T77" fmla="*/ 11 h 381"/>
                <a:gd name="T78" fmla="*/ 155 w 175"/>
                <a:gd name="T79" fmla="*/ 20 h 381"/>
                <a:gd name="T80" fmla="*/ 160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60" y="28"/>
                  </a:moveTo>
                  <a:lnTo>
                    <a:pt x="170" y="68"/>
                  </a:lnTo>
                  <a:lnTo>
                    <a:pt x="175" y="113"/>
                  </a:lnTo>
                  <a:lnTo>
                    <a:pt x="175" y="164"/>
                  </a:lnTo>
                  <a:lnTo>
                    <a:pt x="173" y="212"/>
                  </a:lnTo>
                  <a:lnTo>
                    <a:pt x="169" y="240"/>
                  </a:lnTo>
                  <a:lnTo>
                    <a:pt x="164" y="266"/>
                  </a:lnTo>
                  <a:lnTo>
                    <a:pt x="157" y="291"/>
                  </a:lnTo>
                  <a:lnTo>
                    <a:pt x="149" y="314"/>
                  </a:lnTo>
                  <a:lnTo>
                    <a:pt x="140" y="333"/>
                  </a:lnTo>
                  <a:lnTo>
                    <a:pt x="131" y="350"/>
                  </a:lnTo>
                  <a:lnTo>
                    <a:pt x="120" y="365"/>
                  </a:lnTo>
                  <a:lnTo>
                    <a:pt x="110" y="373"/>
                  </a:lnTo>
                  <a:lnTo>
                    <a:pt x="98" y="379"/>
                  </a:lnTo>
                  <a:lnTo>
                    <a:pt x="86" y="381"/>
                  </a:lnTo>
                  <a:lnTo>
                    <a:pt x="74" y="379"/>
                  </a:lnTo>
                  <a:lnTo>
                    <a:pt x="62" y="376"/>
                  </a:lnTo>
                  <a:lnTo>
                    <a:pt x="51" y="367"/>
                  </a:lnTo>
                  <a:lnTo>
                    <a:pt x="39" y="356"/>
                  </a:lnTo>
                  <a:lnTo>
                    <a:pt x="28" y="342"/>
                  </a:lnTo>
                  <a:lnTo>
                    <a:pt x="19" y="325"/>
                  </a:lnTo>
                  <a:lnTo>
                    <a:pt x="9" y="294"/>
                  </a:lnTo>
                  <a:lnTo>
                    <a:pt x="3" y="257"/>
                  </a:lnTo>
                  <a:lnTo>
                    <a:pt x="0" y="220"/>
                  </a:lnTo>
                  <a:lnTo>
                    <a:pt x="2" y="178"/>
                  </a:lnTo>
                  <a:lnTo>
                    <a:pt x="11" y="133"/>
                  </a:lnTo>
                  <a:lnTo>
                    <a:pt x="22" y="99"/>
                  </a:lnTo>
                  <a:lnTo>
                    <a:pt x="36" y="71"/>
                  </a:lnTo>
                  <a:lnTo>
                    <a:pt x="51" y="51"/>
                  </a:lnTo>
                  <a:lnTo>
                    <a:pt x="68" y="34"/>
                  </a:lnTo>
                  <a:lnTo>
                    <a:pt x="84" y="20"/>
                  </a:lnTo>
                  <a:lnTo>
                    <a:pt x="101" y="8"/>
                  </a:lnTo>
                  <a:lnTo>
                    <a:pt x="118" y="0"/>
                  </a:lnTo>
                  <a:lnTo>
                    <a:pt x="124" y="0"/>
                  </a:lnTo>
                  <a:lnTo>
                    <a:pt x="129" y="0"/>
                  </a:lnTo>
                  <a:lnTo>
                    <a:pt x="135" y="0"/>
                  </a:lnTo>
                  <a:lnTo>
                    <a:pt x="140" y="3"/>
                  </a:lnTo>
                  <a:lnTo>
                    <a:pt x="146" y="8"/>
                  </a:lnTo>
                  <a:lnTo>
                    <a:pt x="150" y="11"/>
                  </a:lnTo>
                  <a:lnTo>
                    <a:pt x="155" y="20"/>
                  </a:lnTo>
                  <a:lnTo>
                    <a:pt x="160"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p:cNvSpPr>
            <p:nvPr/>
          </p:nvSpPr>
          <p:spPr bwMode="auto">
            <a:xfrm>
              <a:off x="7513815" y="6397325"/>
              <a:ext cx="122846" cy="112978"/>
            </a:xfrm>
            <a:custGeom>
              <a:avLst/>
              <a:gdLst>
                <a:gd name="T0" fmla="*/ 170 w 172"/>
                <a:gd name="T1" fmla="*/ 79 h 433"/>
                <a:gd name="T2" fmla="*/ 172 w 172"/>
                <a:gd name="T3" fmla="*/ 110 h 433"/>
                <a:gd name="T4" fmla="*/ 172 w 172"/>
                <a:gd name="T5" fmla="*/ 142 h 433"/>
                <a:gd name="T6" fmla="*/ 171 w 172"/>
                <a:gd name="T7" fmla="*/ 170 h 433"/>
                <a:gd name="T8" fmla="*/ 168 w 172"/>
                <a:gd name="T9" fmla="*/ 201 h 433"/>
                <a:gd name="T10" fmla="*/ 164 w 172"/>
                <a:gd name="T11" fmla="*/ 229 h 433"/>
                <a:gd name="T12" fmla="*/ 158 w 172"/>
                <a:gd name="T13" fmla="*/ 255 h 433"/>
                <a:gd name="T14" fmla="*/ 152 w 172"/>
                <a:gd name="T15" fmla="*/ 280 h 433"/>
                <a:gd name="T16" fmla="*/ 146 w 172"/>
                <a:gd name="T17" fmla="*/ 305 h 433"/>
                <a:gd name="T18" fmla="*/ 134 w 172"/>
                <a:gd name="T19" fmla="*/ 339 h 433"/>
                <a:gd name="T20" fmla="*/ 121 w 172"/>
                <a:gd name="T21" fmla="*/ 368 h 433"/>
                <a:gd name="T22" fmla="*/ 108 w 172"/>
                <a:gd name="T23" fmla="*/ 393 h 433"/>
                <a:gd name="T24" fmla="*/ 93 w 172"/>
                <a:gd name="T25" fmla="*/ 410 h 433"/>
                <a:gd name="T26" fmla="*/ 77 w 172"/>
                <a:gd name="T27" fmla="*/ 424 h 433"/>
                <a:gd name="T28" fmla="*/ 61 w 172"/>
                <a:gd name="T29" fmla="*/ 430 h 433"/>
                <a:gd name="T30" fmla="*/ 45 w 172"/>
                <a:gd name="T31" fmla="*/ 433 h 433"/>
                <a:gd name="T32" fmla="*/ 28 w 172"/>
                <a:gd name="T33" fmla="*/ 427 h 433"/>
                <a:gd name="T34" fmla="*/ 20 w 172"/>
                <a:gd name="T35" fmla="*/ 416 h 433"/>
                <a:gd name="T36" fmla="*/ 12 w 172"/>
                <a:gd name="T37" fmla="*/ 402 h 433"/>
                <a:gd name="T38" fmla="*/ 6 w 172"/>
                <a:gd name="T39" fmla="*/ 385 h 433"/>
                <a:gd name="T40" fmla="*/ 3 w 172"/>
                <a:gd name="T41" fmla="*/ 362 h 433"/>
                <a:gd name="T42" fmla="*/ 1 w 172"/>
                <a:gd name="T43" fmla="*/ 322 h 433"/>
                <a:gd name="T44" fmla="*/ 0 w 172"/>
                <a:gd name="T45" fmla="*/ 286 h 433"/>
                <a:gd name="T46" fmla="*/ 2 w 172"/>
                <a:gd name="T47" fmla="*/ 249 h 433"/>
                <a:gd name="T48" fmla="*/ 6 w 172"/>
                <a:gd name="T49" fmla="*/ 215 h 433"/>
                <a:gd name="T50" fmla="*/ 12 w 172"/>
                <a:gd name="T51" fmla="*/ 181 h 433"/>
                <a:gd name="T52" fmla="*/ 19 w 172"/>
                <a:gd name="T53" fmla="*/ 147 h 433"/>
                <a:gd name="T54" fmla="*/ 27 w 172"/>
                <a:gd name="T55" fmla="*/ 116 h 433"/>
                <a:gd name="T56" fmla="*/ 37 w 172"/>
                <a:gd name="T57" fmla="*/ 88 h 433"/>
                <a:gd name="T58" fmla="*/ 47 w 172"/>
                <a:gd name="T59" fmla="*/ 62 h 433"/>
                <a:gd name="T60" fmla="*/ 59 w 172"/>
                <a:gd name="T61" fmla="*/ 43 h 433"/>
                <a:gd name="T62" fmla="*/ 72 w 172"/>
                <a:gd name="T63" fmla="*/ 26 h 433"/>
                <a:gd name="T64" fmla="*/ 84 w 172"/>
                <a:gd name="T65" fmla="*/ 12 h 433"/>
                <a:gd name="T66" fmla="*/ 98 w 172"/>
                <a:gd name="T67" fmla="*/ 3 h 433"/>
                <a:gd name="T68" fmla="*/ 112 w 172"/>
                <a:gd name="T69" fmla="*/ 0 h 433"/>
                <a:gd name="T70" fmla="*/ 126 w 172"/>
                <a:gd name="T71" fmla="*/ 0 h 433"/>
                <a:gd name="T72" fmla="*/ 140 w 172"/>
                <a:gd name="T73" fmla="*/ 9 h 433"/>
                <a:gd name="T74" fmla="*/ 149 w 172"/>
                <a:gd name="T75" fmla="*/ 17 h 433"/>
                <a:gd name="T76" fmla="*/ 157 w 172"/>
                <a:gd name="T77" fmla="*/ 34 h 433"/>
                <a:gd name="T78" fmla="*/ 165 w 172"/>
                <a:gd name="T79" fmla="*/ 54 h 433"/>
                <a:gd name="T80" fmla="*/ 170 w 172"/>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3">
                  <a:moveTo>
                    <a:pt x="170" y="79"/>
                  </a:moveTo>
                  <a:lnTo>
                    <a:pt x="172" y="110"/>
                  </a:lnTo>
                  <a:lnTo>
                    <a:pt x="172" y="142"/>
                  </a:lnTo>
                  <a:lnTo>
                    <a:pt x="171" y="170"/>
                  </a:lnTo>
                  <a:lnTo>
                    <a:pt x="168" y="201"/>
                  </a:lnTo>
                  <a:lnTo>
                    <a:pt x="164" y="229"/>
                  </a:lnTo>
                  <a:lnTo>
                    <a:pt x="158" y="255"/>
                  </a:lnTo>
                  <a:lnTo>
                    <a:pt x="152" y="280"/>
                  </a:lnTo>
                  <a:lnTo>
                    <a:pt x="146" y="305"/>
                  </a:lnTo>
                  <a:lnTo>
                    <a:pt x="134" y="339"/>
                  </a:lnTo>
                  <a:lnTo>
                    <a:pt x="121" y="368"/>
                  </a:lnTo>
                  <a:lnTo>
                    <a:pt x="108" y="393"/>
                  </a:lnTo>
                  <a:lnTo>
                    <a:pt x="93" y="410"/>
                  </a:lnTo>
                  <a:lnTo>
                    <a:pt x="77" y="424"/>
                  </a:lnTo>
                  <a:lnTo>
                    <a:pt x="61" y="430"/>
                  </a:lnTo>
                  <a:lnTo>
                    <a:pt x="45" y="433"/>
                  </a:lnTo>
                  <a:lnTo>
                    <a:pt x="28" y="427"/>
                  </a:lnTo>
                  <a:lnTo>
                    <a:pt x="20" y="416"/>
                  </a:lnTo>
                  <a:lnTo>
                    <a:pt x="12" y="402"/>
                  </a:lnTo>
                  <a:lnTo>
                    <a:pt x="6" y="385"/>
                  </a:lnTo>
                  <a:lnTo>
                    <a:pt x="3" y="362"/>
                  </a:lnTo>
                  <a:lnTo>
                    <a:pt x="1" y="322"/>
                  </a:lnTo>
                  <a:lnTo>
                    <a:pt x="0" y="286"/>
                  </a:lnTo>
                  <a:lnTo>
                    <a:pt x="2" y="249"/>
                  </a:lnTo>
                  <a:lnTo>
                    <a:pt x="6" y="215"/>
                  </a:lnTo>
                  <a:lnTo>
                    <a:pt x="12" y="181"/>
                  </a:lnTo>
                  <a:lnTo>
                    <a:pt x="19" y="147"/>
                  </a:lnTo>
                  <a:lnTo>
                    <a:pt x="27" y="116"/>
                  </a:lnTo>
                  <a:lnTo>
                    <a:pt x="37" y="88"/>
                  </a:lnTo>
                  <a:lnTo>
                    <a:pt x="47" y="62"/>
                  </a:lnTo>
                  <a:lnTo>
                    <a:pt x="59" y="43"/>
                  </a:lnTo>
                  <a:lnTo>
                    <a:pt x="72" y="26"/>
                  </a:lnTo>
                  <a:lnTo>
                    <a:pt x="84" y="12"/>
                  </a:lnTo>
                  <a:lnTo>
                    <a:pt x="98" y="3"/>
                  </a:lnTo>
                  <a:lnTo>
                    <a:pt x="112" y="0"/>
                  </a:lnTo>
                  <a:lnTo>
                    <a:pt x="126" y="0"/>
                  </a:lnTo>
                  <a:lnTo>
                    <a:pt x="140" y="9"/>
                  </a:lnTo>
                  <a:lnTo>
                    <a:pt x="149" y="17"/>
                  </a:lnTo>
                  <a:lnTo>
                    <a:pt x="157" y="34"/>
                  </a:lnTo>
                  <a:lnTo>
                    <a:pt x="165" y="54"/>
                  </a:lnTo>
                  <a:lnTo>
                    <a:pt x="170"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p:nvSpPr>
          <p:spPr bwMode="auto">
            <a:xfrm>
              <a:off x="6983638" y="6417937"/>
              <a:ext cx="109915" cy="81928"/>
            </a:xfrm>
            <a:custGeom>
              <a:avLst/>
              <a:gdLst>
                <a:gd name="T0" fmla="*/ 143 w 152"/>
                <a:gd name="T1" fmla="*/ 60 h 314"/>
                <a:gd name="T2" fmla="*/ 152 w 152"/>
                <a:gd name="T3" fmla="*/ 108 h 314"/>
                <a:gd name="T4" fmla="*/ 152 w 152"/>
                <a:gd name="T5" fmla="*/ 161 h 314"/>
                <a:gd name="T6" fmla="*/ 147 w 152"/>
                <a:gd name="T7" fmla="*/ 215 h 314"/>
                <a:gd name="T8" fmla="*/ 140 w 152"/>
                <a:gd name="T9" fmla="*/ 263 h 314"/>
                <a:gd name="T10" fmla="*/ 131 w 152"/>
                <a:gd name="T11" fmla="*/ 286 h 314"/>
                <a:gd name="T12" fmla="*/ 120 w 152"/>
                <a:gd name="T13" fmla="*/ 300 h 314"/>
                <a:gd name="T14" fmla="*/ 108 w 152"/>
                <a:gd name="T15" fmla="*/ 308 h 314"/>
                <a:gd name="T16" fmla="*/ 96 w 152"/>
                <a:gd name="T17" fmla="*/ 314 h 314"/>
                <a:gd name="T18" fmla="*/ 83 w 152"/>
                <a:gd name="T19" fmla="*/ 314 h 314"/>
                <a:gd name="T20" fmla="*/ 70 w 152"/>
                <a:gd name="T21" fmla="*/ 308 h 314"/>
                <a:gd name="T22" fmla="*/ 58 w 152"/>
                <a:gd name="T23" fmla="*/ 300 h 314"/>
                <a:gd name="T24" fmla="*/ 46 w 152"/>
                <a:gd name="T25" fmla="*/ 291 h 314"/>
                <a:gd name="T26" fmla="*/ 38 w 152"/>
                <a:gd name="T27" fmla="*/ 277 h 314"/>
                <a:gd name="T28" fmla="*/ 30 w 152"/>
                <a:gd name="T29" fmla="*/ 263 h 314"/>
                <a:gd name="T30" fmla="*/ 23 w 152"/>
                <a:gd name="T31" fmla="*/ 243 h 314"/>
                <a:gd name="T32" fmla="*/ 16 w 152"/>
                <a:gd name="T33" fmla="*/ 224 h 314"/>
                <a:gd name="T34" fmla="*/ 10 w 152"/>
                <a:gd name="T35" fmla="*/ 204 h 314"/>
                <a:gd name="T36" fmla="*/ 6 w 152"/>
                <a:gd name="T37" fmla="*/ 178 h 314"/>
                <a:gd name="T38" fmla="*/ 2 w 152"/>
                <a:gd name="T39" fmla="*/ 156 h 314"/>
                <a:gd name="T40" fmla="*/ 0 w 152"/>
                <a:gd name="T41" fmla="*/ 130 h 314"/>
                <a:gd name="T42" fmla="*/ 1 w 152"/>
                <a:gd name="T43" fmla="*/ 105 h 314"/>
                <a:gd name="T44" fmla="*/ 4 w 152"/>
                <a:gd name="T45" fmla="*/ 79 h 314"/>
                <a:gd name="T46" fmla="*/ 7 w 152"/>
                <a:gd name="T47" fmla="*/ 57 h 314"/>
                <a:gd name="T48" fmla="*/ 13 w 152"/>
                <a:gd name="T49" fmla="*/ 37 h 314"/>
                <a:gd name="T50" fmla="*/ 28 w 152"/>
                <a:gd name="T51" fmla="*/ 17 h 314"/>
                <a:gd name="T52" fmla="*/ 45 w 152"/>
                <a:gd name="T53" fmla="*/ 3 h 314"/>
                <a:gd name="T54" fmla="*/ 62 w 152"/>
                <a:gd name="T55" fmla="*/ 0 h 314"/>
                <a:gd name="T56" fmla="*/ 80 w 152"/>
                <a:gd name="T57" fmla="*/ 0 h 314"/>
                <a:gd name="T58" fmla="*/ 97 w 152"/>
                <a:gd name="T59" fmla="*/ 9 h 314"/>
                <a:gd name="T60" fmla="*/ 114 w 152"/>
                <a:gd name="T61" fmla="*/ 20 h 314"/>
                <a:gd name="T62" fmla="*/ 129 w 152"/>
                <a:gd name="T63" fmla="*/ 37 h 314"/>
                <a:gd name="T64" fmla="*/ 143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3" y="60"/>
                  </a:moveTo>
                  <a:lnTo>
                    <a:pt x="152" y="108"/>
                  </a:lnTo>
                  <a:lnTo>
                    <a:pt x="152" y="161"/>
                  </a:lnTo>
                  <a:lnTo>
                    <a:pt x="147" y="215"/>
                  </a:lnTo>
                  <a:lnTo>
                    <a:pt x="140" y="263"/>
                  </a:lnTo>
                  <a:lnTo>
                    <a:pt x="131" y="286"/>
                  </a:lnTo>
                  <a:lnTo>
                    <a:pt x="120" y="300"/>
                  </a:lnTo>
                  <a:lnTo>
                    <a:pt x="108" y="308"/>
                  </a:lnTo>
                  <a:lnTo>
                    <a:pt x="96" y="314"/>
                  </a:lnTo>
                  <a:lnTo>
                    <a:pt x="83" y="314"/>
                  </a:lnTo>
                  <a:lnTo>
                    <a:pt x="70" y="308"/>
                  </a:lnTo>
                  <a:lnTo>
                    <a:pt x="58" y="300"/>
                  </a:lnTo>
                  <a:lnTo>
                    <a:pt x="46" y="291"/>
                  </a:lnTo>
                  <a:lnTo>
                    <a:pt x="38" y="277"/>
                  </a:lnTo>
                  <a:lnTo>
                    <a:pt x="30" y="263"/>
                  </a:lnTo>
                  <a:lnTo>
                    <a:pt x="23" y="243"/>
                  </a:lnTo>
                  <a:lnTo>
                    <a:pt x="16" y="224"/>
                  </a:lnTo>
                  <a:lnTo>
                    <a:pt x="10" y="204"/>
                  </a:lnTo>
                  <a:lnTo>
                    <a:pt x="6" y="178"/>
                  </a:lnTo>
                  <a:lnTo>
                    <a:pt x="2" y="156"/>
                  </a:lnTo>
                  <a:lnTo>
                    <a:pt x="0" y="130"/>
                  </a:lnTo>
                  <a:lnTo>
                    <a:pt x="1" y="105"/>
                  </a:lnTo>
                  <a:lnTo>
                    <a:pt x="4" y="79"/>
                  </a:lnTo>
                  <a:lnTo>
                    <a:pt x="7" y="57"/>
                  </a:lnTo>
                  <a:lnTo>
                    <a:pt x="13" y="37"/>
                  </a:lnTo>
                  <a:lnTo>
                    <a:pt x="28" y="17"/>
                  </a:lnTo>
                  <a:lnTo>
                    <a:pt x="45" y="3"/>
                  </a:lnTo>
                  <a:lnTo>
                    <a:pt x="62" y="0"/>
                  </a:lnTo>
                  <a:lnTo>
                    <a:pt x="80" y="0"/>
                  </a:lnTo>
                  <a:lnTo>
                    <a:pt x="97" y="9"/>
                  </a:lnTo>
                  <a:lnTo>
                    <a:pt x="114" y="20"/>
                  </a:lnTo>
                  <a:lnTo>
                    <a:pt x="129" y="37"/>
                  </a:lnTo>
                  <a:lnTo>
                    <a:pt x="143"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p:nvSpPr>
          <p:spPr bwMode="auto">
            <a:xfrm>
              <a:off x="7597867" y="6484472"/>
              <a:ext cx="135777" cy="94453"/>
            </a:xfrm>
            <a:custGeom>
              <a:avLst/>
              <a:gdLst>
                <a:gd name="T0" fmla="*/ 174 w 190"/>
                <a:gd name="T1" fmla="*/ 25 h 362"/>
                <a:gd name="T2" fmla="*/ 182 w 190"/>
                <a:gd name="T3" fmla="*/ 70 h 362"/>
                <a:gd name="T4" fmla="*/ 188 w 190"/>
                <a:gd name="T5" fmla="*/ 118 h 362"/>
                <a:gd name="T6" fmla="*/ 190 w 190"/>
                <a:gd name="T7" fmla="*/ 167 h 362"/>
                <a:gd name="T8" fmla="*/ 187 w 190"/>
                <a:gd name="T9" fmla="*/ 217 h 362"/>
                <a:gd name="T10" fmla="*/ 179 w 190"/>
                <a:gd name="T11" fmla="*/ 237 h 362"/>
                <a:gd name="T12" fmla="*/ 169 w 190"/>
                <a:gd name="T13" fmla="*/ 257 h 362"/>
                <a:gd name="T14" fmla="*/ 160 w 190"/>
                <a:gd name="T15" fmla="*/ 277 h 362"/>
                <a:gd name="T16" fmla="*/ 150 w 190"/>
                <a:gd name="T17" fmla="*/ 291 h 362"/>
                <a:gd name="T18" fmla="*/ 141 w 190"/>
                <a:gd name="T19" fmla="*/ 305 h 362"/>
                <a:gd name="T20" fmla="*/ 130 w 190"/>
                <a:gd name="T21" fmla="*/ 319 h 362"/>
                <a:gd name="T22" fmla="*/ 120 w 190"/>
                <a:gd name="T23" fmla="*/ 330 h 362"/>
                <a:gd name="T24" fmla="*/ 109 w 190"/>
                <a:gd name="T25" fmla="*/ 339 h 362"/>
                <a:gd name="T26" fmla="*/ 97 w 190"/>
                <a:gd name="T27" fmla="*/ 347 h 362"/>
                <a:gd name="T28" fmla="*/ 87 w 190"/>
                <a:gd name="T29" fmla="*/ 353 h 362"/>
                <a:gd name="T30" fmla="*/ 75 w 190"/>
                <a:gd name="T31" fmla="*/ 359 h 362"/>
                <a:gd name="T32" fmla="*/ 64 w 190"/>
                <a:gd name="T33" fmla="*/ 359 h 362"/>
                <a:gd name="T34" fmla="*/ 53 w 190"/>
                <a:gd name="T35" fmla="*/ 362 h 362"/>
                <a:gd name="T36" fmla="*/ 41 w 190"/>
                <a:gd name="T37" fmla="*/ 359 h 362"/>
                <a:gd name="T38" fmla="*/ 30 w 190"/>
                <a:gd name="T39" fmla="*/ 356 h 362"/>
                <a:gd name="T40" fmla="*/ 18 w 190"/>
                <a:gd name="T41" fmla="*/ 350 h 362"/>
                <a:gd name="T42" fmla="*/ 3 w 190"/>
                <a:gd name="T43" fmla="*/ 313 h 362"/>
                <a:gd name="T44" fmla="*/ 0 w 190"/>
                <a:gd name="T45" fmla="*/ 263 h 362"/>
                <a:gd name="T46" fmla="*/ 2 w 190"/>
                <a:gd name="T47" fmla="*/ 209 h 362"/>
                <a:gd name="T48" fmla="*/ 3 w 190"/>
                <a:gd name="T49" fmla="*/ 155 h 362"/>
                <a:gd name="T50" fmla="*/ 14 w 190"/>
                <a:gd name="T51" fmla="*/ 121 h 362"/>
                <a:gd name="T52" fmla="*/ 26 w 190"/>
                <a:gd name="T53" fmla="*/ 96 h 362"/>
                <a:gd name="T54" fmla="*/ 38 w 190"/>
                <a:gd name="T55" fmla="*/ 73 h 362"/>
                <a:gd name="T56" fmla="*/ 52 w 190"/>
                <a:gd name="T57" fmla="*/ 53 h 362"/>
                <a:gd name="T58" fmla="*/ 66 w 190"/>
                <a:gd name="T59" fmla="*/ 36 h 362"/>
                <a:gd name="T60" fmla="*/ 80 w 190"/>
                <a:gd name="T61" fmla="*/ 22 h 362"/>
                <a:gd name="T62" fmla="*/ 94 w 190"/>
                <a:gd name="T63" fmla="*/ 11 h 362"/>
                <a:gd name="T64" fmla="*/ 109 w 190"/>
                <a:gd name="T65" fmla="*/ 0 h 362"/>
                <a:gd name="T66" fmla="*/ 118 w 190"/>
                <a:gd name="T67" fmla="*/ 0 h 362"/>
                <a:gd name="T68" fmla="*/ 127 w 190"/>
                <a:gd name="T69" fmla="*/ 0 h 362"/>
                <a:gd name="T70" fmla="*/ 134 w 190"/>
                <a:gd name="T71" fmla="*/ 3 h 362"/>
                <a:gd name="T72" fmla="*/ 143 w 190"/>
                <a:gd name="T73" fmla="*/ 5 h 362"/>
                <a:gd name="T74" fmla="*/ 150 w 190"/>
                <a:gd name="T75" fmla="*/ 8 h 362"/>
                <a:gd name="T76" fmla="*/ 159 w 190"/>
                <a:gd name="T77" fmla="*/ 14 h 362"/>
                <a:gd name="T78" fmla="*/ 166 w 190"/>
                <a:gd name="T79" fmla="*/ 20 h 362"/>
                <a:gd name="T80" fmla="*/ 174 w 190"/>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62">
                  <a:moveTo>
                    <a:pt x="174" y="25"/>
                  </a:moveTo>
                  <a:lnTo>
                    <a:pt x="182" y="70"/>
                  </a:lnTo>
                  <a:lnTo>
                    <a:pt x="188" y="118"/>
                  </a:lnTo>
                  <a:lnTo>
                    <a:pt x="190" y="167"/>
                  </a:lnTo>
                  <a:lnTo>
                    <a:pt x="187" y="217"/>
                  </a:lnTo>
                  <a:lnTo>
                    <a:pt x="179" y="237"/>
                  </a:lnTo>
                  <a:lnTo>
                    <a:pt x="169" y="257"/>
                  </a:lnTo>
                  <a:lnTo>
                    <a:pt x="160" y="277"/>
                  </a:lnTo>
                  <a:lnTo>
                    <a:pt x="150" y="291"/>
                  </a:lnTo>
                  <a:lnTo>
                    <a:pt x="141" y="305"/>
                  </a:lnTo>
                  <a:lnTo>
                    <a:pt x="130" y="319"/>
                  </a:lnTo>
                  <a:lnTo>
                    <a:pt x="120" y="330"/>
                  </a:lnTo>
                  <a:lnTo>
                    <a:pt x="109" y="339"/>
                  </a:lnTo>
                  <a:lnTo>
                    <a:pt x="97" y="347"/>
                  </a:lnTo>
                  <a:lnTo>
                    <a:pt x="87" y="353"/>
                  </a:lnTo>
                  <a:lnTo>
                    <a:pt x="75" y="359"/>
                  </a:lnTo>
                  <a:lnTo>
                    <a:pt x="64" y="359"/>
                  </a:lnTo>
                  <a:lnTo>
                    <a:pt x="53" y="362"/>
                  </a:lnTo>
                  <a:lnTo>
                    <a:pt x="41" y="359"/>
                  </a:lnTo>
                  <a:lnTo>
                    <a:pt x="30" y="356"/>
                  </a:lnTo>
                  <a:lnTo>
                    <a:pt x="18" y="350"/>
                  </a:lnTo>
                  <a:lnTo>
                    <a:pt x="3" y="313"/>
                  </a:lnTo>
                  <a:lnTo>
                    <a:pt x="0" y="263"/>
                  </a:lnTo>
                  <a:lnTo>
                    <a:pt x="2" y="209"/>
                  </a:lnTo>
                  <a:lnTo>
                    <a:pt x="3" y="155"/>
                  </a:lnTo>
                  <a:lnTo>
                    <a:pt x="14" y="121"/>
                  </a:lnTo>
                  <a:lnTo>
                    <a:pt x="26" y="96"/>
                  </a:lnTo>
                  <a:lnTo>
                    <a:pt x="38" y="73"/>
                  </a:lnTo>
                  <a:lnTo>
                    <a:pt x="52" y="53"/>
                  </a:lnTo>
                  <a:lnTo>
                    <a:pt x="66" y="36"/>
                  </a:lnTo>
                  <a:lnTo>
                    <a:pt x="80" y="22"/>
                  </a:lnTo>
                  <a:lnTo>
                    <a:pt x="94" y="11"/>
                  </a:lnTo>
                  <a:lnTo>
                    <a:pt x="109" y="0"/>
                  </a:lnTo>
                  <a:lnTo>
                    <a:pt x="118" y="0"/>
                  </a:lnTo>
                  <a:lnTo>
                    <a:pt x="127" y="0"/>
                  </a:lnTo>
                  <a:lnTo>
                    <a:pt x="134" y="3"/>
                  </a:lnTo>
                  <a:lnTo>
                    <a:pt x="143" y="5"/>
                  </a:lnTo>
                  <a:lnTo>
                    <a:pt x="150" y="8"/>
                  </a:lnTo>
                  <a:lnTo>
                    <a:pt x="159" y="14"/>
                  </a:lnTo>
                  <a:lnTo>
                    <a:pt x="166" y="20"/>
                  </a:lnTo>
                  <a:lnTo>
                    <a:pt x="174"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p:nvSpPr>
          <p:spPr bwMode="auto">
            <a:xfrm>
              <a:off x="7403900" y="6502215"/>
              <a:ext cx="181036"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5 w 245"/>
                <a:gd name="T11" fmla="*/ 429 h 743"/>
                <a:gd name="T12" fmla="*/ 224 w 245"/>
                <a:gd name="T13" fmla="*/ 483 h 743"/>
                <a:gd name="T14" fmla="*/ 210 w 245"/>
                <a:gd name="T15" fmla="*/ 537 h 743"/>
                <a:gd name="T16" fmla="*/ 196 w 245"/>
                <a:gd name="T17" fmla="*/ 587 h 743"/>
                <a:gd name="T18" fmla="*/ 179 w 245"/>
                <a:gd name="T19" fmla="*/ 633 h 743"/>
                <a:gd name="T20" fmla="*/ 161 w 245"/>
                <a:gd name="T21" fmla="*/ 675 h 743"/>
                <a:gd name="T22" fmla="*/ 141 w 245"/>
                <a:gd name="T23" fmla="*/ 712 h 743"/>
                <a:gd name="T24" fmla="*/ 120 w 245"/>
                <a:gd name="T25" fmla="*/ 743 h 743"/>
                <a:gd name="T26" fmla="*/ 106 w 245"/>
                <a:gd name="T27" fmla="*/ 740 h 743"/>
                <a:gd name="T28" fmla="*/ 93 w 245"/>
                <a:gd name="T29" fmla="*/ 729 h 743"/>
                <a:gd name="T30" fmla="*/ 80 w 245"/>
                <a:gd name="T31" fmla="*/ 715 h 743"/>
                <a:gd name="T32" fmla="*/ 69 w 245"/>
                <a:gd name="T33" fmla="*/ 695 h 743"/>
                <a:gd name="T34" fmla="*/ 57 w 245"/>
                <a:gd name="T35" fmla="*/ 672 h 743"/>
                <a:gd name="T36" fmla="*/ 45 w 245"/>
                <a:gd name="T37" fmla="*/ 650 h 743"/>
                <a:gd name="T38" fmla="*/ 34 w 245"/>
                <a:gd name="T39" fmla="*/ 627 h 743"/>
                <a:gd name="T40" fmla="*/ 22 w 245"/>
                <a:gd name="T41" fmla="*/ 604 h 743"/>
                <a:gd name="T42" fmla="*/ 12 w 245"/>
                <a:gd name="T43" fmla="*/ 551 h 743"/>
                <a:gd name="T44" fmla="*/ 4 w 245"/>
                <a:gd name="T45" fmla="*/ 491 h 743"/>
                <a:gd name="T46" fmla="*/ 0 w 245"/>
                <a:gd name="T47" fmla="*/ 429 h 743"/>
                <a:gd name="T48" fmla="*/ 0 w 245"/>
                <a:gd name="T49" fmla="*/ 364 h 743"/>
                <a:gd name="T50" fmla="*/ 2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6 w 245"/>
                <a:gd name="T69" fmla="*/ 2 h 743"/>
                <a:gd name="T70" fmla="*/ 98 w 245"/>
                <a:gd name="T71" fmla="*/ 0 h 743"/>
                <a:gd name="T72" fmla="*/ 112 w 245"/>
                <a:gd name="T73" fmla="*/ 5 h 743"/>
                <a:gd name="T74" fmla="*/ 128 w 245"/>
                <a:gd name="T75" fmla="*/ 25 h 743"/>
                <a:gd name="T76" fmla="*/ 144 w 245"/>
                <a:gd name="T77" fmla="*/ 50 h 743"/>
                <a:gd name="T78" fmla="*/ 159 w 245"/>
                <a:gd name="T79" fmla="*/ 79 h 743"/>
                <a:gd name="T80" fmla="*/ 172 w 245"/>
                <a:gd name="T81" fmla="*/ 110 h 743"/>
                <a:gd name="T82" fmla="*/ 187 w 245"/>
                <a:gd name="T83" fmla="*/ 144 h 743"/>
                <a:gd name="T84" fmla="*/ 201 w 245"/>
                <a:gd name="T85" fmla="*/ 178 h 743"/>
                <a:gd name="T86" fmla="*/ 215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5" y="429"/>
                  </a:lnTo>
                  <a:lnTo>
                    <a:pt x="224" y="483"/>
                  </a:lnTo>
                  <a:lnTo>
                    <a:pt x="210" y="537"/>
                  </a:lnTo>
                  <a:lnTo>
                    <a:pt x="196" y="587"/>
                  </a:lnTo>
                  <a:lnTo>
                    <a:pt x="179" y="633"/>
                  </a:lnTo>
                  <a:lnTo>
                    <a:pt x="161" y="675"/>
                  </a:lnTo>
                  <a:lnTo>
                    <a:pt x="141" y="712"/>
                  </a:lnTo>
                  <a:lnTo>
                    <a:pt x="120" y="743"/>
                  </a:lnTo>
                  <a:lnTo>
                    <a:pt x="106" y="740"/>
                  </a:lnTo>
                  <a:lnTo>
                    <a:pt x="93" y="729"/>
                  </a:lnTo>
                  <a:lnTo>
                    <a:pt x="80" y="715"/>
                  </a:lnTo>
                  <a:lnTo>
                    <a:pt x="69" y="695"/>
                  </a:lnTo>
                  <a:lnTo>
                    <a:pt x="57" y="672"/>
                  </a:lnTo>
                  <a:lnTo>
                    <a:pt x="45" y="650"/>
                  </a:lnTo>
                  <a:lnTo>
                    <a:pt x="34" y="627"/>
                  </a:lnTo>
                  <a:lnTo>
                    <a:pt x="22" y="604"/>
                  </a:lnTo>
                  <a:lnTo>
                    <a:pt x="12" y="551"/>
                  </a:lnTo>
                  <a:lnTo>
                    <a:pt x="4" y="491"/>
                  </a:lnTo>
                  <a:lnTo>
                    <a:pt x="0" y="429"/>
                  </a:lnTo>
                  <a:lnTo>
                    <a:pt x="0" y="364"/>
                  </a:lnTo>
                  <a:lnTo>
                    <a:pt x="2" y="302"/>
                  </a:lnTo>
                  <a:lnTo>
                    <a:pt x="8" y="240"/>
                  </a:lnTo>
                  <a:lnTo>
                    <a:pt x="16" y="180"/>
                  </a:lnTo>
                  <a:lnTo>
                    <a:pt x="26" y="130"/>
                  </a:lnTo>
                  <a:lnTo>
                    <a:pt x="35" y="101"/>
                  </a:lnTo>
                  <a:lnTo>
                    <a:pt x="43" y="73"/>
                  </a:lnTo>
                  <a:lnTo>
                    <a:pt x="53" y="48"/>
                  </a:lnTo>
                  <a:lnTo>
                    <a:pt x="63" y="28"/>
                  </a:lnTo>
                  <a:lnTo>
                    <a:pt x="74" y="11"/>
                  </a:lnTo>
                  <a:lnTo>
                    <a:pt x="86" y="2"/>
                  </a:lnTo>
                  <a:lnTo>
                    <a:pt x="98" y="0"/>
                  </a:lnTo>
                  <a:lnTo>
                    <a:pt x="112" y="5"/>
                  </a:lnTo>
                  <a:lnTo>
                    <a:pt x="128" y="25"/>
                  </a:lnTo>
                  <a:lnTo>
                    <a:pt x="144" y="50"/>
                  </a:lnTo>
                  <a:lnTo>
                    <a:pt x="159" y="79"/>
                  </a:lnTo>
                  <a:lnTo>
                    <a:pt x="172" y="110"/>
                  </a:lnTo>
                  <a:lnTo>
                    <a:pt x="187" y="144"/>
                  </a:lnTo>
                  <a:lnTo>
                    <a:pt x="201" y="178"/>
                  </a:lnTo>
                  <a:lnTo>
                    <a:pt x="215"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4"/>
            <p:cNvSpPr>
              <a:spLocks/>
            </p:cNvSpPr>
            <p:nvPr/>
          </p:nvSpPr>
          <p:spPr bwMode="auto">
            <a:xfrm>
              <a:off x="7610798" y="6597971"/>
              <a:ext cx="129311"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3 w 188"/>
                <a:gd name="T11" fmla="*/ 232 h 348"/>
                <a:gd name="T12" fmla="*/ 179 w 188"/>
                <a:gd name="T13" fmla="*/ 254 h 348"/>
                <a:gd name="T14" fmla="*/ 172 w 188"/>
                <a:gd name="T15" fmla="*/ 277 h 348"/>
                <a:gd name="T16" fmla="*/ 166 w 188"/>
                <a:gd name="T17" fmla="*/ 297 h 348"/>
                <a:gd name="T18" fmla="*/ 157 w 188"/>
                <a:gd name="T19" fmla="*/ 314 h 348"/>
                <a:gd name="T20" fmla="*/ 150 w 188"/>
                <a:gd name="T21" fmla="*/ 328 h 348"/>
                <a:gd name="T22" fmla="*/ 141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0 w 188"/>
                <a:gd name="T43" fmla="*/ 141 h 348"/>
                <a:gd name="T44" fmla="*/ 0 w 188"/>
                <a:gd name="T45" fmla="*/ 116 h 348"/>
                <a:gd name="T46" fmla="*/ 1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6 w 188"/>
                <a:gd name="T61" fmla="*/ 0 h 348"/>
                <a:gd name="T62" fmla="*/ 77 w 188"/>
                <a:gd name="T63" fmla="*/ 0 h 348"/>
                <a:gd name="T64" fmla="*/ 89 w 188"/>
                <a:gd name="T65" fmla="*/ 3 h 348"/>
                <a:gd name="T66" fmla="*/ 100 w 188"/>
                <a:gd name="T67" fmla="*/ 6 h 348"/>
                <a:gd name="T68" fmla="*/ 113 w 188"/>
                <a:gd name="T69" fmla="*/ 14 h 348"/>
                <a:gd name="T70" fmla="*/ 124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3" y="232"/>
                  </a:lnTo>
                  <a:lnTo>
                    <a:pt x="179" y="254"/>
                  </a:lnTo>
                  <a:lnTo>
                    <a:pt x="172" y="277"/>
                  </a:lnTo>
                  <a:lnTo>
                    <a:pt x="166" y="297"/>
                  </a:lnTo>
                  <a:lnTo>
                    <a:pt x="157" y="314"/>
                  </a:lnTo>
                  <a:lnTo>
                    <a:pt x="150" y="328"/>
                  </a:lnTo>
                  <a:lnTo>
                    <a:pt x="141" y="339"/>
                  </a:lnTo>
                  <a:lnTo>
                    <a:pt x="132" y="345"/>
                  </a:lnTo>
                  <a:lnTo>
                    <a:pt x="112" y="348"/>
                  </a:lnTo>
                  <a:lnTo>
                    <a:pt x="92" y="339"/>
                  </a:lnTo>
                  <a:lnTo>
                    <a:pt x="74" y="328"/>
                  </a:lnTo>
                  <a:lnTo>
                    <a:pt x="57" y="308"/>
                  </a:lnTo>
                  <a:lnTo>
                    <a:pt x="40" y="280"/>
                  </a:lnTo>
                  <a:lnTo>
                    <a:pt x="26" y="249"/>
                  </a:lnTo>
                  <a:lnTo>
                    <a:pt x="14" y="209"/>
                  </a:lnTo>
                  <a:lnTo>
                    <a:pt x="3" y="164"/>
                  </a:lnTo>
                  <a:lnTo>
                    <a:pt x="0" y="141"/>
                  </a:lnTo>
                  <a:lnTo>
                    <a:pt x="0" y="116"/>
                  </a:lnTo>
                  <a:lnTo>
                    <a:pt x="1" y="90"/>
                  </a:lnTo>
                  <a:lnTo>
                    <a:pt x="5" y="71"/>
                  </a:lnTo>
                  <a:lnTo>
                    <a:pt x="14" y="51"/>
                  </a:lnTo>
                  <a:lnTo>
                    <a:pt x="23" y="31"/>
                  </a:lnTo>
                  <a:lnTo>
                    <a:pt x="33" y="20"/>
                  </a:lnTo>
                  <a:lnTo>
                    <a:pt x="43" y="9"/>
                  </a:lnTo>
                  <a:lnTo>
                    <a:pt x="55" y="3"/>
                  </a:lnTo>
                  <a:lnTo>
                    <a:pt x="66" y="0"/>
                  </a:lnTo>
                  <a:lnTo>
                    <a:pt x="77" y="0"/>
                  </a:lnTo>
                  <a:lnTo>
                    <a:pt x="89" y="3"/>
                  </a:lnTo>
                  <a:lnTo>
                    <a:pt x="100" y="6"/>
                  </a:lnTo>
                  <a:lnTo>
                    <a:pt x="113" y="14"/>
                  </a:lnTo>
                  <a:lnTo>
                    <a:pt x="124"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5"/>
            <p:cNvSpPr>
              <a:spLocks/>
            </p:cNvSpPr>
            <p:nvPr/>
          </p:nvSpPr>
          <p:spPr bwMode="auto">
            <a:xfrm>
              <a:off x="7552608" y="6679118"/>
              <a:ext cx="90518" cy="84798"/>
            </a:xfrm>
            <a:custGeom>
              <a:avLst/>
              <a:gdLst>
                <a:gd name="T0" fmla="*/ 121 w 128"/>
                <a:gd name="T1" fmla="*/ 107 h 325"/>
                <a:gd name="T2" fmla="*/ 126 w 128"/>
                <a:gd name="T3" fmla="*/ 141 h 325"/>
                <a:gd name="T4" fmla="*/ 128 w 128"/>
                <a:gd name="T5" fmla="*/ 178 h 325"/>
                <a:gd name="T6" fmla="*/ 128 w 128"/>
                <a:gd name="T7" fmla="*/ 215 h 325"/>
                <a:gd name="T8" fmla="*/ 123 w 128"/>
                <a:gd name="T9" fmla="*/ 246 h 325"/>
                <a:gd name="T10" fmla="*/ 119 w 128"/>
                <a:gd name="T11" fmla="*/ 266 h 325"/>
                <a:gd name="T12" fmla="*/ 114 w 128"/>
                <a:gd name="T13" fmla="*/ 283 h 325"/>
                <a:gd name="T14" fmla="*/ 109 w 128"/>
                <a:gd name="T15" fmla="*/ 297 h 325"/>
                <a:gd name="T16" fmla="*/ 102 w 128"/>
                <a:gd name="T17" fmla="*/ 305 h 325"/>
                <a:gd name="T18" fmla="*/ 95 w 128"/>
                <a:gd name="T19" fmla="*/ 314 h 325"/>
                <a:gd name="T20" fmla="*/ 87 w 128"/>
                <a:gd name="T21" fmla="*/ 319 h 325"/>
                <a:gd name="T22" fmla="*/ 79 w 128"/>
                <a:gd name="T23" fmla="*/ 325 h 325"/>
                <a:gd name="T24" fmla="*/ 71 w 128"/>
                <a:gd name="T25" fmla="*/ 325 h 325"/>
                <a:gd name="T26" fmla="*/ 60 w 128"/>
                <a:gd name="T27" fmla="*/ 322 h 325"/>
                <a:gd name="T28" fmla="*/ 51 w 128"/>
                <a:gd name="T29" fmla="*/ 317 h 325"/>
                <a:gd name="T30" fmla="*/ 41 w 128"/>
                <a:gd name="T31" fmla="*/ 305 h 325"/>
                <a:gd name="T32" fmla="*/ 32 w 128"/>
                <a:gd name="T33" fmla="*/ 291 h 325"/>
                <a:gd name="T34" fmla="*/ 23 w 128"/>
                <a:gd name="T35" fmla="*/ 274 h 325"/>
                <a:gd name="T36" fmla="*/ 16 w 128"/>
                <a:gd name="T37" fmla="*/ 254 h 325"/>
                <a:gd name="T38" fmla="*/ 9 w 128"/>
                <a:gd name="T39" fmla="*/ 232 h 325"/>
                <a:gd name="T40" fmla="*/ 5 w 128"/>
                <a:gd name="T41" fmla="*/ 206 h 325"/>
                <a:gd name="T42" fmla="*/ 2 w 128"/>
                <a:gd name="T43" fmla="*/ 167 h 325"/>
                <a:gd name="T44" fmla="*/ 0 w 128"/>
                <a:gd name="T45" fmla="*/ 127 h 325"/>
                <a:gd name="T46" fmla="*/ 2 w 128"/>
                <a:gd name="T47" fmla="*/ 85 h 325"/>
                <a:gd name="T48" fmla="*/ 7 w 128"/>
                <a:gd name="T49" fmla="*/ 48 h 325"/>
                <a:gd name="T50" fmla="*/ 14 w 128"/>
                <a:gd name="T51" fmla="*/ 25 h 325"/>
                <a:gd name="T52" fmla="*/ 22 w 128"/>
                <a:gd name="T53" fmla="*/ 11 h 325"/>
                <a:gd name="T54" fmla="*/ 32 w 128"/>
                <a:gd name="T55" fmla="*/ 3 h 325"/>
                <a:gd name="T56" fmla="*/ 41 w 128"/>
                <a:gd name="T57" fmla="*/ 0 h 325"/>
                <a:gd name="T58" fmla="*/ 52 w 128"/>
                <a:gd name="T59" fmla="*/ 0 h 325"/>
                <a:gd name="T60" fmla="*/ 61 w 128"/>
                <a:gd name="T61" fmla="*/ 3 h 325"/>
                <a:gd name="T62" fmla="*/ 72 w 128"/>
                <a:gd name="T63" fmla="*/ 8 h 325"/>
                <a:gd name="T64" fmla="*/ 81 w 128"/>
                <a:gd name="T65" fmla="*/ 14 h 325"/>
                <a:gd name="T66" fmla="*/ 88 w 128"/>
                <a:gd name="T67" fmla="*/ 20 h 325"/>
                <a:gd name="T68" fmla="*/ 93 w 128"/>
                <a:gd name="T69" fmla="*/ 28 h 325"/>
                <a:gd name="T70" fmla="*/ 99 w 128"/>
                <a:gd name="T71" fmla="*/ 40 h 325"/>
                <a:gd name="T72" fmla="*/ 104 w 128"/>
                <a:gd name="T73" fmla="*/ 51 h 325"/>
                <a:gd name="T74" fmla="*/ 110 w 128"/>
                <a:gd name="T75" fmla="*/ 65 h 325"/>
                <a:gd name="T76" fmla="*/ 114 w 128"/>
                <a:gd name="T77" fmla="*/ 79 h 325"/>
                <a:gd name="T78" fmla="*/ 118 w 128"/>
                <a:gd name="T79" fmla="*/ 93 h 325"/>
                <a:gd name="T80" fmla="*/ 121 w 128"/>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07"/>
                  </a:moveTo>
                  <a:lnTo>
                    <a:pt x="126" y="141"/>
                  </a:lnTo>
                  <a:lnTo>
                    <a:pt x="128" y="178"/>
                  </a:lnTo>
                  <a:lnTo>
                    <a:pt x="128" y="215"/>
                  </a:lnTo>
                  <a:lnTo>
                    <a:pt x="123" y="246"/>
                  </a:lnTo>
                  <a:lnTo>
                    <a:pt x="119" y="266"/>
                  </a:lnTo>
                  <a:lnTo>
                    <a:pt x="114" y="283"/>
                  </a:lnTo>
                  <a:lnTo>
                    <a:pt x="109" y="297"/>
                  </a:lnTo>
                  <a:lnTo>
                    <a:pt x="102" y="305"/>
                  </a:lnTo>
                  <a:lnTo>
                    <a:pt x="95" y="314"/>
                  </a:lnTo>
                  <a:lnTo>
                    <a:pt x="87" y="319"/>
                  </a:lnTo>
                  <a:lnTo>
                    <a:pt x="79" y="325"/>
                  </a:lnTo>
                  <a:lnTo>
                    <a:pt x="71" y="325"/>
                  </a:lnTo>
                  <a:lnTo>
                    <a:pt x="60" y="322"/>
                  </a:lnTo>
                  <a:lnTo>
                    <a:pt x="51" y="317"/>
                  </a:lnTo>
                  <a:lnTo>
                    <a:pt x="41" y="305"/>
                  </a:lnTo>
                  <a:lnTo>
                    <a:pt x="32" y="291"/>
                  </a:lnTo>
                  <a:lnTo>
                    <a:pt x="23" y="274"/>
                  </a:lnTo>
                  <a:lnTo>
                    <a:pt x="16" y="254"/>
                  </a:lnTo>
                  <a:lnTo>
                    <a:pt x="9" y="232"/>
                  </a:lnTo>
                  <a:lnTo>
                    <a:pt x="5" y="206"/>
                  </a:lnTo>
                  <a:lnTo>
                    <a:pt x="2" y="167"/>
                  </a:lnTo>
                  <a:lnTo>
                    <a:pt x="0" y="127"/>
                  </a:lnTo>
                  <a:lnTo>
                    <a:pt x="2" y="85"/>
                  </a:lnTo>
                  <a:lnTo>
                    <a:pt x="7" y="48"/>
                  </a:lnTo>
                  <a:lnTo>
                    <a:pt x="14" y="25"/>
                  </a:lnTo>
                  <a:lnTo>
                    <a:pt x="22" y="11"/>
                  </a:lnTo>
                  <a:lnTo>
                    <a:pt x="32" y="3"/>
                  </a:lnTo>
                  <a:lnTo>
                    <a:pt x="41" y="0"/>
                  </a:lnTo>
                  <a:lnTo>
                    <a:pt x="52" y="0"/>
                  </a:lnTo>
                  <a:lnTo>
                    <a:pt x="61" y="3"/>
                  </a:lnTo>
                  <a:lnTo>
                    <a:pt x="72" y="8"/>
                  </a:lnTo>
                  <a:lnTo>
                    <a:pt x="81" y="14"/>
                  </a:lnTo>
                  <a:lnTo>
                    <a:pt x="88" y="20"/>
                  </a:lnTo>
                  <a:lnTo>
                    <a:pt x="93" y="28"/>
                  </a:lnTo>
                  <a:lnTo>
                    <a:pt x="99" y="40"/>
                  </a:lnTo>
                  <a:lnTo>
                    <a:pt x="104" y="51"/>
                  </a:lnTo>
                  <a:lnTo>
                    <a:pt x="110"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p:nvSpPr>
          <p:spPr bwMode="auto">
            <a:xfrm>
              <a:off x="7985801" y="6173196"/>
              <a:ext cx="77586" cy="109063"/>
            </a:xfrm>
            <a:custGeom>
              <a:avLst/>
              <a:gdLst>
                <a:gd name="T0" fmla="*/ 114 w 116"/>
                <a:gd name="T1" fmla="*/ 99 h 418"/>
                <a:gd name="T2" fmla="*/ 116 w 116"/>
                <a:gd name="T3" fmla="*/ 144 h 418"/>
                <a:gd name="T4" fmla="*/ 115 w 116"/>
                <a:gd name="T5" fmla="*/ 189 h 418"/>
                <a:gd name="T6" fmla="*/ 113 w 116"/>
                <a:gd name="T7" fmla="*/ 232 h 418"/>
                <a:gd name="T8" fmla="*/ 108 w 116"/>
                <a:gd name="T9" fmla="*/ 274 h 418"/>
                <a:gd name="T10" fmla="*/ 100 w 116"/>
                <a:gd name="T11" fmla="*/ 311 h 418"/>
                <a:gd name="T12" fmla="*/ 91 w 116"/>
                <a:gd name="T13" fmla="*/ 348 h 418"/>
                <a:gd name="T14" fmla="*/ 79 w 116"/>
                <a:gd name="T15" fmla="*/ 379 h 418"/>
                <a:gd name="T16" fmla="*/ 66 w 116"/>
                <a:gd name="T17" fmla="*/ 407 h 418"/>
                <a:gd name="T18" fmla="*/ 61 w 116"/>
                <a:gd name="T19" fmla="*/ 413 h 418"/>
                <a:gd name="T20" fmla="*/ 56 w 116"/>
                <a:gd name="T21" fmla="*/ 418 h 418"/>
                <a:gd name="T22" fmla="*/ 51 w 116"/>
                <a:gd name="T23" fmla="*/ 418 h 418"/>
                <a:gd name="T24" fmla="*/ 45 w 116"/>
                <a:gd name="T25" fmla="*/ 418 h 418"/>
                <a:gd name="T26" fmla="*/ 40 w 116"/>
                <a:gd name="T27" fmla="*/ 415 h 418"/>
                <a:gd name="T28" fmla="*/ 35 w 116"/>
                <a:gd name="T29" fmla="*/ 413 h 418"/>
                <a:gd name="T30" fmla="*/ 30 w 116"/>
                <a:gd name="T31" fmla="*/ 410 h 418"/>
                <a:gd name="T32" fmla="*/ 24 w 116"/>
                <a:gd name="T33" fmla="*/ 407 h 418"/>
                <a:gd name="T34" fmla="*/ 17 w 116"/>
                <a:gd name="T35" fmla="*/ 393 h 418"/>
                <a:gd name="T36" fmla="*/ 11 w 116"/>
                <a:gd name="T37" fmla="*/ 373 h 418"/>
                <a:gd name="T38" fmla="*/ 5 w 116"/>
                <a:gd name="T39" fmla="*/ 350 h 418"/>
                <a:gd name="T40" fmla="*/ 2 w 116"/>
                <a:gd name="T41" fmla="*/ 328 h 418"/>
                <a:gd name="T42" fmla="*/ 0 w 116"/>
                <a:gd name="T43" fmla="*/ 283 h 418"/>
                <a:gd name="T44" fmla="*/ 0 w 116"/>
                <a:gd name="T45" fmla="*/ 237 h 418"/>
                <a:gd name="T46" fmla="*/ 3 w 116"/>
                <a:gd name="T47" fmla="*/ 195 h 418"/>
                <a:gd name="T48" fmla="*/ 9 w 116"/>
                <a:gd name="T49" fmla="*/ 153 h 418"/>
                <a:gd name="T50" fmla="*/ 15 w 116"/>
                <a:gd name="T51" fmla="*/ 116 h 418"/>
                <a:gd name="T52" fmla="*/ 24 w 116"/>
                <a:gd name="T53" fmla="*/ 79 h 418"/>
                <a:gd name="T54" fmla="*/ 35 w 116"/>
                <a:gd name="T55" fmla="*/ 48 h 418"/>
                <a:gd name="T56" fmla="*/ 49 w 116"/>
                <a:gd name="T57" fmla="*/ 20 h 418"/>
                <a:gd name="T58" fmla="*/ 53 w 116"/>
                <a:gd name="T59" fmla="*/ 14 h 418"/>
                <a:gd name="T60" fmla="*/ 57 w 116"/>
                <a:gd name="T61" fmla="*/ 11 h 418"/>
                <a:gd name="T62" fmla="*/ 61 w 116"/>
                <a:gd name="T63" fmla="*/ 6 h 418"/>
                <a:gd name="T64" fmla="*/ 66 w 116"/>
                <a:gd name="T65" fmla="*/ 3 h 418"/>
                <a:gd name="T66" fmla="*/ 70 w 116"/>
                <a:gd name="T67" fmla="*/ 0 h 418"/>
                <a:gd name="T68" fmla="*/ 75 w 116"/>
                <a:gd name="T69" fmla="*/ 0 h 418"/>
                <a:gd name="T70" fmla="*/ 79 w 116"/>
                <a:gd name="T71" fmla="*/ 3 h 418"/>
                <a:gd name="T72" fmla="*/ 84 w 116"/>
                <a:gd name="T73" fmla="*/ 8 h 418"/>
                <a:gd name="T74" fmla="*/ 93 w 116"/>
                <a:gd name="T75" fmla="*/ 25 h 418"/>
                <a:gd name="T76" fmla="*/ 103 w 116"/>
                <a:gd name="T77" fmla="*/ 48 h 418"/>
                <a:gd name="T78" fmla="*/ 109 w 116"/>
                <a:gd name="T79" fmla="*/ 73 h 418"/>
                <a:gd name="T80" fmla="*/ 114 w 116"/>
                <a:gd name="T81" fmla="*/ 9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418">
                  <a:moveTo>
                    <a:pt x="114" y="99"/>
                  </a:moveTo>
                  <a:lnTo>
                    <a:pt x="116" y="144"/>
                  </a:lnTo>
                  <a:lnTo>
                    <a:pt x="115" y="189"/>
                  </a:lnTo>
                  <a:lnTo>
                    <a:pt x="113" y="232"/>
                  </a:lnTo>
                  <a:lnTo>
                    <a:pt x="108" y="274"/>
                  </a:lnTo>
                  <a:lnTo>
                    <a:pt x="100" y="311"/>
                  </a:lnTo>
                  <a:lnTo>
                    <a:pt x="91" y="348"/>
                  </a:lnTo>
                  <a:lnTo>
                    <a:pt x="79" y="379"/>
                  </a:lnTo>
                  <a:lnTo>
                    <a:pt x="66" y="407"/>
                  </a:lnTo>
                  <a:lnTo>
                    <a:pt x="61" y="413"/>
                  </a:lnTo>
                  <a:lnTo>
                    <a:pt x="56" y="418"/>
                  </a:lnTo>
                  <a:lnTo>
                    <a:pt x="51" y="418"/>
                  </a:lnTo>
                  <a:lnTo>
                    <a:pt x="45" y="418"/>
                  </a:lnTo>
                  <a:lnTo>
                    <a:pt x="40" y="415"/>
                  </a:lnTo>
                  <a:lnTo>
                    <a:pt x="35" y="413"/>
                  </a:lnTo>
                  <a:lnTo>
                    <a:pt x="30" y="410"/>
                  </a:lnTo>
                  <a:lnTo>
                    <a:pt x="24" y="407"/>
                  </a:lnTo>
                  <a:lnTo>
                    <a:pt x="17" y="393"/>
                  </a:lnTo>
                  <a:lnTo>
                    <a:pt x="11" y="373"/>
                  </a:lnTo>
                  <a:lnTo>
                    <a:pt x="5" y="350"/>
                  </a:lnTo>
                  <a:lnTo>
                    <a:pt x="2" y="328"/>
                  </a:lnTo>
                  <a:lnTo>
                    <a:pt x="0" y="283"/>
                  </a:lnTo>
                  <a:lnTo>
                    <a:pt x="0" y="237"/>
                  </a:lnTo>
                  <a:lnTo>
                    <a:pt x="3" y="195"/>
                  </a:lnTo>
                  <a:lnTo>
                    <a:pt x="9" y="153"/>
                  </a:lnTo>
                  <a:lnTo>
                    <a:pt x="15" y="116"/>
                  </a:lnTo>
                  <a:lnTo>
                    <a:pt x="24" y="79"/>
                  </a:lnTo>
                  <a:lnTo>
                    <a:pt x="35" y="48"/>
                  </a:lnTo>
                  <a:lnTo>
                    <a:pt x="49" y="20"/>
                  </a:lnTo>
                  <a:lnTo>
                    <a:pt x="53" y="14"/>
                  </a:lnTo>
                  <a:lnTo>
                    <a:pt x="57" y="11"/>
                  </a:lnTo>
                  <a:lnTo>
                    <a:pt x="61" y="6"/>
                  </a:lnTo>
                  <a:lnTo>
                    <a:pt x="66" y="3"/>
                  </a:lnTo>
                  <a:lnTo>
                    <a:pt x="70" y="0"/>
                  </a:lnTo>
                  <a:lnTo>
                    <a:pt x="75" y="0"/>
                  </a:lnTo>
                  <a:lnTo>
                    <a:pt x="79" y="3"/>
                  </a:lnTo>
                  <a:lnTo>
                    <a:pt x="84" y="8"/>
                  </a:lnTo>
                  <a:lnTo>
                    <a:pt x="93" y="25"/>
                  </a:lnTo>
                  <a:lnTo>
                    <a:pt x="103" y="48"/>
                  </a:lnTo>
                  <a:lnTo>
                    <a:pt x="109" y="73"/>
                  </a:lnTo>
                  <a:lnTo>
                    <a:pt x="114" y="9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7"/>
            <p:cNvSpPr>
              <a:spLocks/>
            </p:cNvSpPr>
            <p:nvPr/>
          </p:nvSpPr>
          <p:spPr bwMode="auto">
            <a:xfrm>
              <a:off x="8076319" y="6210768"/>
              <a:ext cx="103449" cy="106194"/>
            </a:xfrm>
            <a:custGeom>
              <a:avLst/>
              <a:gdLst>
                <a:gd name="T0" fmla="*/ 150 w 150"/>
                <a:gd name="T1" fmla="*/ 144 h 407"/>
                <a:gd name="T2" fmla="*/ 150 w 150"/>
                <a:gd name="T3" fmla="*/ 175 h 407"/>
                <a:gd name="T4" fmla="*/ 148 w 150"/>
                <a:gd name="T5" fmla="*/ 206 h 407"/>
                <a:gd name="T6" fmla="*/ 143 w 150"/>
                <a:gd name="T7" fmla="*/ 235 h 407"/>
                <a:gd name="T8" fmla="*/ 136 w 150"/>
                <a:gd name="T9" fmla="*/ 263 h 407"/>
                <a:gd name="T10" fmla="*/ 129 w 150"/>
                <a:gd name="T11" fmla="*/ 288 h 407"/>
                <a:gd name="T12" fmla="*/ 119 w 150"/>
                <a:gd name="T13" fmla="*/ 311 h 407"/>
                <a:gd name="T14" fmla="*/ 110 w 150"/>
                <a:gd name="T15" fmla="*/ 334 h 407"/>
                <a:gd name="T16" fmla="*/ 100 w 150"/>
                <a:gd name="T17" fmla="*/ 353 h 407"/>
                <a:gd name="T18" fmla="*/ 91 w 150"/>
                <a:gd name="T19" fmla="*/ 368 h 407"/>
                <a:gd name="T20" fmla="*/ 81 w 150"/>
                <a:gd name="T21" fmla="*/ 382 h 407"/>
                <a:gd name="T22" fmla="*/ 71 w 150"/>
                <a:gd name="T23" fmla="*/ 393 h 407"/>
                <a:gd name="T24" fmla="*/ 60 w 150"/>
                <a:gd name="T25" fmla="*/ 401 h 407"/>
                <a:gd name="T26" fmla="*/ 50 w 150"/>
                <a:gd name="T27" fmla="*/ 407 h 407"/>
                <a:gd name="T28" fmla="*/ 38 w 150"/>
                <a:gd name="T29" fmla="*/ 407 h 407"/>
                <a:gd name="T30" fmla="*/ 27 w 150"/>
                <a:gd name="T31" fmla="*/ 399 h 407"/>
                <a:gd name="T32" fmla="*/ 17 w 150"/>
                <a:gd name="T33" fmla="*/ 387 h 407"/>
                <a:gd name="T34" fmla="*/ 7 w 150"/>
                <a:gd name="T35" fmla="*/ 342 h 407"/>
                <a:gd name="T36" fmla="*/ 1 w 150"/>
                <a:gd name="T37" fmla="*/ 288 h 407"/>
                <a:gd name="T38" fmla="*/ 0 w 150"/>
                <a:gd name="T39" fmla="*/ 235 h 407"/>
                <a:gd name="T40" fmla="*/ 5 w 150"/>
                <a:gd name="T41" fmla="*/ 184 h 407"/>
                <a:gd name="T42" fmla="*/ 14 w 150"/>
                <a:gd name="T43" fmla="*/ 153 h 407"/>
                <a:gd name="T44" fmla="*/ 23 w 150"/>
                <a:gd name="T45" fmla="*/ 124 h 407"/>
                <a:gd name="T46" fmla="*/ 34 w 150"/>
                <a:gd name="T47" fmla="*/ 99 h 407"/>
                <a:gd name="T48" fmla="*/ 44 w 150"/>
                <a:gd name="T49" fmla="*/ 79 h 407"/>
                <a:gd name="T50" fmla="*/ 56 w 150"/>
                <a:gd name="T51" fmla="*/ 59 h 407"/>
                <a:gd name="T52" fmla="*/ 68 w 150"/>
                <a:gd name="T53" fmla="*/ 40 h 407"/>
                <a:gd name="T54" fmla="*/ 79 w 150"/>
                <a:gd name="T55" fmla="*/ 20 h 407"/>
                <a:gd name="T56" fmla="*/ 90 w 150"/>
                <a:gd name="T57" fmla="*/ 0 h 407"/>
                <a:gd name="T58" fmla="*/ 99 w 150"/>
                <a:gd name="T59" fmla="*/ 6 h 407"/>
                <a:gd name="T60" fmla="*/ 109 w 150"/>
                <a:gd name="T61" fmla="*/ 17 h 407"/>
                <a:gd name="T62" fmla="*/ 117 w 150"/>
                <a:gd name="T63" fmla="*/ 34 h 407"/>
                <a:gd name="T64" fmla="*/ 126 w 150"/>
                <a:gd name="T65" fmla="*/ 51 h 407"/>
                <a:gd name="T66" fmla="*/ 133 w 150"/>
                <a:gd name="T67" fmla="*/ 74 h 407"/>
                <a:gd name="T68" fmla="*/ 140 w 150"/>
                <a:gd name="T69" fmla="*/ 96 h 407"/>
                <a:gd name="T70" fmla="*/ 146 w 150"/>
                <a:gd name="T71" fmla="*/ 122 h 407"/>
                <a:gd name="T72" fmla="*/ 150 w 150"/>
                <a:gd name="T73" fmla="*/ 14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4"/>
                  </a:moveTo>
                  <a:lnTo>
                    <a:pt x="150" y="175"/>
                  </a:lnTo>
                  <a:lnTo>
                    <a:pt x="148" y="206"/>
                  </a:lnTo>
                  <a:lnTo>
                    <a:pt x="143" y="235"/>
                  </a:lnTo>
                  <a:lnTo>
                    <a:pt x="136" y="263"/>
                  </a:lnTo>
                  <a:lnTo>
                    <a:pt x="129" y="288"/>
                  </a:lnTo>
                  <a:lnTo>
                    <a:pt x="119" y="311"/>
                  </a:lnTo>
                  <a:lnTo>
                    <a:pt x="110" y="334"/>
                  </a:lnTo>
                  <a:lnTo>
                    <a:pt x="100" y="353"/>
                  </a:lnTo>
                  <a:lnTo>
                    <a:pt x="91" y="368"/>
                  </a:lnTo>
                  <a:lnTo>
                    <a:pt x="81" y="382"/>
                  </a:lnTo>
                  <a:lnTo>
                    <a:pt x="71" y="393"/>
                  </a:lnTo>
                  <a:lnTo>
                    <a:pt x="60" y="401"/>
                  </a:lnTo>
                  <a:lnTo>
                    <a:pt x="50" y="407"/>
                  </a:lnTo>
                  <a:lnTo>
                    <a:pt x="38" y="407"/>
                  </a:lnTo>
                  <a:lnTo>
                    <a:pt x="27" y="399"/>
                  </a:lnTo>
                  <a:lnTo>
                    <a:pt x="17" y="387"/>
                  </a:lnTo>
                  <a:lnTo>
                    <a:pt x="7" y="342"/>
                  </a:lnTo>
                  <a:lnTo>
                    <a:pt x="1" y="288"/>
                  </a:lnTo>
                  <a:lnTo>
                    <a:pt x="0" y="235"/>
                  </a:lnTo>
                  <a:lnTo>
                    <a:pt x="5" y="184"/>
                  </a:lnTo>
                  <a:lnTo>
                    <a:pt x="14" y="153"/>
                  </a:lnTo>
                  <a:lnTo>
                    <a:pt x="23" y="124"/>
                  </a:lnTo>
                  <a:lnTo>
                    <a:pt x="34" y="99"/>
                  </a:lnTo>
                  <a:lnTo>
                    <a:pt x="44" y="79"/>
                  </a:lnTo>
                  <a:lnTo>
                    <a:pt x="56" y="59"/>
                  </a:lnTo>
                  <a:lnTo>
                    <a:pt x="68" y="40"/>
                  </a:lnTo>
                  <a:lnTo>
                    <a:pt x="79" y="20"/>
                  </a:lnTo>
                  <a:lnTo>
                    <a:pt x="90" y="0"/>
                  </a:lnTo>
                  <a:lnTo>
                    <a:pt x="99" y="6"/>
                  </a:lnTo>
                  <a:lnTo>
                    <a:pt x="109" y="17"/>
                  </a:lnTo>
                  <a:lnTo>
                    <a:pt x="117" y="34"/>
                  </a:lnTo>
                  <a:lnTo>
                    <a:pt x="126" y="51"/>
                  </a:lnTo>
                  <a:lnTo>
                    <a:pt x="133" y="74"/>
                  </a:lnTo>
                  <a:lnTo>
                    <a:pt x="140" y="96"/>
                  </a:lnTo>
                  <a:lnTo>
                    <a:pt x="146" y="122"/>
                  </a:lnTo>
                  <a:lnTo>
                    <a:pt x="150" y="144"/>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p:cNvSpPr>
            <p:nvPr/>
          </p:nvSpPr>
          <p:spPr bwMode="auto">
            <a:xfrm>
              <a:off x="7895283" y="6295567"/>
              <a:ext cx="187501" cy="194124"/>
            </a:xfrm>
            <a:custGeom>
              <a:avLst/>
              <a:gdLst>
                <a:gd name="T0" fmla="*/ 255 w 261"/>
                <a:gd name="T1" fmla="*/ 235 h 744"/>
                <a:gd name="T2" fmla="*/ 261 w 261"/>
                <a:gd name="T3" fmla="*/ 271 h 744"/>
                <a:gd name="T4" fmla="*/ 261 w 261"/>
                <a:gd name="T5" fmla="*/ 305 h 744"/>
                <a:gd name="T6" fmla="*/ 259 w 261"/>
                <a:gd name="T7" fmla="*/ 339 h 744"/>
                <a:gd name="T8" fmla="*/ 254 w 261"/>
                <a:gd name="T9" fmla="*/ 373 h 744"/>
                <a:gd name="T10" fmla="*/ 247 w 261"/>
                <a:gd name="T11" fmla="*/ 407 h 744"/>
                <a:gd name="T12" fmla="*/ 241 w 261"/>
                <a:gd name="T13" fmla="*/ 438 h 744"/>
                <a:gd name="T14" fmla="*/ 233 w 261"/>
                <a:gd name="T15" fmla="*/ 469 h 744"/>
                <a:gd name="T16" fmla="*/ 227 w 261"/>
                <a:gd name="T17" fmla="*/ 500 h 744"/>
                <a:gd name="T18" fmla="*/ 224 w 261"/>
                <a:gd name="T19" fmla="*/ 534 h 744"/>
                <a:gd name="T20" fmla="*/ 222 w 261"/>
                <a:gd name="T21" fmla="*/ 568 h 744"/>
                <a:gd name="T22" fmla="*/ 218 w 261"/>
                <a:gd name="T23" fmla="*/ 605 h 744"/>
                <a:gd name="T24" fmla="*/ 215 w 261"/>
                <a:gd name="T25" fmla="*/ 639 h 744"/>
                <a:gd name="T26" fmla="*/ 211 w 261"/>
                <a:gd name="T27" fmla="*/ 670 h 744"/>
                <a:gd name="T28" fmla="*/ 204 w 261"/>
                <a:gd name="T29" fmla="*/ 701 h 744"/>
                <a:gd name="T30" fmla="*/ 195 w 261"/>
                <a:gd name="T31" fmla="*/ 724 h 744"/>
                <a:gd name="T32" fmla="*/ 184 w 261"/>
                <a:gd name="T33" fmla="*/ 744 h 744"/>
                <a:gd name="T34" fmla="*/ 167 w 261"/>
                <a:gd name="T35" fmla="*/ 744 h 744"/>
                <a:gd name="T36" fmla="*/ 152 w 261"/>
                <a:gd name="T37" fmla="*/ 732 h 744"/>
                <a:gd name="T38" fmla="*/ 136 w 261"/>
                <a:gd name="T39" fmla="*/ 715 h 744"/>
                <a:gd name="T40" fmla="*/ 122 w 261"/>
                <a:gd name="T41" fmla="*/ 693 h 744"/>
                <a:gd name="T42" fmla="*/ 108 w 261"/>
                <a:gd name="T43" fmla="*/ 667 h 744"/>
                <a:gd name="T44" fmla="*/ 96 w 261"/>
                <a:gd name="T45" fmla="*/ 636 h 744"/>
                <a:gd name="T46" fmla="*/ 83 w 261"/>
                <a:gd name="T47" fmla="*/ 605 h 744"/>
                <a:gd name="T48" fmla="*/ 70 w 261"/>
                <a:gd name="T49" fmla="*/ 574 h 744"/>
                <a:gd name="T50" fmla="*/ 56 w 261"/>
                <a:gd name="T51" fmla="*/ 526 h 744"/>
                <a:gd name="T52" fmla="*/ 41 w 261"/>
                <a:gd name="T53" fmla="*/ 478 h 744"/>
                <a:gd name="T54" fmla="*/ 28 w 261"/>
                <a:gd name="T55" fmla="*/ 427 h 744"/>
                <a:gd name="T56" fmla="*/ 17 w 261"/>
                <a:gd name="T57" fmla="*/ 376 h 744"/>
                <a:gd name="T58" fmla="*/ 7 w 261"/>
                <a:gd name="T59" fmla="*/ 322 h 744"/>
                <a:gd name="T60" fmla="*/ 2 w 261"/>
                <a:gd name="T61" fmla="*/ 266 h 744"/>
                <a:gd name="T62" fmla="*/ 0 w 261"/>
                <a:gd name="T63" fmla="*/ 209 h 744"/>
                <a:gd name="T64" fmla="*/ 3 w 261"/>
                <a:gd name="T65" fmla="*/ 147 h 744"/>
                <a:gd name="T66" fmla="*/ 14 w 261"/>
                <a:gd name="T67" fmla="*/ 113 h 744"/>
                <a:gd name="T68" fmla="*/ 27 w 261"/>
                <a:gd name="T69" fmla="*/ 79 h 744"/>
                <a:gd name="T70" fmla="*/ 41 w 261"/>
                <a:gd name="T71" fmla="*/ 51 h 744"/>
                <a:gd name="T72" fmla="*/ 56 w 261"/>
                <a:gd name="T73" fmla="*/ 26 h 744"/>
                <a:gd name="T74" fmla="*/ 72 w 261"/>
                <a:gd name="T75" fmla="*/ 9 h 744"/>
                <a:gd name="T76" fmla="*/ 87 w 261"/>
                <a:gd name="T77" fmla="*/ 0 h 744"/>
                <a:gd name="T78" fmla="*/ 105 w 261"/>
                <a:gd name="T79" fmla="*/ 0 h 744"/>
                <a:gd name="T80" fmla="*/ 123 w 261"/>
                <a:gd name="T81" fmla="*/ 9 h 744"/>
                <a:gd name="T82" fmla="*/ 142 w 261"/>
                <a:gd name="T83" fmla="*/ 23 h 744"/>
                <a:gd name="T84" fmla="*/ 160 w 261"/>
                <a:gd name="T85" fmla="*/ 43 h 744"/>
                <a:gd name="T86" fmla="*/ 179 w 261"/>
                <a:gd name="T87" fmla="*/ 62 h 744"/>
                <a:gd name="T88" fmla="*/ 196 w 261"/>
                <a:gd name="T89" fmla="*/ 88 h 744"/>
                <a:gd name="T90" fmla="*/ 213 w 261"/>
                <a:gd name="T91" fmla="*/ 116 h 744"/>
                <a:gd name="T92" fmla="*/ 229 w 261"/>
                <a:gd name="T93" fmla="*/ 150 h 744"/>
                <a:gd name="T94" fmla="*/ 243 w 261"/>
                <a:gd name="T95" fmla="*/ 190 h 744"/>
                <a:gd name="T96" fmla="*/ 255 w 261"/>
                <a:gd name="T97" fmla="*/ 23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744">
                  <a:moveTo>
                    <a:pt x="255" y="235"/>
                  </a:moveTo>
                  <a:lnTo>
                    <a:pt x="261" y="271"/>
                  </a:lnTo>
                  <a:lnTo>
                    <a:pt x="261" y="305"/>
                  </a:lnTo>
                  <a:lnTo>
                    <a:pt x="259" y="339"/>
                  </a:lnTo>
                  <a:lnTo>
                    <a:pt x="254" y="373"/>
                  </a:lnTo>
                  <a:lnTo>
                    <a:pt x="247" y="407"/>
                  </a:lnTo>
                  <a:lnTo>
                    <a:pt x="241" y="438"/>
                  </a:lnTo>
                  <a:lnTo>
                    <a:pt x="233" y="469"/>
                  </a:lnTo>
                  <a:lnTo>
                    <a:pt x="227" y="500"/>
                  </a:lnTo>
                  <a:lnTo>
                    <a:pt x="224" y="534"/>
                  </a:lnTo>
                  <a:lnTo>
                    <a:pt x="222" y="568"/>
                  </a:lnTo>
                  <a:lnTo>
                    <a:pt x="218" y="605"/>
                  </a:lnTo>
                  <a:lnTo>
                    <a:pt x="215" y="639"/>
                  </a:lnTo>
                  <a:lnTo>
                    <a:pt x="211" y="670"/>
                  </a:lnTo>
                  <a:lnTo>
                    <a:pt x="204" y="701"/>
                  </a:lnTo>
                  <a:lnTo>
                    <a:pt x="195" y="724"/>
                  </a:lnTo>
                  <a:lnTo>
                    <a:pt x="184" y="744"/>
                  </a:lnTo>
                  <a:lnTo>
                    <a:pt x="167" y="744"/>
                  </a:lnTo>
                  <a:lnTo>
                    <a:pt x="152" y="732"/>
                  </a:lnTo>
                  <a:lnTo>
                    <a:pt x="136" y="715"/>
                  </a:lnTo>
                  <a:lnTo>
                    <a:pt x="122" y="693"/>
                  </a:lnTo>
                  <a:lnTo>
                    <a:pt x="108" y="667"/>
                  </a:lnTo>
                  <a:lnTo>
                    <a:pt x="96" y="636"/>
                  </a:lnTo>
                  <a:lnTo>
                    <a:pt x="83" y="605"/>
                  </a:lnTo>
                  <a:lnTo>
                    <a:pt x="70" y="574"/>
                  </a:lnTo>
                  <a:lnTo>
                    <a:pt x="56" y="526"/>
                  </a:lnTo>
                  <a:lnTo>
                    <a:pt x="41" y="478"/>
                  </a:lnTo>
                  <a:lnTo>
                    <a:pt x="28" y="427"/>
                  </a:lnTo>
                  <a:lnTo>
                    <a:pt x="17" y="376"/>
                  </a:lnTo>
                  <a:lnTo>
                    <a:pt x="7" y="322"/>
                  </a:lnTo>
                  <a:lnTo>
                    <a:pt x="2" y="266"/>
                  </a:lnTo>
                  <a:lnTo>
                    <a:pt x="0" y="209"/>
                  </a:lnTo>
                  <a:lnTo>
                    <a:pt x="3" y="147"/>
                  </a:lnTo>
                  <a:lnTo>
                    <a:pt x="14" y="113"/>
                  </a:lnTo>
                  <a:lnTo>
                    <a:pt x="27" y="79"/>
                  </a:lnTo>
                  <a:lnTo>
                    <a:pt x="41" y="51"/>
                  </a:lnTo>
                  <a:lnTo>
                    <a:pt x="56" y="26"/>
                  </a:lnTo>
                  <a:lnTo>
                    <a:pt x="72" y="9"/>
                  </a:lnTo>
                  <a:lnTo>
                    <a:pt x="87" y="0"/>
                  </a:lnTo>
                  <a:lnTo>
                    <a:pt x="105" y="0"/>
                  </a:lnTo>
                  <a:lnTo>
                    <a:pt x="123" y="9"/>
                  </a:lnTo>
                  <a:lnTo>
                    <a:pt x="142" y="23"/>
                  </a:lnTo>
                  <a:lnTo>
                    <a:pt x="160" y="43"/>
                  </a:lnTo>
                  <a:lnTo>
                    <a:pt x="179" y="62"/>
                  </a:lnTo>
                  <a:lnTo>
                    <a:pt x="196" y="88"/>
                  </a:lnTo>
                  <a:lnTo>
                    <a:pt x="213" y="116"/>
                  </a:lnTo>
                  <a:lnTo>
                    <a:pt x="229" y="150"/>
                  </a:lnTo>
                  <a:lnTo>
                    <a:pt x="243" y="190"/>
                  </a:lnTo>
                  <a:lnTo>
                    <a:pt x="255" y="23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9"/>
            <p:cNvSpPr>
              <a:spLocks/>
            </p:cNvSpPr>
            <p:nvPr/>
          </p:nvSpPr>
          <p:spPr bwMode="auto">
            <a:xfrm>
              <a:off x="8115112" y="6305221"/>
              <a:ext cx="122846" cy="99410"/>
            </a:xfrm>
            <a:custGeom>
              <a:avLst/>
              <a:gdLst>
                <a:gd name="T0" fmla="*/ 158 w 175"/>
                <a:gd name="T1" fmla="*/ 28 h 381"/>
                <a:gd name="T2" fmla="*/ 169 w 175"/>
                <a:gd name="T3" fmla="*/ 68 h 381"/>
                <a:gd name="T4" fmla="*/ 174 w 175"/>
                <a:gd name="T5" fmla="*/ 113 h 381"/>
                <a:gd name="T6" fmla="*/ 175 w 175"/>
                <a:gd name="T7" fmla="*/ 164 h 381"/>
                <a:gd name="T8" fmla="*/ 172 w 175"/>
                <a:gd name="T9" fmla="*/ 212 h 381"/>
                <a:gd name="T10" fmla="*/ 168 w 175"/>
                <a:gd name="T11" fmla="*/ 240 h 381"/>
                <a:gd name="T12" fmla="*/ 162 w 175"/>
                <a:gd name="T13" fmla="*/ 266 h 381"/>
                <a:gd name="T14" fmla="*/ 156 w 175"/>
                <a:gd name="T15" fmla="*/ 291 h 381"/>
                <a:gd name="T16" fmla="*/ 148 w 175"/>
                <a:gd name="T17" fmla="*/ 314 h 381"/>
                <a:gd name="T18" fmla="*/ 139 w 175"/>
                <a:gd name="T19" fmla="*/ 333 h 381"/>
                <a:gd name="T20" fmla="*/ 130 w 175"/>
                <a:gd name="T21" fmla="*/ 350 h 381"/>
                <a:gd name="T22" fmla="*/ 120 w 175"/>
                <a:gd name="T23" fmla="*/ 365 h 381"/>
                <a:gd name="T24" fmla="*/ 110 w 175"/>
                <a:gd name="T25" fmla="*/ 373 h 381"/>
                <a:gd name="T26" fmla="*/ 97 w 175"/>
                <a:gd name="T27" fmla="*/ 379 h 381"/>
                <a:gd name="T28" fmla="*/ 85 w 175"/>
                <a:gd name="T29" fmla="*/ 381 h 381"/>
                <a:gd name="T30" fmla="*/ 73 w 175"/>
                <a:gd name="T31" fmla="*/ 379 h 381"/>
                <a:gd name="T32" fmla="*/ 61 w 175"/>
                <a:gd name="T33" fmla="*/ 376 h 381"/>
                <a:gd name="T34" fmla="*/ 49 w 175"/>
                <a:gd name="T35" fmla="*/ 367 h 381"/>
                <a:gd name="T36" fmla="*/ 39 w 175"/>
                <a:gd name="T37" fmla="*/ 356 h 381"/>
                <a:gd name="T38" fmla="*/ 28 w 175"/>
                <a:gd name="T39" fmla="*/ 342 h 381"/>
                <a:gd name="T40" fmla="*/ 19 w 175"/>
                <a:gd name="T41" fmla="*/ 325 h 381"/>
                <a:gd name="T42" fmla="*/ 8 w 175"/>
                <a:gd name="T43" fmla="*/ 294 h 381"/>
                <a:gd name="T44" fmla="*/ 2 w 175"/>
                <a:gd name="T45" fmla="*/ 257 h 381"/>
                <a:gd name="T46" fmla="*/ 0 w 175"/>
                <a:gd name="T47" fmla="*/ 220 h 381"/>
                <a:gd name="T48" fmla="*/ 2 w 175"/>
                <a:gd name="T49" fmla="*/ 178 h 381"/>
                <a:gd name="T50" fmla="*/ 10 w 175"/>
                <a:gd name="T51" fmla="*/ 133 h 381"/>
                <a:gd name="T52" fmla="*/ 22 w 175"/>
                <a:gd name="T53" fmla="*/ 99 h 381"/>
                <a:gd name="T54" fmla="*/ 35 w 175"/>
                <a:gd name="T55" fmla="*/ 71 h 381"/>
                <a:gd name="T56" fmla="*/ 50 w 175"/>
                <a:gd name="T57" fmla="*/ 51 h 381"/>
                <a:gd name="T58" fmla="*/ 66 w 175"/>
                <a:gd name="T59" fmla="*/ 34 h 381"/>
                <a:gd name="T60" fmla="*/ 83 w 175"/>
                <a:gd name="T61" fmla="*/ 20 h 381"/>
                <a:gd name="T62" fmla="*/ 100 w 175"/>
                <a:gd name="T63" fmla="*/ 8 h 381"/>
                <a:gd name="T64" fmla="*/ 117 w 175"/>
                <a:gd name="T65" fmla="*/ 0 h 381"/>
                <a:gd name="T66" fmla="*/ 122 w 175"/>
                <a:gd name="T67" fmla="*/ 0 h 381"/>
                <a:gd name="T68" fmla="*/ 129 w 175"/>
                <a:gd name="T69" fmla="*/ 0 h 381"/>
                <a:gd name="T70" fmla="*/ 134 w 175"/>
                <a:gd name="T71" fmla="*/ 0 h 381"/>
                <a:gd name="T72" fmla="*/ 139 w 175"/>
                <a:gd name="T73" fmla="*/ 3 h 381"/>
                <a:gd name="T74" fmla="*/ 145 w 175"/>
                <a:gd name="T75" fmla="*/ 8 h 381"/>
                <a:gd name="T76" fmla="*/ 150 w 175"/>
                <a:gd name="T77" fmla="*/ 11 h 381"/>
                <a:gd name="T78" fmla="*/ 154 w 175"/>
                <a:gd name="T79" fmla="*/ 20 h 381"/>
                <a:gd name="T80" fmla="*/ 158 w 175"/>
                <a:gd name="T81" fmla="*/ 2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81">
                  <a:moveTo>
                    <a:pt x="158" y="28"/>
                  </a:moveTo>
                  <a:lnTo>
                    <a:pt x="169" y="68"/>
                  </a:lnTo>
                  <a:lnTo>
                    <a:pt x="174" y="113"/>
                  </a:lnTo>
                  <a:lnTo>
                    <a:pt x="175" y="164"/>
                  </a:lnTo>
                  <a:lnTo>
                    <a:pt x="172" y="212"/>
                  </a:lnTo>
                  <a:lnTo>
                    <a:pt x="168" y="240"/>
                  </a:lnTo>
                  <a:lnTo>
                    <a:pt x="162" y="266"/>
                  </a:lnTo>
                  <a:lnTo>
                    <a:pt x="156" y="291"/>
                  </a:lnTo>
                  <a:lnTo>
                    <a:pt x="148" y="314"/>
                  </a:lnTo>
                  <a:lnTo>
                    <a:pt x="139" y="333"/>
                  </a:lnTo>
                  <a:lnTo>
                    <a:pt x="130" y="350"/>
                  </a:lnTo>
                  <a:lnTo>
                    <a:pt x="120" y="365"/>
                  </a:lnTo>
                  <a:lnTo>
                    <a:pt x="110" y="373"/>
                  </a:lnTo>
                  <a:lnTo>
                    <a:pt x="97" y="379"/>
                  </a:lnTo>
                  <a:lnTo>
                    <a:pt x="85" y="381"/>
                  </a:lnTo>
                  <a:lnTo>
                    <a:pt x="73" y="379"/>
                  </a:lnTo>
                  <a:lnTo>
                    <a:pt x="61" y="376"/>
                  </a:lnTo>
                  <a:lnTo>
                    <a:pt x="49" y="367"/>
                  </a:lnTo>
                  <a:lnTo>
                    <a:pt x="39" y="356"/>
                  </a:lnTo>
                  <a:lnTo>
                    <a:pt x="28" y="342"/>
                  </a:lnTo>
                  <a:lnTo>
                    <a:pt x="19" y="325"/>
                  </a:lnTo>
                  <a:lnTo>
                    <a:pt x="8" y="294"/>
                  </a:lnTo>
                  <a:lnTo>
                    <a:pt x="2" y="257"/>
                  </a:lnTo>
                  <a:lnTo>
                    <a:pt x="0" y="220"/>
                  </a:lnTo>
                  <a:lnTo>
                    <a:pt x="2" y="178"/>
                  </a:lnTo>
                  <a:lnTo>
                    <a:pt x="10" y="133"/>
                  </a:lnTo>
                  <a:lnTo>
                    <a:pt x="22" y="99"/>
                  </a:lnTo>
                  <a:lnTo>
                    <a:pt x="35" y="71"/>
                  </a:lnTo>
                  <a:lnTo>
                    <a:pt x="50" y="51"/>
                  </a:lnTo>
                  <a:lnTo>
                    <a:pt x="66" y="34"/>
                  </a:lnTo>
                  <a:lnTo>
                    <a:pt x="83" y="20"/>
                  </a:lnTo>
                  <a:lnTo>
                    <a:pt x="100" y="8"/>
                  </a:lnTo>
                  <a:lnTo>
                    <a:pt x="117" y="0"/>
                  </a:lnTo>
                  <a:lnTo>
                    <a:pt x="122" y="0"/>
                  </a:lnTo>
                  <a:lnTo>
                    <a:pt x="129" y="0"/>
                  </a:lnTo>
                  <a:lnTo>
                    <a:pt x="134" y="0"/>
                  </a:lnTo>
                  <a:lnTo>
                    <a:pt x="139" y="3"/>
                  </a:lnTo>
                  <a:lnTo>
                    <a:pt x="145" y="8"/>
                  </a:lnTo>
                  <a:lnTo>
                    <a:pt x="150" y="11"/>
                  </a:lnTo>
                  <a:lnTo>
                    <a:pt x="154" y="20"/>
                  </a:lnTo>
                  <a:lnTo>
                    <a:pt x="158" y="28"/>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p:nvSpPr>
          <p:spPr bwMode="auto">
            <a:xfrm>
              <a:off x="8606496" y="6397325"/>
              <a:ext cx="122846" cy="112978"/>
            </a:xfrm>
            <a:custGeom>
              <a:avLst/>
              <a:gdLst>
                <a:gd name="T0" fmla="*/ 169 w 171"/>
                <a:gd name="T1" fmla="*/ 79 h 433"/>
                <a:gd name="T2" fmla="*/ 171 w 171"/>
                <a:gd name="T3" fmla="*/ 110 h 433"/>
                <a:gd name="T4" fmla="*/ 171 w 171"/>
                <a:gd name="T5" fmla="*/ 142 h 433"/>
                <a:gd name="T6" fmla="*/ 170 w 171"/>
                <a:gd name="T7" fmla="*/ 170 h 433"/>
                <a:gd name="T8" fmla="*/ 167 w 171"/>
                <a:gd name="T9" fmla="*/ 201 h 433"/>
                <a:gd name="T10" fmla="*/ 162 w 171"/>
                <a:gd name="T11" fmla="*/ 229 h 433"/>
                <a:gd name="T12" fmla="*/ 158 w 171"/>
                <a:gd name="T13" fmla="*/ 255 h 433"/>
                <a:gd name="T14" fmla="*/ 152 w 171"/>
                <a:gd name="T15" fmla="*/ 280 h 433"/>
                <a:gd name="T16" fmla="*/ 144 w 171"/>
                <a:gd name="T17" fmla="*/ 305 h 433"/>
                <a:gd name="T18" fmla="*/ 133 w 171"/>
                <a:gd name="T19" fmla="*/ 339 h 433"/>
                <a:gd name="T20" fmla="*/ 120 w 171"/>
                <a:gd name="T21" fmla="*/ 368 h 433"/>
                <a:gd name="T22" fmla="*/ 106 w 171"/>
                <a:gd name="T23" fmla="*/ 393 h 433"/>
                <a:gd name="T24" fmla="*/ 93 w 171"/>
                <a:gd name="T25" fmla="*/ 410 h 433"/>
                <a:gd name="T26" fmla="*/ 77 w 171"/>
                <a:gd name="T27" fmla="*/ 424 h 433"/>
                <a:gd name="T28" fmla="*/ 61 w 171"/>
                <a:gd name="T29" fmla="*/ 430 h 433"/>
                <a:gd name="T30" fmla="*/ 44 w 171"/>
                <a:gd name="T31" fmla="*/ 433 h 433"/>
                <a:gd name="T32" fmla="*/ 27 w 171"/>
                <a:gd name="T33" fmla="*/ 427 h 433"/>
                <a:gd name="T34" fmla="*/ 20 w 171"/>
                <a:gd name="T35" fmla="*/ 416 h 433"/>
                <a:gd name="T36" fmla="*/ 12 w 171"/>
                <a:gd name="T37" fmla="*/ 402 h 433"/>
                <a:gd name="T38" fmla="*/ 6 w 171"/>
                <a:gd name="T39" fmla="*/ 385 h 433"/>
                <a:gd name="T40" fmla="*/ 2 w 171"/>
                <a:gd name="T41" fmla="*/ 362 h 433"/>
                <a:gd name="T42" fmla="*/ 0 w 171"/>
                <a:gd name="T43" fmla="*/ 322 h 433"/>
                <a:gd name="T44" fmla="*/ 0 w 171"/>
                <a:gd name="T45" fmla="*/ 286 h 433"/>
                <a:gd name="T46" fmla="*/ 2 w 171"/>
                <a:gd name="T47" fmla="*/ 249 h 433"/>
                <a:gd name="T48" fmla="*/ 6 w 171"/>
                <a:gd name="T49" fmla="*/ 215 h 433"/>
                <a:gd name="T50" fmla="*/ 11 w 171"/>
                <a:gd name="T51" fmla="*/ 181 h 433"/>
                <a:gd name="T52" fmla="*/ 19 w 171"/>
                <a:gd name="T53" fmla="*/ 147 h 433"/>
                <a:gd name="T54" fmla="*/ 27 w 171"/>
                <a:gd name="T55" fmla="*/ 116 h 433"/>
                <a:gd name="T56" fmla="*/ 36 w 171"/>
                <a:gd name="T57" fmla="*/ 88 h 433"/>
                <a:gd name="T58" fmla="*/ 46 w 171"/>
                <a:gd name="T59" fmla="*/ 62 h 433"/>
                <a:gd name="T60" fmla="*/ 59 w 171"/>
                <a:gd name="T61" fmla="*/ 43 h 433"/>
                <a:gd name="T62" fmla="*/ 70 w 171"/>
                <a:gd name="T63" fmla="*/ 26 h 433"/>
                <a:gd name="T64" fmla="*/ 83 w 171"/>
                <a:gd name="T65" fmla="*/ 12 h 433"/>
                <a:gd name="T66" fmla="*/ 97 w 171"/>
                <a:gd name="T67" fmla="*/ 3 h 433"/>
                <a:gd name="T68" fmla="*/ 111 w 171"/>
                <a:gd name="T69" fmla="*/ 0 h 433"/>
                <a:gd name="T70" fmla="*/ 124 w 171"/>
                <a:gd name="T71" fmla="*/ 0 h 433"/>
                <a:gd name="T72" fmla="*/ 139 w 171"/>
                <a:gd name="T73" fmla="*/ 9 h 433"/>
                <a:gd name="T74" fmla="*/ 148 w 171"/>
                <a:gd name="T75" fmla="*/ 17 h 433"/>
                <a:gd name="T76" fmla="*/ 157 w 171"/>
                <a:gd name="T77" fmla="*/ 34 h 433"/>
                <a:gd name="T78" fmla="*/ 163 w 171"/>
                <a:gd name="T79" fmla="*/ 54 h 433"/>
                <a:gd name="T80" fmla="*/ 169 w 171"/>
                <a:gd name="T81" fmla="*/ 7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33">
                  <a:moveTo>
                    <a:pt x="169" y="79"/>
                  </a:moveTo>
                  <a:lnTo>
                    <a:pt x="171" y="110"/>
                  </a:lnTo>
                  <a:lnTo>
                    <a:pt x="171" y="142"/>
                  </a:lnTo>
                  <a:lnTo>
                    <a:pt x="170" y="170"/>
                  </a:lnTo>
                  <a:lnTo>
                    <a:pt x="167" y="201"/>
                  </a:lnTo>
                  <a:lnTo>
                    <a:pt x="162" y="229"/>
                  </a:lnTo>
                  <a:lnTo>
                    <a:pt x="158" y="255"/>
                  </a:lnTo>
                  <a:lnTo>
                    <a:pt x="152" y="280"/>
                  </a:lnTo>
                  <a:lnTo>
                    <a:pt x="144" y="305"/>
                  </a:lnTo>
                  <a:lnTo>
                    <a:pt x="133" y="339"/>
                  </a:lnTo>
                  <a:lnTo>
                    <a:pt x="120" y="368"/>
                  </a:lnTo>
                  <a:lnTo>
                    <a:pt x="106" y="393"/>
                  </a:lnTo>
                  <a:lnTo>
                    <a:pt x="93" y="410"/>
                  </a:lnTo>
                  <a:lnTo>
                    <a:pt x="77" y="424"/>
                  </a:lnTo>
                  <a:lnTo>
                    <a:pt x="61" y="430"/>
                  </a:lnTo>
                  <a:lnTo>
                    <a:pt x="44" y="433"/>
                  </a:lnTo>
                  <a:lnTo>
                    <a:pt x="27" y="427"/>
                  </a:lnTo>
                  <a:lnTo>
                    <a:pt x="20" y="416"/>
                  </a:lnTo>
                  <a:lnTo>
                    <a:pt x="12" y="402"/>
                  </a:lnTo>
                  <a:lnTo>
                    <a:pt x="6" y="385"/>
                  </a:lnTo>
                  <a:lnTo>
                    <a:pt x="2" y="362"/>
                  </a:lnTo>
                  <a:lnTo>
                    <a:pt x="0" y="322"/>
                  </a:lnTo>
                  <a:lnTo>
                    <a:pt x="0" y="286"/>
                  </a:lnTo>
                  <a:lnTo>
                    <a:pt x="2" y="249"/>
                  </a:lnTo>
                  <a:lnTo>
                    <a:pt x="6" y="215"/>
                  </a:lnTo>
                  <a:lnTo>
                    <a:pt x="11" y="181"/>
                  </a:lnTo>
                  <a:lnTo>
                    <a:pt x="19" y="147"/>
                  </a:lnTo>
                  <a:lnTo>
                    <a:pt x="27" y="116"/>
                  </a:lnTo>
                  <a:lnTo>
                    <a:pt x="36" y="88"/>
                  </a:lnTo>
                  <a:lnTo>
                    <a:pt x="46" y="62"/>
                  </a:lnTo>
                  <a:lnTo>
                    <a:pt x="59" y="43"/>
                  </a:lnTo>
                  <a:lnTo>
                    <a:pt x="70" y="26"/>
                  </a:lnTo>
                  <a:lnTo>
                    <a:pt x="83" y="12"/>
                  </a:lnTo>
                  <a:lnTo>
                    <a:pt x="97" y="3"/>
                  </a:lnTo>
                  <a:lnTo>
                    <a:pt x="111" y="0"/>
                  </a:lnTo>
                  <a:lnTo>
                    <a:pt x="124" y="0"/>
                  </a:lnTo>
                  <a:lnTo>
                    <a:pt x="139" y="9"/>
                  </a:lnTo>
                  <a:lnTo>
                    <a:pt x="148" y="17"/>
                  </a:lnTo>
                  <a:lnTo>
                    <a:pt x="157" y="34"/>
                  </a:lnTo>
                  <a:lnTo>
                    <a:pt x="163" y="54"/>
                  </a:lnTo>
                  <a:lnTo>
                    <a:pt x="169" y="7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1"/>
            <p:cNvSpPr>
              <a:spLocks/>
            </p:cNvSpPr>
            <p:nvPr/>
          </p:nvSpPr>
          <p:spPr bwMode="auto">
            <a:xfrm>
              <a:off x="8076319" y="6417937"/>
              <a:ext cx="109915" cy="81928"/>
            </a:xfrm>
            <a:custGeom>
              <a:avLst/>
              <a:gdLst>
                <a:gd name="T0" fmla="*/ 144 w 152"/>
                <a:gd name="T1" fmla="*/ 60 h 314"/>
                <a:gd name="T2" fmla="*/ 152 w 152"/>
                <a:gd name="T3" fmla="*/ 108 h 314"/>
                <a:gd name="T4" fmla="*/ 152 w 152"/>
                <a:gd name="T5" fmla="*/ 161 h 314"/>
                <a:gd name="T6" fmla="*/ 148 w 152"/>
                <a:gd name="T7" fmla="*/ 215 h 314"/>
                <a:gd name="T8" fmla="*/ 142 w 152"/>
                <a:gd name="T9" fmla="*/ 263 h 314"/>
                <a:gd name="T10" fmla="*/ 132 w 152"/>
                <a:gd name="T11" fmla="*/ 286 h 314"/>
                <a:gd name="T12" fmla="*/ 121 w 152"/>
                <a:gd name="T13" fmla="*/ 300 h 314"/>
                <a:gd name="T14" fmla="*/ 109 w 152"/>
                <a:gd name="T15" fmla="*/ 308 h 314"/>
                <a:gd name="T16" fmla="*/ 96 w 152"/>
                <a:gd name="T17" fmla="*/ 314 h 314"/>
                <a:gd name="T18" fmla="*/ 84 w 152"/>
                <a:gd name="T19" fmla="*/ 314 h 314"/>
                <a:gd name="T20" fmla="*/ 71 w 152"/>
                <a:gd name="T21" fmla="*/ 308 h 314"/>
                <a:gd name="T22" fmla="*/ 58 w 152"/>
                <a:gd name="T23" fmla="*/ 300 h 314"/>
                <a:gd name="T24" fmla="*/ 47 w 152"/>
                <a:gd name="T25" fmla="*/ 291 h 314"/>
                <a:gd name="T26" fmla="*/ 38 w 152"/>
                <a:gd name="T27" fmla="*/ 277 h 314"/>
                <a:gd name="T28" fmla="*/ 31 w 152"/>
                <a:gd name="T29" fmla="*/ 263 h 314"/>
                <a:gd name="T30" fmla="*/ 24 w 152"/>
                <a:gd name="T31" fmla="*/ 243 h 314"/>
                <a:gd name="T32" fmla="*/ 17 w 152"/>
                <a:gd name="T33" fmla="*/ 224 h 314"/>
                <a:gd name="T34" fmla="*/ 12 w 152"/>
                <a:gd name="T35" fmla="*/ 204 h 314"/>
                <a:gd name="T36" fmla="*/ 7 w 152"/>
                <a:gd name="T37" fmla="*/ 178 h 314"/>
                <a:gd name="T38" fmla="*/ 2 w 152"/>
                <a:gd name="T39" fmla="*/ 156 h 314"/>
                <a:gd name="T40" fmla="*/ 0 w 152"/>
                <a:gd name="T41" fmla="*/ 130 h 314"/>
                <a:gd name="T42" fmla="*/ 1 w 152"/>
                <a:gd name="T43" fmla="*/ 105 h 314"/>
                <a:gd name="T44" fmla="*/ 4 w 152"/>
                <a:gd name="T45" fmla="*/ 79 h 314"/>
                <a:gd name="T46" fmla="*/ 9 w 152"/>
                <a:gd name="T47" fmla="*/ 57 h 314"/>
                <a:gd name="T48" fmla="*/ 14 w 152"/>
                <a:gd name="T49" fmla="*/ 37 h 314"/>
                <a:gd name="T50" fmla="*/ 29 w 152"/>
                <a:gd name="T51" fmla="*/ 17 h 314"/>
                <a:gd name="T52" fmla="*/ 46 w 152"/>
                <a:gd name="T53" fmla="*/ 3 h 314"/>
                <a:gd name="T54" fmla="*/ 63 w 152"/>
                <a:gd name="T55" fmla="*/ 0 h 314"/>
                <a:gd name="T56" fmla="*/ 81 w 152"/>
                <a:gd name="T57" fmla="*/ 0 h 314"/>
                <a:gd name="T58" fmla="*/ 97 w 152"/>
                <a:gd name="T59" fmla="*/ 9 h 314"/>
                <a:gd name="T60" fmla="*/ 114 w 152"/>
                <a:gd name="T61" fmla="*/ 20 h 314"/>
                <a:gd name="T62" fmla="*/ 130 w 152"/>
                <a:gd name="T63" fmla="*/ 37 h 314"/>
                <a:gd name="T64" fmla="*/ 144 w 152"/>
                <a:gd name="T65" fmla="*/ 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4">
                  <a:moveTo>
                    <a:pt x="144" y="60"/>
                  </a:moveTo>
                  <a:lnTo>
                    <a:pt x="152" y="108"/>
                  </a:lnTo>
                  <a:lnTo>
                    <a:pt x="152" y="161"/>
                  </a:lnTo>
                  <a:lnTo>
                    <a:pt x="148" y="215"/>
                  </a:lnTo>
                  <a:lnTo>
                    <a:pt x="142" y="263"/>
                  </a:lnTo>
                  <a:lnTo>
                    <a:pt x="132" y="286"/>
                  </a:lnTo>
                  <a:lnTo>
                    <a:pt x="121" y="300"/>
                  </a:lnTo>
                  <a:lnTo>
                    <a:pt x="109" y="308"/>
                  </a:lnTo>
                  <a:lnTo>
                    <a:pt x="96" y="314"/>
                  </a:lnTo>
                  <a:lnTo>
                    <a:pt x="84" y="314"/>
                  </a:lnTo>
                  <a:lnTo>
                    <a:pt x="71" y="308"/>
                  </a:lnTo>
                  <a:lnTo>
                    <a:pt x="58" y="300"/>
                  </a:lnTo>
                  <a:lnTo>
                    <a:pt x="47" y="291"/>
                  </a:lnTo>
                  <a:lnTo>
                    <a:pt x="38" y="277"/>
                  </a:lnTo>
                  <a:lnTo>
                    <a:pt x="31" y="263"/>
                  </a:lnTo>
                  <a:lnTo>
                    <a:pt x="24" y="243"/>
                  </a:lnTo>
                  <a:lnTo>
                    <a:pt x="17" y="224"/>
                  </a:lnTo>
                  <a:lnTo>
                    <a:pt x="12" y="204"/>
                  </a:lnTo>
                  <a:lnTo>
                    <a:pt x="7" y="178"/>
                  </a:lnTo>
                  <a:lnTo>
                    <a:pt x="2" y="156"/>
                  </a:lnTo>
                  <a:lnTo>
                    <a:pt x="0" y="130"/>
                  </a:lnTo>
                  <a:lnTo>
                    <a:pt x="1" y="105"/>
                  </a:lnTo>
                  <a:lnTo>
                    <a:pt x="4" y="79"/>
                  </a:lnTo>
                  <a:lnTo>
                    <a:pt x="9" y="57"/>
                  </a:lnTo>
                  <a:lnTo>
                    <a:pt x="14" y="37"/>
                  </a:lnTo>
                  <a:lnTo>
                    <a:pt x="29" y="17"/>
                  </a:lnTo>
                  <a:lnTo>
                    <a:pt x="46" y="3"/>
                  </a:lnTo>
                  <a:lnTo>
                    <a:pt x="63" y="0"/>
                  </a:lnTo>
                  <a:lnTo>
                    <a:pt x="81" y="0"/>
                  </a:lnTo>
                  <a:lnTo>
                    <a:pt x="97" y="9"/>
                  </a:lnTo>
                  <a:lnTo>
                    <a:pt x="114" y="20"/>
                  </a:lnTo>
                  <a:lnTo>
                    <a:pt x="130" y="37"/>
                  </a:lnTo>
                  <a:lnTo>
                    <a:pt x="144" y="6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p:cNvSpPr>
            <p:nvPr/>
          </p:nvSpPr>
          <p:spPr bwMode="auto">
            <a:xfrm>
              <a:off x="8690548" y="6484472"/>
              <a:ext cx="135777" cy="94453"/>
            </a:xfrm>
            <a:custGeom>
              <a:avLst/>
              <a:gdLst>
                <a:gd name="T0" fmla="*/ 173 w 189"/>
                <a:gd name="T1" fmla="*/ 25 h 362"/>
                <a:gd name="T2" fmla="*/ 181 w 189"/>
                <a:gd name="T3" fmla="*/ 70 h 362"/>
                <a:gd name="T4" fmla="*/ 187 w 189"/>
                <a:gd name="T5" fmla="*/ 118 h 362"/>
                <a:gd name="T6" fmla="*/ 189 w 189"/>
                <a:gd name="T7" fmla="*/ 167 h 362"/>
                <a:gd name="T8" fmla="*/ 186 w 189"/>
                <a:gd name="T9" fmla="*/ 217 h 362"/>
                <a:gd name="T10" fmla="*/ 178 w 189"/>
                <a:gd name="T11" fmla="*/ 237 h 362"/>
                <a:gd name="T12" fmla="*/ 168 w 189"/>
                <a:gd name="T13" fmla="*/ 257 h 362"/>
                <a:gd name="T14" fmla="*/ 159 w 189"/>
                <a:gd name="T15" fmla="*/ 277 h 362"/>
                <a:gd name="T16" fmla="*/ 149 w 189"/>
                <a:gd name="T17" fmla="*/ 291 h 362"/>
                <a:gd name="T18" fmla="*/ 140 w 189"/>
                <a:gd name="T19" fmla="*/ 305 h 362"/>
                <a:gd name="T20" fmla="*/ 129 w 189"/>
                <a:gd name="T21" fmla="*/ 319 h 362"/>
                <a:gd name="T22" fmla="*/ 118 w 189"/>
                <a:gd name="T23" fmla="*/ 330 h 362"/>
                <a:gd name="T24" fmla="*/ 108 w 189"/>
                <a:gd name="T25" fmla="*/ 339 h 362"/>
                <a:gd name="T26" fmla="*/ 96 w 189"/>
                <a:gd name="T27" fmla="*/ 347 h 362"/>
                <a:gd name="T28" fmla="*/ 86 w 189"/>
                <a:gd name="T29" fmla="*/ 353 h 362"/>
                <a:gd name="T30" fmla="*/ 74 w 189"/>
                <a:gd name="T31" fmla="*/ 359 h 362"/>
                <a:gd name="T32" fmla="*/ 62 w 189"/>
                <a:gd name="T33" fmla="*/ 359 h 362"/>
                <a:gd name="T34" fmla="*/ 52 w 189"/>
                <a:gd name="T35" fmla="*/ 362 h 362"/>
                <a:gd name="T36" fmla="*/ 40 w 189"/>
                <a:gd name="T37" fmla="*/ 359 h 362"/>
                <a:gd name="T38" fmla="*/ 29 w 189"/>
                <a:gd name="T39" fmla="*/ 356 h 362"/>
                <a:gd name="T40" fmla="*/ 17 w 189"/>
                <a:gd name="T41" fmla="*/ 350 h 362"/>
                <a:gd name="T42" fmla="*/ 3 w 189"/>
                <a:gd name="T43" fmla="*/ 313 h 362"/>
                <a:gd name="T44" fmla="*/ 0 w 189"/>
                <a:gd name="T45" fmla="*/ 263 h 362"/>
                <a:gd name="T46" fmla="*/ 2 w 189"/>
                <a:gd name="T47" fmla="*/ 209 h 362"/>
                <a:gd name="T48" fmla="*/ 2 w 189"/>
                <a:gd name="T49" fmla="*/ 155 h 362"/>
                <a:gd name="T50" fmla="*/ 13 w 189"/>
                <a:gd name="T51" fmla="*/ 121 h 362"/>
                <a:gd name="T52" fmla="*/ 24 w 189"/>
                <a:gd name="T53" fmla="*/ 96 h 362"/>
                <a:gd name="T54" fmla="*/ 37 w 189"/>
                <a:gd name="T55" fmla="*/ 73 h 362"/>
                <a:gd name="T56" fmla="*/ 51 w 189"/>
                <a:gd name="T57" fmla="*/ 53 h 362"/>
                <a:gd name="T58" fmla="*/ 65 w 189"/>
                <a:gd name="T59" fmla="*/ 36 h 362"/>
                <a:gd name="T60" fmla="*/ 79 w 189"/>
                <a:gd name="T61" fmla="*/ 22 h 362"/>
                <a:gd name="T62" fmla="*/ 94 w 189"/>
                <a:gd name="T63" fmla="*/ 11 h 362"/>
                <a:gd name="T64" fmla="*/ 109 w 189"/>
                <a:gd name="T65" fmla="*/ 0 h 362"/>
                <a:gd name="T66" fmla="*/ 117 w 189"/>
                <a:gd name="T67" fmla="*/ 0 h 362"/>
                <a:gd name="T68" fmla="*/ 126 w 189"/>
                <a:gd name="T69" fmla="*/ 0 h 362"/>
                <a:gd name="T70" fmla="*/ 134 w 189"/>
                <a:gd name="T71" fmla="*/ 3 h 362"/>
                <a:gd name="T72" fmla="*/ 142 w 189"/>
                <a:gd name="T73" fmla="*/ 5 h 362"/>
                <a:gd name="T74" fmla="*/ 150 w 189"/>
                <a:gd name="T75" fmla="*/ 8 h 362"/>
                <a:gd name="T76" fmla="*/ 158 w 189"/>
                <a:gd name="T77" fmla="*/ 14 h 362"/>
                <a:gd name="T78" fmla="*/ 166 w 189"/>
                <a:gd name="T79" fmla="*/ 20 h 362"/>
                <a:gd name="T80" fmla="*/ 173 w 189"/>
                <a:gd name="T81"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362">
                  <a:moveTo>
                    <a:pt x="173" y="25"/>
                  </a:moveTo>
                  <a:lnTo>
                    <a:pt x="181" y="70"/>
                  </a:lnTo>
                  <a:lnTo>
                    <a:pt x="187" y="118"/>
                  </a:lnTo>
                  <a:lnTo>
                    <a:pt x="189" y="167"/>
                  </a:lnTo>
                  <a:lnTo>
                    <a:pt x="186" y="217"/>
                  </a:lnTo>
                  <a:lnTo>
                    <a:pt x="178" y="237"/>
                  </a:lnTo>
                  <a:lnTo>
                    <a:pt x="168" y="257"/>
                  </a:lnTo>
                  <a:lnTo>
                    <a:pt x="159" y="277"/>
                  </a:lnTo>
                  <a:lnTo>
                    <a:pt x="149" y="291"/>
                  </a:lnTo>
                  <a:lnTo>
                    <a:pt x="140" y="305"/>
                  </a:lnTo>
                  <a:lnTo>
                    <a:pt x="129" y="319"/>
                  </a:lnTo>
                  <a:lnTo>
                    <a:pt x="118" y="330"/>
                  </a:lnTo>
                  <a:lnTo>
                    <a:pt x="108" y="339"/>
                  </a:lnTo>
                  <a:lnTo>
                    <a:pt x="96" y="347"/>
                  </a:lnTo>
                  <a:lnTo>
                    <a:pt x="86" y="353"/>
                  </a:lnTo>
                  <a:lnTo>
                    <a:pt x="74" y="359"/>
                  </a:lnTo>
                  <a:lnTo>
                    <a:pt x="62" y="359"/>
                  </a:lnTo>
                  <a:lnTo>
                    <a:pt x="52" y="362"/>
                  </a:lnTo>
                  <a:lnTo>
                    <a:pt x="40" y="359"/>
                  </a:lnTo>
                  <a:lnTo>
                    <a:pt x="29" y="356"/>
                  </a:lnTo>
                  <a:lnTo>
                    <a:pt x="17" y="350"/>
                  </a:lnTo>
                  <a:lnTo>
                    <a:pt x="3" y="313"/>
                  </a:lnTo>
                  <a:lnTo>
                    <a:pt x="0" y="263"/>
                  </a:lnTo>
                  <a:lnTo>
                    <a:pt x="2" y="209"/>
                  </a:lnTo>
                  <a:lnTo>
                    <a:pt x="2" y="155"/>
                  </a:lnTo>
                  <a:lnTo>
                    <a:pt x="13" y="121"/>
                  </a:lnTo>
                  <a:lnTo>
                    <a:pt x="24" y="96"/>
                  </a:lnTo>
                  <a:lnTo>
                    <a:pt x="37" y="73"/>
                  </a:lnTo>
                  <a:lnTo>
                    <a:pt x="51" y="53"/>
                  </a:lnTo>
                  <a:lnTo>
                    <a:pt x="65" y="36"/>
                  </a:lnTo>
                  <a:lnTo>
                    <a:pt x="79" y="22"/>
                  </a:lnTo>
                  <a:lnTo>
                    <a:pt x="94" y="11"/>
                  </a:lnTo>
                  <a:lnTo>
                    <a:pt x="109" y="0"/>
                  </a:lnTo>
                  <a:lnTo>
                    <a:pt x="117" y="0"/>
                  </a:lnTo>
                  <a:lnTo>
                    <a:pt x="126" y="0"/>
                  </a:lnTo>
                  <a:lnTo>
                    <a:pt x="134" y="3"/>
                  </a:lnTo>
                  <a:lnTo>
                    <a:pt x="142" y="5"/>
                  </a:lnTo>
                  <a:lnTo>
                    <a:pt x="150" y="8"/>
                  </a:lnTo>
                  <a:lnTo>
                    <a:pt x="158" y="14"/>
                  </a:lnTo>
                  <a:lnTo>
                    <a:pt x="166" y="20"/>
                  </a:lnTo>
                  <a:lnTo>
                    <a:pt x="173" y="2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8503046" y="6502215"/>
              <a:ext cx="174571" cy="193863"/>
            </a:xfrm>
            <a:custGeom>
              <a:avLst/>
              <a:gdLst>
                <a:gd name="T0" fmla="*/ 228 w 245"/>
                <a:gd name="T1" fmla="*/ 245 h 743"/>
                <a:gd name="T2" fmla="*/ 238 w 245"/>
                <a:gd name="T3" fmla="*/ 271 h 743"/>
                <a:gd name="T4" fmla="*/ 243 w 245"/>
                <a:gd name="T5" fmla="*/ 302 h 743"/>
                <a:gd name="T6" fmla="*/ 245 w 245"/>
                <a:gd name="T7" fmla="*/ 336 h 743"/>
                <a:gd name="T8" fmla="*/ 243 w 245"/>
                <a:gd name="T9" fmla="*/ 373 h 743"/>
                <a:gd name="T10" fmla="*/ 234 w 245"/>
                <a:gd name="T11" fmla="*/ 429 h 743"/>
                <a:gd name="T12" fmla="*/ 224 w 245"/>
                <a:gd name="T13" fmla="*/ 483 h 743"/>
                <a:gd name="T14" fmla="*/ 210 w 245"/>
                <a:gd name="T15" fmla="*/ 537 h 743"/>
                <a:gd name="T16" fmla="*/ 195 w 245"/>
                <a:gd name="T17" fmla="*/ 587 h 743"/>
                <a:gd name="T18" fmla="*/ 178 w 245"/>
                <a:gd name="T19" fmla="*/ 633 h 743"/>
                <a:gd name="T20" fmla="*/ 160 w 245"/>
                <a:gd name="T21" fmla="*/ 675 h 743"/>
                <a:gd name="T22" fmla="*/ 141 w 245"/>
                <a:gd name="T23" fmla="*/ 712 h 743"/>
                <a:gd name="T24" fmla="*/ 121 w 245"/>
                <a:gd name="T25" fmla="*/ 743 h 743"/>
                <a:gd name="T26" fmla="*/ 106 w 245"/>
                <a:gd name="T27" fmla="*/ 740 h 743"/>
                <a:gd name="T28" fmla="*/ 93 w 245"/>
                <a:gd name="T29" fmla="*/ 729 h 743"/>
                <a:gd name="T30" fmla="*/ 80 w 245"/>
                <a:gd name="T31" fmla="*/ 715 h 743"/>
                <a:gd name="T32" fmla="*/ 68 w 245"/>
                <a:gd name="T33" fmla="*/ 695 h 743"/>
                <a:gd name="T34" fmla="*/ 57 w 245"/>
                <a:gd name="T35" fmla="*/ 672 h 743"/>
                <a:gd name="T36" fmla="*/ 45 w 245"/>
                <a:gd name="T37" fmla="*/ 650 h 743"/>
                <a:gd name="T38" fmla="*/ 34 w 245"/>
                <a:gd name="T39" fmla="*/ 627 h 743"/>
                <a:gd name="T40" fmla="*/ 22 w 245"/>
                <a:gd name="T41" fmla="*/ 604 h 743"/>
                <a:gd name="T42" fmla="*/ 11 w 245"/>
                <a:gd name="T43" fmla="*/ 551 h 743"/>
                <a:gd name="T44" fmla="*/ 4 w 245"/>
                <a:gd name="T45" fmla="*/ 491 h 743"/>
                <a:gd name="T46" fmla="*/ 0 w 245"/>
                <a:gd name="T47" fmla="*/ 429 h 743"/>
                <a:gd name="T48" fmla="*/ 0 w 245"/>
                <a:gd name="T49" fmla="*/ 364 h 743"/>
                <a:gd name="T50" fmla="*/ 3 w 245"/>
                <a:gd name="T51" fmla="*/ 302 h 743"/>
                <a:gd name="T52" fmla="*/ 8 w 245"/>
                <a:gd name="T53" fmla="*/ 240 h 743"/>
                <a:gd name="T54" fmla="*/ 16 w 245"/>
                <a:gd name="T55" fmla="*/ 180 h 743"/>
                <a:gd name="T56" fmla="*/ 26 w 245"/>
                <a:gd name="T57" fmla="*/ 130 h 743"/>
                <a:gd name="T58" fmla="*/ 35 w 245"/>
                <a:gd name="T59" fmla="*/ 101 h 743"/>
                <a:gd name="T60" fmla="*/ 43 w 245"/>
                <a:gd name="T61" fmla="*/ 73 h 743"/>
                <a:gd name="T62" fmla="*/ 53 w 245"/>
                <a:gd name="T63" fmla="*/ 48 h 743"/>
                <a:gd name="T64" fmla="*/ 63 w 245"/>
                <a:gd name="T65" fmla="*/ 28 h 743"/>
                <a:gd name="T66" fmla="*/ 74 w 245"/>
                <a:gd name="T67" fmla="*/ 11 h 743"/>
                <a:gd name="T68" fmla="*/ 85 w 245"/>
                <a:gd name="T69" fmla="*/ 2 h 743"/>
                <a:gd name="T70" fmla="*/ 98 w 245"/>
                <a:gd name="T71" fmla="*/ 0 h 743"/>
                <a:gd name="T72" fmla="*/ 112 w 245"/>
                <a:gd name="T73" fmla="*/ 5 h 743"/>
                <a:gd name="T74" fmla="*/ 128 w 245"/>
                <a:gd name="T75" fmla="*/ 25 h 743"/>
                <a:gd name="T76" fmla="*/ 143 w 245"/>
                <a:gd name="T77" fmla="*/ 50 h 743"/>
                <a:gd name="T78" fmla="*/ 158 w 245"/>
                <a:gd name="T79" fmla="*/ 79 h 743"/>
                <a:gd name="T80" fmla="*/ 172 w 245"/>
                <a:gd name="T81" fmla="*/ 110 h 743"/>
                <a:gd name="T82" fmla="*/ 187 w 245"/>
                <a:gd name="T83" fmla="*/ 144 h 743"/>
                <a:gd name="T84" fmla="*/ 201 w 245"/>
                <a:gd name="T85" fmla="*/ 178 h 743"/>
                <a:gd name="T86" fmla="*/ 214 w 245"/>
                <a:gd name="T87" fmla="*/ 212 h 743"/>
                <a:gd name="T88" fmla="*/ 228 w 245"/>
                <a:gd name="T89" fmla="*/ 2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3">
                  <a:moveTo>
                    <a:pt x="228" y="245"/>
                  </a:moveTo>
                  <a:lnTo>
                    <a:pt x="238" y="271"/>
                  </a:lnTo>
                  <a:lnTo>
                    <a:pt x="243" y="302"/>
                  </a:lnTo>
                  <a:lnTo>
                    <a:pt x="245" y="336"/>
                  </a:lnTo>
                  <a:lnTo>
                    <a:pt x="243" y="373"/>
                  </a:lnTo>
                  <a:lnTo>
                    <a:pt x="234" y="429"/>
                  </a:lnTo>
                  <a:lnTo>
                    <a:pt x="224" y="483"/>
                  </a:lnTo>
                  <a:lnTo>
                    <a:pt x="210" y="537"/>
                  </a:lnTo>
                  <a:lnTo>
                    <a:pt x="195" y="587"/>
                  </a:lnTo>
                  <a:lnTo>
                    <a:pt x="178" y="633"/>
                  </a:lnTo>
                  <a:lnTo>
                    <a:pt x="160" y="675"/>
                  </a:lnTo>
                  <a:lnTo>
                    <a:pt x="141" y="712"/>
                  </a:lnTo>
                  <a:lnTo>
                    <a:pt x="121" y="743"/>
                  </a:lnTo>
                  <a:lnTo>
                    <a:pt x="106" y="740"/>
                  </a:lnTo>
                  <a:lnTo>
                    <a:pt x="93" y="729"/>
                  </a:lnTo>
                  <a:lnTo>
                    <a:pt x="80" y="715"/>
                  </a:lnTo>
                  <a:lnTo>
                    <a:pt x="68" y="695"/>
                  </a:lnTo>
                  <a:lnTo>
                    <a:pt x="57" y="672"/>
                  </a:lnTo>
                  <a:lnTo>
                    <a:pt x="45" y="650"/>
                  </a:lnTo>
                  <a:lnTo>
                    <a:pt x="34" y="627"/>
                  </a:lnTo>
                  <a:lnTo>
                    <a:pt x="22" y="604"/>
                  </a:lnTo>
                  <a:lnTo>
                    <a:pt x="11" y="551"/>
                  </a:lnTo>
                  <a:lnTo>
                    <a:pt x="4" y="491"/>
                  </a:lnTo>
                  <a:lnTo>
                    <a:pt x="0" y="429"/>
                  </a:lnTo>
                  <a:lnTo>
                    <a:pt x="0" y="364"/>
                  </a:lnTo>
                  <a:lnTo>
                    <a:pt x="3" y="302"/>
                  </a:lnTo>
                  <a:lnTo>
                    <a:pt x="8" y="240"/>
                  </a:lnTo>
                  <a:lnTo>
                    <a:pt x="16" y="180"/>
                  </a:lnTo>
                  <a:lnTo>
                    <a:pt x="26" y="130"/>
                  </a:lnTo>
                  <a:lnTo>
                    <a:pt x="35" y="101"/>
                  </a:lnTo>
                  <a:lnTo>
                    <a:pt x="43" y="73"/>
                  </a:lnTo>
                  <a:lnTo>
                    <a:pt x="53" y="48"/>
                  </a:lnTo>
                  <a:lnTo>
                    <a:pt x="63" y="28"/>
                  </a:lnTo>
                  <a:lnTo>
                    <a:pt x="74" y="11"/>
                  </a:lnTo>
                  <a:lnTo>
                    <a:pt x="85" y="2"/>
                  </a:lnTo>
                  <a:lnTo>
                    <a:pt x="98" y="0"/>
                  </a:lnTo>
                  <a:lnTo>
                    <a:pt x="112" y="5"/>
                  </a:lnTo>
                  <a:lnTo>
                    <a:pt x="128" y="25"/>
                  </a:lnTo>
                  <a:lnTo>
                    <a:pt x="143" y="50"/>
                  </a:lnTo>
                  <a:lnTo>
                    <a:pt x="158" y="79"/>
                  </a:lnTo>
                  <a:lnTo>
                    <a:pt x="172" y="110"/>
                  </a:lnTo>
                  <a:lnTo>
                    <a:pt x="187" y="144"/>
                  </a:lnTo>
                  <a:lnTo>
                    <a:pt x="201" y="178"/>
                  </a:lnTo>
                  <a:lnTo>
                    <a:pt x="214" y="212"/>
                  </a:lnTo>
                  <a:lnTo>
                    <a:pt x="228" y="245"/>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4"/>
            <p:cNvSpPr>
              <a:spLocks/>
            </p:cNvSpPr>
            <p:nvPr/>
          </p:nvSpPr>
          <p:spPr bwMode="auto">
            <a:xfrm>
              <a:off x="8703479" y="6597971"/>
              <a:ext cx="135777" cy="90800"/>
            </a:xfrm>
            <a:custGeom>
              <a:avLst/>
              <a:gdLst>
                <a:gd name="T0" fmla="*/ 175 w 188"/>
                <a:gd name="T1" fmla="*/ 82 h 348"/>
                <a:gd name="T2" fmla="*/ 182 w 188"/>
                <a:gd name="T3" fmla="*/ 110 h 348"/>
                <a:gd name="T4" fmla="*/ 186 w 188"/>
                <a:gd name="T5" fmla="*/ 141 h 348"/>
                <a:gd name="T6" fmla="*/ 188 w 188"/>
                <a:gd name="T7" fmla="*/ 175 h 348"/>
                <a:gd name="T8" fmla="*/ 186 w 188"/>
                <a:gd name="T9" fmla="*/ 209 h 348"/>
                <a:gd name="T10" fmla="*/ 184 w 188"/>
                <a:gd name="T11" fmla="*/ 232 h 348"/>
                <a:gd name="T12" fmla="*/ 178 w 188"/>
                <a:gd name="T13" fmla="*/ 254 h 348"/>
                <a:gd name="T14" fmla="*/ 173 w 188"/>
                <a:gd name="T15" fmla="*/ 277 h 348"/>
                <a:gd name="T16" fmla="*/ 166 w 188"/>
                <a:gd name="T17" fmla="*/ 297 h 348"/>
                <a:gd name="T18" fmla="*/ 158 w 188"/>
                <a:gd name="T19" fmla="*/ 314 h 348"/>
                <a:gd name="T20" fmla="*/ 150 w 188"/>
                <a:gd name="T21" fmla="*/ 328 h 348"/>
                <a:gd name="T22" fmla="*/ 140 w 188"/>
                <a:gd name="T23" fmla="*/ 339 h 348"/>
                <a:gd name="T24" fmla="*/ 132 w 188"/>
                <a:gd name="T25" fmla="*/ 345 h 348"/>
                <a:gd name="T26" fmla="*/ 112 w 188"/>
                <a:gd name="T27" fmla="*/ 348 h 348"/>
                <a:gd name="T28" fmla="*/ 92 w 188"/>
                <a:gd name="T29" fmla="*/ 339 h 348"/>
                <a:gd name="T30" fmla="*/ 74 w 188"/>
                <a:gd name="T31" fmla="*/ 328 h 348"/>
                <a:gd name="T32" fmla="*/ 57 w 188"/>
                <a:gd name="T33" fmla="*/ 308 h 348"/>
                <a:gd name="T34" fmla="*/ 40 w 188"/>
                <a:gd name="T35" fmla="*/ 280 h 348"/>
                <a:gd name="T36" fmla="*/ 26 w 188"/>
                <a:gd name="T37" fmla="*/ 249 h 348"/>
                <a:gd name="T38" fmla="*/ 14 w 188"/>
                <a:gd name="T39" fmla="*/ 209 h 348"/>
                <a:gd name="T40" fmla="*/ 3 w 188"/>
                <a:gd name="T41" fmla="*/ 164 h 348"/>
                <a:gd name="T42" fmla="*/ 1 w 188"/>
                <a:gd name="T43" fmla="*/ 141 h 348"/>
                <a:gd name="T44" fmla="*/ 0 w 188"/>
                <a:gd name="T45" fmla="*/ 116 h 348"/>
                <a:gd name="T46" fmla="*/ 2 w 188"/>
                <a:gd name="T47" fmla="*/ 90 h 348"/>
                <a:gd name="T48" fmla="*/ 5 w 188"/>
                <a:gd name="T49" fmla="*/ 71 h 348"/>
                <a:gd name="T50" fmla="*/ 14 w 188"/>
                <a:gd name="T51" fmla="*/ 51 h 348"/>
                <a:gd name="T52" fmla="*/ 23 w 188"/>
                <a:gd name="T53" fmla="*/ 31 h 348"/>
                <a:gd name="T54" fmla="*/ 33 w 188"/>
                <a:gd name="T55" fmla="*/ 20 h 348"/>
                <a:gd name="T56" fmla="*/ 43 w 188"/>
                <a:gd name="T57" fmla="*/ 9 h 348"/>
                <a:gd name="T58" fmla="*/ 55 w 188"/>
                <a:gd name="T59" fmla="*/ 3 h 348"/>
                <a:gd name="T60" fmla="*/ 65 w 188"/>
                <a:gd name="T61" fmla="*/ 0 h 348"/>
                <a:gd name="T62" fmla="*/ 77 w 188"/>
                <a:gd name="T63" fmla="*/ 0 h 348"/>
                <a:gd name="T64" fmla="*/ 89 w 188"/>
                <a:gd name="T65" fmla="*/ 3 h 348"/>
                <a:gd name="T66" fmla="*/ 100 w 188"/>
                <a:gd name="T67" fmla="*/ 6 h 348"/>
                <a:gd name="T68" fmla="*/ 113 w 188"/>
                <a:gd name="T69" fmla="*/ 14 h 348"/>
                <a:gd name="T70" fmla="*/ 123 w 188"/>
                <a:gd name="T71" fmla="*/ 23 h 348"/>
                <a:gd name="T72" fmla="*/ 135 w 188"/>
                <a:gd name="T73" fmla="*/ 31 h 348"/>
                <a:gd name="T74" fmla="*/ 146 w 188"/>
                <a:gd name="T75" fmla="*/ 42 h 348"/>
                <a:gd name="T76" fmla="*/ 156 w 188"/>
                <a:gd name="T77" fmla="*/ 57 h 348"/>
                <a:gd name="T78" fmla="*/ 166 w 188"/>
                <a:gd name="T79" fmla="*/ 68 h 348"/>
                <a:gd name="T80" fmla="*/ 175 w 188"/>
                <a:gd name="T81" fmla="*/ 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48">
                  <a:moveTo>
                    <a:pt x="175" y="82"/>
                  </a:moveTo>
                  <a:lnTo>
                    <a:pt x="182" y="110"/>
                  </a:lnTo>
                  <a:lnTo>
                    <a:pt x="186" y="141"/>
                  </a:lnTo>
                  <a:lnTo>
                    <a:pt x="188" y="175"/>
                  </a:lnTo>
                  <a:lnTo>
                    <a:pt x="186" y="209"/>
                  </a:lnTo>
                  <a:lnTo>
                    <a:pt x="184" y="232"/>
                  </a:lnTo>
                  <a:lnTo>
                    <a:pt x="178" y="254"/>
                  </a:lnTo>
                  <a:lnTo>
                    <a:pt x="173" y="277"/>
                  </a:lnTo>
                  <a:lnTo>
                    <a:pt x="166" y="297"/>
                  </a:lnTo>
                  <a:lnTo>
                    <a:pt x="158" y="314"/>
                  </a:lnTo>
                  <a:lnTo>
                    <a:pt x="150" y="328"/>
                  </a:lnTo>
                  <a:lnTo>
                    <a:pt x="140" y="339"/>
                  </a:lnTo>
                  <a:lnTo>
                    <a:pt x="132" y="345"/>
                  </a:lnTo>
                  <a:lnTo>
                    <a:pt x="112" y="348"/>
                  </a:lnTo>
                  <a:lnTo>
                    <a:pt x="92" y="339"/>
                  </a:lnTo>
                  <a:lnTo>
                    <a:pt x="74" y="328"/>
                  </a:lnTo>
                  <a:lnTo>
                    <a:pt x="57" y="308"/>
                  </a:lnTo>
                  <a:lnTo>
                    <a:pt x="40" y="280"/>
                  </a:lnTo>
                  <a:lnTo>
                    <a:pt x="26" y="249"/>
                  </a:lnTo>
                  <a:lnTo>
                    <a:pt x="14" y="209"/>
                  </a:lnTo>
                  <a:lnTo>
                    <a:pt x="3" y="164"/>
                  </a:lnTo>
                  <a:lnTo>
                    <a:pt x="1" y="141"/>
                  </a:lnTo>
                  <a:lnTo>
                    <a:pt x="0" y="116"/>
                  </a:lnTo>
                  <a:lnTo>
                    <a:pt x="2" y="90"/>
                  </a:lnTo>
                  <a:lnTo>
                    <a:pt x="5" y="71"/>
                  </a:lnTo>
                  <a:lnTo>
                    <a:pt x="14" y="51"/>
                  </a:lnTo>
                  <a:lnTo>
                    <a:pt x="23" y="31"/>
                  </a:lnTo>
                  <a:lnTo>
                    <a:pt x="33" y="20"/>
                  </a:lnTo>
                  <a:lnTo>
                    <a:pt x="43" y="9"/>
                  </a:lnTo>
                  <a:lnTo>
                    <a:pt x="55" y="3"/>
                  </a:lnTo>
                  <a:lnTo>
                    <a:pt x="65" y="0"/>
                  </a:lnTo>
                  <a:lnTo>
                    <a:pt x="77" y="0"/>
                  </a:lnTo>
                  <a:lnTo>
                    <a:pt x="89" y="3"/>
                  </a:lnTo>
                  <a:lnTo>
                    <a:pt x="100" y="6"/>
                  </a:lnTo>
                  <a:lnTo>
                    <a:pt x="113" y="14"/>
                  </a:lnTo>
                  <a:lnTo>
                    <a:pt x="123" y="23"/>
                  </a:lnTo>
                  <a:lnTo>
                    <a:pt x="135" y="31"/>
                  </a:lnTo>
                  <a:lnTo>
                    <a:pt x="146" y="42"/>
                  </a:lnTo>
                  <a:lnTo>
                    <a:pt x="156" y="57"/>
                  </a:lnTo>
                  <a:lnTo>
                    <a:pt x="166" y="68"/>
                  </a:lnTo>
                  <a:lnTo>
                    <a:pt x="175" y="82"/>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p:nvSpPr>
          <p:spPr bwMode="auto">
            <a:xfrm>
              <a:off x="8645289" y="6679118"/>
              <a:ext cx="90518" cy="84798"/>
            </a:xfrm>
            <a:custGeom>
              <a:avLst/>
              <a:gdLst>
                <a:gd name="T0" fmla="*/ 121 w 127"/>
                <a:gd name="T1" fmla="*/ 107 h 325"/>
                <a:gd name="T2" fmla="*/ 125 w 127"/>
                <a:gd name="T3" fmla="*/ 141 h 325"/>
                <a:gd name="T4" fmla="*/ 127 w 127"/>
                <a:gd name="T5" fmla="*/ 178 h 325"/>
                <a:gd name="T6" fmla="*/ 127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5 h 325"/>
                <a:gd name="T18" fmla="*/ 95 w 127"/>
                <a:gd name="T19" fmla="*/ 314 h 325"/>
                <a:gd name="T20" fmla="*/ 86 w 127"/>
                <a:gd name="T21" fmla="*/ 319 h 325"/>
                <a:gd name="T22" fmla="*/ 79 w 127"/>
                <a:gd name="T23" fmla="*/ 325 h 325"/>
                <a:gd name="T24" fmla="*/ 70 w 127"/>
                <a:gd name="T25" fmla="*/ 325 h 325"/>
                <a:gd name="T26" fmla="*/ 60 w 127"/>
                <a:gd name="T27" fmla="*/ 322 h 325"/>
                <a:gd name="T28" fmla="*/ 50 w 127"/>
                <a:gd name="T29" fmla="*/ 317 h 325"/>
                <a:gd name="T30" fmla="*/ 41 w 127"/>
                <a:gd name="T31" fmla="*/ 305 h 325"/>
                <a:gd name="T32" fmla="*/ 31 w 127"/>
                <a:gd name="T33" fmla="*/ 291 h 325"/>
                <a:gd name="T34" fmla="*/ 24 w 127"/>
                <a:gd name="T35" fmla="*/ 274 h 325"/>
                <a:gd name="T36" fmla="*/ 17 w 127"/>
                <a:gd name="T37" fmla="*/ 254 h 325"/>
                <a:gd name="T38" fmla="*/ 10 w 127"/>
                <a:gd name="T39" fmla="*/ 232 h 325"/>
                <a:gd name="T40" fmla="*/ 5 w 127"/>
                <a:gd name="T41" fmla="*/ 206 h 325"/>
                <a:gd name="T42" fmla="*/ 2 w 127"/>
                <a:gd name="T43" fmla="*/ 167 h 325"/>
                <a:gd name="T44" fmla="*/ 0 w 127"/>
                <a:gd name="T45" fmla="*/ 127 h 325"/>
                <a:gd name="T46" fmla="*/ 2 w 127"/>
                <a:gd name="T47" fmla="*/ 85 h 325"/>
                <a:gd name="T48" fmla="*/ 7 w 127"/>
                <a:gd name="T49" fmla="*/ 48 h 325"/>
                <a:gd name="T50" fmla="*/ 13 w 127"/>
                <a:gd name="T51" fmla="*/ 25 h 325"/>
                <a:gd name="T52" fmla="*/ 22 w 127"/>
                <a:gd name="T53" fmla="*/ 11 h 325"/>
                <a:gd name="T54" fmla="*/ 31 w 127"/>
                <a:gd name="T55" fmla="*/ 3 h 325"/>
                <a:gd name="T56" fmla="*/ 41 w 127"/>
                <a:gd name="T57" fmla="*/ 0 h 325"/>
                <a:gd name="T58" fmla="*/ 51 w 127"/>
                <a:gd name="T59" fmla="*/ 0 h 325"/>
                <a:gd name="T60" fmla="*/ 61 w 127"/>
                <a:gd name="T61" fmla="*/ 3 h 325"/>
                <a:gd name="T62" fmla="*/ 71 w 127"/>
                <a:gd name="T63" fmla="*/ 8 h 325"/>
                <a:gd name="T64" fmla="*/ 81 w 127"/>
                <a:gd name="T65" fmla="*/ 14 h 325"/>
                <a:gd name="T66" fmla="*/ 87 w 127"/>
                <a:gd name="T67" fmla="*/ 20 h 325"/>
                <a:gd name="T68" fmla="*/ 94 w 127"/>
                <a:gd name="T69" fmla="*/ 28 h 325"/>
                <a:gd name="T70" fmla="*/ 99 w 127"/>
                <a:gd name="T71" fmla="*/ 40 h 325"/>
                <a:gd name="T72" fmla="*/ 104 w 127"/>
                <a:gd name="T73" fmla="*/ 51 h 325"/>
                <a:gd name="T74" fmla="*/ 109 w 127"/>
                <a:gd name="T75" fmla="*/ 65 h 325"/>
                <a:gd name="T76" fmla="*/ 114 w 127"/>
                <a:gd name="T77" fmla="*/ 79 h 325"/>
                <a:gd name="T78" fmla="*/ 118 w 127"/>
                <a:gd name="T79" fmla="*/ 93 h 325"/>
                <a:gd name="T80" fmla="*/ 121 w 127"/>
                <a:gd name="T81"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07"/>
                  </a:moveTo>
                  <a:lnTo>
                    <a:pt x="125" y="141"/>
                  </a:lnTo>
                  <a:lnTo>
                    <a:pt x="127" y="178"/>
                  </a:lnTo>
                  <a:lnTo>
                    <a:pt x="127" y="215"/>
                  </a:lnTo>
                  <a:lnTo>
                    <a:pt x="123" y="246"/>
                  </a:lnTo>
                  <a:lnTo>
                    <a:pt x="119" y="266"/>
                  </a:lnTo>
                  <a:lnTo>
                    <a:pt x="114" y="283"/>
                  </a:lnTo>
                  <a:lnTo>
                    <a:pt x="108" y="297"/>
                  </a:lnTo>
                  <a:lnTo>
                    <a:pt x="102" y="305"/>
                  </a:lnTo>
                  <a:lnTo>
                    <a:pt x="95" y="314"/>
                  </a:lnTo>
                  <a:lnTo>
                    <a:pt x="86" y="319"/>
                  </a:lnTo>
                  <a:lnTo>
                    <a:pt x="79" y="325"/>
                  </a:lnTo>
                  <a:lnTo>
                    <a:pt x="70" y="325"/>
                  </a:lnTo>
                  <a:lnTo>
                    <a:pt x="60" y="322"/>
                  </a:lnTo>
                  <a:lnTo>
                    <a:pt x="50" y="317"/>
                  </a:lnTo>
                  <a:lnTo>
                    <a:pt x="41" y="305"/>
                  </a:lnTo>
                  <a:lnTo>
                    <a:pt x="31" y="291"/>
                  </a:lnTo>
                  <a:lnTo>
                    <a:pt x="24" y="274"/>
                  </a:lnTo>
                  <a:lnTo>
                    <a:pt x="17" y="254"/>
                  </a:lnTo>
                  <a:lnTo>
                    <a:pt x="10" y="232"/>
                  </a:lnTo>
                  <a:lnTo>
                    <a:pt x="5" y="206"/>
                  </a:lnTo>
                  <a:lnTo>
                    <a:pt x="2" y="167"/>
                  </a:lnTo>
                  <a:lnTo>
                    <a:pt x="0" y="127"/>
                  </a:lnTo>
                  <a:lnTo>
                    <a:pt x="2" y="85"/>
                  </a:lnTo>
                  <a:lnTo>
                    <a:pt x="7" y="48"/>
                  </a:lnTo>
                  <a:lnTo>
                    <a:pt x="13" y="25"/>
                  </a:lnTo>
                  <a:lnTo>
                    <a:pt x="22" y="11"/>
                  </a:lnTo>
                  <a:lnTo>
                    <a:pt x="31" y="3"/>
                  </a:lnTo>
                  <a:lnTo>
                    <a:pt x="41" y="0"/>
                  </a:lnTo>
                  <a:lnTo>
                    <a:pt x="51" y="0"/>
                  </a:lnTo>
                  <a:lnTo>
                    <a:pt x="61" y="3"/>
                  </a:lnTo>
                  <a:lnTo>
                    <a:pt x="71" y="8"/>
                  </a:lnTo>
                  <a:lnTo>
                    <a:pt x="81" y="14"/>
                  </a:lnTo>
                  <a:lnTo>
                    <a:pt x="87" y="20"/>
                  </a:lnTo>
                  <a:lnTo>
                    <a:pt x="94" y="28"/>
                  </a:lnTo>
                  <a:lnTo>
                    <a:pt x="99" y="40"/>
                  </a:lnTo>
                  <a:lnTo>
                    <a:pt x="104" y="51"/>
                  </a:lnTo>
                  <a:lnTo>
                    <a:pt x="109" y="65"/>
                  </a:lnTo>
                  <a:lnTo>
                    <a:pt x="114" y="79"/>
                  </a:lnTo>
                  <a:lnTo>
                    <a:pt x="118" y="93"/>
                  </a:lnTo>
                  <a:lnTo>
                    <a:pt x="121" y="1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5735783" y="6133275"/>
              <a:ext cx="84053" cy="109846"/>
            </a:xfrm>
            <a:custGeom>
              <a:avLst/>
              <a:gdLst>
                <a:gd name="T0" fmla="*/ 115 w 117"/>
                <a:gd name="T1" fmla="*/ 99 h 421"/>
                <a:gd name="T2" fmla="*/ 117 w 117"/>
                <a:gd name="T3" fmla="*/ 144 h 421"/>
                <a:gd name="T4" fmla="*/ 116 w 117"/>
                <a:gd name="T5" fmla="*/ 190 h 421"/>
                <a:gd name="T6" fmla="*/ 114 w 117"/>
                <a:gd name="T7" fmla="*/ 232 h 421"/>
                <a:gd name="T8" fmla="*/ 109 w 117"/>
                <a:gd name="T9" fmla="*/ 274 h 421"/>
                <a:gd name="T10" fmla="*/ 101 w 117"/>
                <a:gd name="T11" fmla="*/ 314 h 421"/>
                <a:gd name="T12" fmla="*/ 92 w 117"/>
                <a:gd name="T13" fmla="*/ 348 h 421"/>
                <a:gd name="T14" fmla="*/ 81 w 117"/>
                <a:gd name="T15" fmla="*/ 382 h 421"/>
                <a:gd name="T16" fmla="*/ 68 w 117"/>
                <a:gd name="T17" fmla="*/ 410 h 421"/>
                <a:gd name="T18" fmla="*/ 62 w 117"/>
                <a:gd name="T19" fmla="*/ 416 h 421"/>
                <a:gd name="T20" fmla="*/ 58 w 117"/>
                <a:gd name="T21" fmla="*/ 419 h 421"/>
                <a:gd name="T22" fmla="*/ 52 w 117"/>
                <a:gd name="T23" fmla="*/ 421 h 421"/>
                <a:gd name="T24" fmla="*/ 47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5 w 117"/>
                <a:gd name="T39" fmla="*/ 351 h 421"/>
                <a:gd name="T40" fmla="*/ 2 w 117"/>
                <a:gd name="T41" fmla="*/ 328 h 421"/>
                <a:gd name="T42" fmla="*/ 0 w 117"/>
                <a:gd name="T43" fmla="*/ 283 h 421"/>
                <a:gd name="T44" fmla="*/ 0 w 117"/>
                <a:gd name="T45" fmla="*/ 241 h 421"/>
                <a:gd name="T46" fmla="*/ 3 w 117"/>
                <a:gd name="T47" fmla="*/ 198 h 421"/>
                <a:gd name="T48" fmla="*/ 8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8 w 117"/>
                <a:gd name="T65" fmla="*/ 3 h 421"/>
                <a:gd name="T66" fmla="*/ 72 w 117"/>
                <a:gd name="T67" fmla="*/ 0 h 421"/>
                <a:gd name="T68" fmla="*/ 76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4" y="232"/>
                  </a:lnTo>
                  <a:lnTo>
                    <a:pt x="109" y="274"/>
                  </a:lnTo>
                  <a:lnTo>
                    <a:pt x="101" y="314"/>
                  </a:lnTo>
                  <a:lnTo>
                    <a:pt x="92" y="348"/>
                  </a:lnTo>
                  <a:lnTo>
                    <a:pt x="81" y="382"/>
                  </a:lnTo>
                  <a:lnTo>
                    <a:pt x="68" y="410"/>
                  </a:lnTo>
                  <a:lnTo>
                    <a:pt x="62" y="416"/>
                  </a:lnTo>
                  <a:lnTo>
                    <a:pt x="58" y="419"/>
                  </a:lnTo>
                  <a:lnTo>
                    <a:pt x="52" y="421"/>
                  </a:lnTo>
                  <a:lnTo>
                    <a:pt x="47" y="421"/>
                  </a:lnTo>
                  <a:lnTo>
                    <a:pt x="41" y="419"/>
                  </a:lnTo>
                  <a:lnTo>
                    <a:pt x="36" y="416"/>
                  </a:lnTo>
                  <a:lnTo>
                    <a:pt x="31" y="413"/>
                  </a:lnTo>
                  <a:lnTo>
                    <a:pt x="25" y="410"/>
                  </a:lnTo>
                  <a:lnTo>
                    <a:pt x="17" y="393"/>
                  </a:lnTo>
                  <a:lnTo>
                    <a:pt x="11" y="373"/>
                  </a:lnTo>
                  <a:lnTo>
                    <a:pt x="5" y="351"/>
                  </a:lnTo>
                  <a:lnTo>
                    <a:pt x="2" y="328"/>
                  </a:lnTo>
                  <a:lnTo>
                    <a:pt x="0" y="283"/>
                  </a:lnTo>
                  <a:lnTo>
                    <a:pt x="0" y="241"/>
                  </a:lnTo>
                  <a:lnTo>
                    <a:pt x="3" y="198"/>
                  </a:lnTo>
                  <a:lnTo>
                    <a:pt x="8" y="156"/>
                  </a:lnTo>
                  <a:lnTo>
                    <a:pt x="15" y="116"/>
                  </a:lnTo>
                  <a:lnTo>
                    <a:pt x="24" y="82"/>
                  </a:lnTo>
                  <a:lnTo>
                    <a:pt x="36" y="48"/>
                  </a:lnTo>
                  <a:lnTo>
                    <a:pt x="50" y="20"/>
                  </a:lnTo>
                  <a:lnTo>
                    <a:pt x="54" y="17"/>
                  </a:lnTo>
                  <a:lnTo>
                    <a:pt x="58" y="12"/>
                  </a:lnTo>
                  <a:lnTo>
                    <a:pt x="62" y="9"/>
                  </a:lnTo>
                  <a:lnTo>
                    <a:pt x="68" y="3"/>
                  </a:lnTo>
                  <a:lnTo>
                    <a:pt x="72" y="0"/>
                  </a:lnTo>
                  <a:lnTo>
                    <a:pt x="76"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7"/>
            <p:cNvSpPr>
              <a:spLocks/>
            </p:cNvSpPr>
            <p:nvPr/>
          </p:nvSpPr>
          <p:spPr bwMode="auto">
            <a:xfrm>
              <a:off x="582630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8 w 150"/>
                <a:gd name="T31" fmla="*/ 399 h 407"/>
                <a:gd name="T32" fmla="*/ 18 w 150"/>
                <a:gd name="T33" fmla="*/ 388 h 407"/>
                <a:gd name="T34" fmla="*/ 7 w 150"/>
                <a:gd name="T35" fmla="*/ 342 h 407"/>
                <a:gd name="T36" fmla="*/ 1 w 150"/>
                <a:gd name="T37" fmla="*/ 289 h 407"/>
                <a:gd name="T38" fmla="*/ 0 w 150"/>
                <a:gd name="T39" fmla="*/ 235 h 407"/>
                <a:gd name="T40" fmla="*/ 5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7 w 150"/>
                <a:gd name="T63" fmla="*/ 34 h 407"/>
                <a:gd name="T64" fmla="*/ 126 w 150"/>
                <a:gd name="T65" fmla="*/ 54 h 407"/>
                <a:gd name="T66" fmla="*/ 133 w 150"/>
                <a:gd name="T67" fmla="*/ 74 h 407"/>
                <a:gd name="T68" fmla="*/ 140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8" y="399"/>
                  </a:lnTo>
                  <a:lnTo>
                    <a:pt x="18" y="388"/>
                  </a:lnTo>
                  <a:lnTo>
                    <a:pt x="7" y="342"/>
                  </a:lnTo>
                  <a:lnTo>
                    <a:pt x="1" y="289"/>
                  </a:lnTo>
                  <a:lnTo>
                    <a:pt x="0" y="235"/>
                  </a:lnTo>
                  <a:lnTo>
                    <a:pt x="5" y="184"/>
                  </a:lnTo>
                  <a:lnTo>
                    <a:pt x="14" y="153"/>
                  </a:lnTo>
                  <a:lnTo>
                    <a:pt x="23" y="125"/>
                  </a:lnTo>
                  <a:lnTo>
                    <a:pt x="34" y="102"/>
                  </a:lnTo>
                  <a:lnTo>
                    <a:pt x="44" y="80"/>
                  </a:lnTo>
                  <a:lnTo>
                    <a:pt x="56" y="60"/>
                  </a:lnTo>
                  <a:lnTo>
                    <a:pt x="68" y="40"/>
                  </a:lnTo>
                  <a:lnTo>
                    <a:pt x="79" y="20"/>
                  </a:lnTo>
                  <a:lnTo>
                    <a:pt x="90" y="0"/>
                  </a:lnTo>
                  <a:lnTo>
                    <a:pt x="99" y="6"/>
                  </a:lnTo>
                  <a:lnTo>
                    <a:pt x="109" y="20"/>
                  </a:lnTo>
                  <a:lnTo>
                    <a:pt x="117" y="34"/>
                  </a:lnTo>
                  <a:lnTo>
                    <a:pt x="126" y="54"/>
                  </a:lnTo>
                  <a:lnTo>
                    <a:pt x="133" y="74"/>
                  </a:lnTo>
                  <a:lnTo>
                    <a:pt x="140"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p:nvSpPr>
          <p:spPr bwMode="auto">
            <a:xfrm>
              <a:off x="5645265" y="6255907"/>
              <a:ext cx="193967" cy="194646"/>
            </a:xfrm>
            <a:custGeom>
              <a:avLst/>
              <a:gdLst>
                <a:gd name="T0" fmla="*/ 256 w 263"/>
                <a:gd name="T1" fmla="*/ 234 h 746"/>
                <a:gd name="T2" fmla="*/ 262 w 263"/>
                <a:gd name="T3" fmla="*/ 271 h 746"/>
                <a:gd name="T4" fmla="*/ 263 w 263"/>
                <a:gd name="T5" fmla="*/ 308 h 746"/>
                <a:gd name="T6" fmla="*/ 260 w 263"/>
                <a:gd name="T7" fmla="*/ 342 h 746"/>
                <a:gd name="T8" fmla="*/ 255 w 263"/>
                <a:gd name="T9" fmla="*/ 375 h 746"/>
                <a:gd name="T10" fmla="*/ 249 w 263"/>
                <a:gd name="T11" fmla="*/ 407 h 746"/>
                <a:gd name="T12" fmla="*/ 242 w 263"/>
                <a:gd name="T13" fmla="*/ 440 h 746"/>
                <a:gd name="T14" fmla="*/ 234 w 263"/>
                <a:gd name="T15" fmla="*/ 472 h 746"/>
                <a:gd name="T16" fmla="*/ 228 w 263"/>
                <a:gd name="T17" fmla="*/ 503 h 746"/>
                <a:gd name="T18" fmla="*/ 225 w 263"/>
                <a:gd name="T19" fmla="*/ 537 h 746"/>
                <a:gd name="T20" fmla="*/ 223 w 263"/>
                <a:gd name="T21" fmla="*/ 570 h 746"/>
                <a:gd name="T22" fmla="*/ 219 w 263"/>
                <a:gd name="T23" fmla="*/ 607 h 746"/>
                <a:gd name="T24" fmla="*/ 216 w 263"/>
                <a:gd name="T25" fmla="*/ 641 h 746"/>
                <a:gd name="T26" fmla="*/ 212 w 263"/>
                <a:gd name="T27" fmla="*/ 672 h 746"/>
                <a:gd name="T28" fmla="*/ 205 w 263"/>
                <a:gd name="T29" fmla="*/ 703 h 746"/>
                <a:gd name="T30" fmla="*/ 196 w 263"/>
                <a:gd name="T31" fmla="*/ 726 h 746"/>
                <a:gd name="T32" fmla="*/ 185 w 263"/>
                <a:gd name="T33" fmla="*/ 746 h 746"/>
                <a:gd name="T34" fmla="*/ 168 w 263"/>
                <a:gd name="T35" fmla="*/ 743 h 746"/>
                <a:gd name="T36" fmla="*/ 152 w 263"/>
                <a:gd name="T37" fmla="*/ 734 h 746"/>
                <a:gd name="T38" fmla="*/ 137 w 263"/>
                <a:gd name="T39" fmla="*/ 717 h 746"/>
                <a:gd name="T40" fmla="*/ 122 w 263"/>
                <a:gd name="T41" fmla="*/ 695 h 746"/>
                <a:gd name="T42" fmla="*/ 108 w 263"/>
                <a:gd name="T43" fmla="*/ 667 h 746"/>
                <a:gd name="T44" fmla="*/ 96 w 263"/>
                <a:gd name="T45" fmla="*/ 638 h 746"/>
                <a:gd name="T46" fmla="*/ 83 w 263"/>
                <a:gd name="T47" fmla="*/ 607 h 746"/>
                <a:gd name="T48" fmla="*/ 70 w 263"/>
                <a:gd name="T49" fmla="*/ 573 h 746"/>
                <a:gd name="T50" fmla="*/ 56 w 263"/>
                <a:gd name="T51" fmla="*/ 525 h 746"/>
                <a:gd name="T52" fmla="*/ 41 w 263"/>
                <a:gd name="T53" fmla="*/ 477 h 746"/>
                <a:gd name="T54" fmla="*/ 28 w 263"/>
                <a:gd name="T55" fmla="*/ 429 h 746"/>
                <a:gd name="T56" fmla="*/ 17 w 263"/>
                <a:gd name="T57" fmla="*/ 375 h 746"/>
                <a:gd name="T58" fmla="*/ 7 w 263"/>
                <a:gd name="T59" fmla="*/ 325 h 746"/>
                <a:gd name="T60" fmla="*/ 2 w 263"/>
                <a:gd name="T61" fmla="*/ 268 h 746"/>
                <a:gd name="T62" fmla="*/ 0 w 263"/>
                <a:gd name="T63" fmla="*/ 209 h 746"/>
                <a:gd name="T64" fmla="*/ 3 w 263"/>
                <a:gd name="T65" fmla="*/ 146 h 746"/>
                <a:gd name="T66" fmla="*/ 14 w 263"/>
                <a:gd name="T67" fmla="*/ 113 h 746"/>
                <a:gd name="T68" fmla="*/ 27 w 263"/>
                <a:gd name="T69" fmla="*/ 79 h 746"/>
                <a:gd name="T70" fmla="*/ 41 w 263"/>
                <a:gd name="T71" fmla="*/ 50 h 746"/>
                <a:gd name="T72" fmla="*/ 56 w 263"/>
                <a:gd name="T73" fmla="*/ 28 h 746"/>
                <a:gd name="T74" fmla="*/ 71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4 w 263"/>
                <a:gd name="T95" fmla="*/ 189 h 746"/>
                <a:gd name="T96" fmla="*/ 256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6" y="234"/>
                  </a:moveTo>
                  <a:lnTo>
                    <a:pt x="262" y="271"/>
                  </a:lnTo>
                  <a:lnTo>
                    <a:pt x="263" y="308"/>
                  </a:lnTo>
                  <a:lnTo>
                    <a:pt x="260" y="342"/>
                  </a:lnTo>
                  <a:lnTo>
                    <a:pt x="255" y="375"/>
                  </a:lnTo>
                  <a:lnTo>
                    <a:pt x="249" y="407"/>
                  </a:lnTo>
                  <a:lnTo>
                    <a:pt x="242" y="440"/>
                  </a:lnTo>
                  <a:lnTo>
                    <a:pt x="234" y="472"/>
                  </a:lnTo>
                  <a:lnTo>
                    <a:pt x="228" y="503"/>
                  </a:lnTo>
                  <a:lnTo>
                    <a:pt x="225" y="537"/>
                  </a:lnTo>
                  <a:lnTo>
                    <a:pt x="223" y="570"/>
                  </a:lnTo>
                  <a:lnTo>
                    <a:pt x="219" y="607"/>
                  </a:lnTo>
                  <a:lnTo>
                    <a:pt x="216" y="641"/>
                  </a:lnTo>
                  <a:lnTo>
                    <a:pt x="212" y="672"/>
                  </a:lnTo>
                  <a:lnTo>
                    <a:pt x="205" y="703"/>
                  </a:lnTo>
                  <a:lnTo>
                    <a:pt x="196" y="726"/>
                  </a:lnTo>
                  <a:lnTo>
                    <a:pt x="185" y="746"/>
                  </a:lnTo>
                  <a:lnTo>
                    <a:pt x="168" y="743"/>
                  </a:lnTo>
                  <a:lnTo>
                    <a:pt x="152" y="734"/>
                  </a:lnTo>
                  <a:lnTo>
                    <a:pt x="137" y="717"/>
                  </a:lnTo>
                  <a:lnTo>
                    <a:pt x="122" y="695"/>
                  </a:lnTo>
                  <a:lnTo>
                    <a:pt x="108" y="667"/>
                  </a:lnTo>
                  <a:lnTo>
                    <a:pt x="96" y="638"/>
                  </a:lnTo>
                  <a:lnTo>
                    <a:pt x="83" y="607"/>
                  </a:lnTo>
                  <a:lnTo>
                    <a:pt x="70" y="573"/>
                  </a:lnTo>
                  <a:lnTo>
                    <a:pt x="56" y="525"/>
                  </a:lnTo>
                  <a:lnTo>
                    <a:pt x="41" y="477"/>
                  </a:lnTo>
                  <a:lnTo>
                    <a:pt x="28" y="429"/>
                  </a:lnTo>
                  <a:lnTo>
                    <a:pt x="17" y="375"/>
                  </a:lnTo>
                  <a:lnTo>
                    <a:pt x="7" y="325"/>
                  </a:lnTo>
                  <a:lnTo>
                    <a:pt x="2" y="268"/>
                  </a:lnTo>
                  <a:lnTo>
                    <a:pt x="0" y="209"/>
                  </a:lnTo>
                  <a:lnTo>
                    <a:pt x="3" y="146"/>
                  </a:lnTo>
                  <a:lnTo>
                    <a:pt x="14" y="113"/>
                  </a:lnTo>
                  <a:lnTo>
                    <a:pt x="27" y="79"/>
                  </a:lnTo>
                  <a:lnTo>
                    <a:pt x="41" y="50"/>
                  </a:lnTo>
                  <a:lnTo>
                    <a:pt x="56" y="28"/>
                  </a:lnTo>
                  <a:lnTo>
                    <a:pt x="71" y="11"/>
                  </a:lnTo>
                  <a:lnTo>
                    <a:pt x="87" y="2"/>
                  </a:lnTo>
                  <a:lnTo>
                    <a:pt x="105" y="0"/>
                  </a:lnTo>
                  <a:lnTo>
                    <a:pt x="123"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9"/>
            <p:cNvSpPr>
              <a:spLocks/>
            </p:cNvSpPr>
            <p:nvPr/>
          </p:nvSpPr>
          <p:spPr bwMode="auto">
            <a:xfrm>
              <a:off x="5865095" y="6266083"/>
              <a:ext cx="122846" cy="98888"/>
            </a:xfrm>
            <a:custGeom>
              <a:avLst/>
              <a:gdLst>
                <a:gd name="T0" fmla="*/ 158 w 175"/>
                <a:gd name="T1" fmla="*/ 28 h 379"/>
                <a:gd name="T2" fmla="*/ 169 w 175"/>
                <a:gd name="T3" fmla="*/ 68 h 379"/>
                <a:gd name="T4" fmla="*/ 174 w 175"/>
                <a:gd name="T5" fmla="*/ 113 h 379"/>
                <a:gd name="T6" fmla="*/ 175 w 175"/>
                <a:gd name="T7" fmla="*/ 164 h 379"/>
                <a:gd name="T8" fmla="*/ 172 w 175"/>
                <a:gd name="T9" fmla="*/ 212 h 379"/>
                <a:gd name="T10" fmla="*/ 169 w 175"/>
                <a:gd name="T11" fmla="*/ 240 h 379"/>
                <a:gd name="T12" fmla="*/ 163 w 175"/>
                <a:gd name="T13" fmla="*/ 266 h 379"/>
                <a:gd name="T14" fmla="*/ 156 w 175"/>
                <a:gd name="T15" fmla="*/ 291 h 379"/>
                <a:gd name="T16" fmla="*/ 149 w 175"/>
                <a:gd name="T17" fmla="*/ 311 h 379"/>
                <a:gd name="T18" fmla="*/ 139 w 175"/>
                <a:gd name="T19" fmla="*/ 331 h 379"/>
                <a:gd name="T20" fmla="*/ 130 w 175"/>
                <a:gd name="T21" fmla="*/ 348 h 379"/>
                <a:gd name="T22" fmla="*/ 120 w 175"/>
                <a:gd name="T23" fmla="*/ 362 h 379"/>
                <a:gd name="T24" fmla="*/ 110 w 175"/>
                <a:gd name="T25" fmla="*/ 370 h 379"/>
                <a:gd name="T26" fmla="*/ 97 w 175"/>
                <a:gd name="T27" fmla="*/ 376 h 379"/>
                <a:gd name="T28" fmla="*/ 85 w 175"/>
                <a:gd name="T29" fmla="*/ 379 h 379"/>
                <a:gd name="T30" fmla="*/ 73 w 175"/>
                <a:gd name="T31" fmla="*/ 376 h 379"/>
                <a:gd name="T32" fmla="*/ 61 w 175"/>
                <a:gd name="T33" fmla="*/ 373 h 379"/>
                <a:gd name="T34" fmla="*/ 49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4" y="113"/>
                  </a:lnTo>
                  <a:lnTo>
                    <a:pt x="175" y="164"/>
                  </a:lnTo>
                  <a:lnTo>
                    <a:pt x="172" y="212"/>
                  </a:lnTo>
                  <a:lnTo>
                    <a:pt x="169" y="240"/>
                  </a:lnTo>
                  <a:lnTo>
                    <a:pt x="163" y="266"/>
                  </a:lnTo>
                  <a:lnTo>
                    <a:pt x="156" y="291"/>
                  </a:lnTo>
                  <a:lnTo>
                    <a:pt x="149" y="311"/>
                  </a:lnTo>
                  <a:lnTo>
                    <a:pt x="139" y="331"/>
                  </a:lnTo>
                  <a:lnTo>
                    <a:pt x="130" y="348"/>
                  </a:lnTo>
                  <a:lnTo>
                    <a:pt x="120" y="362"/>
                  </a:lnTo>
                  <a:lnTo>
                    <a:pt x="110" y="370"/>
                  </a:lnTo>
                  <a:lnTo>
                    <a:pt x="97" y="376"/>
                  </a:lnTo>
                  <a:lnTo>
                    <a:pt x="85" y="379"/>
                  </a:lnTo>
                  <a:lnTo>
                    <a:pt x="73" y="376"/>
                  </a:lnTo>
                  <a:lnTo>
                    <a:pt x="61" y="373"/>
                  </a:lnTo>
                  <a:lnTo>
                    <a:pt x="49"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3"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p:cNvSpPr>
            <p:nvPr/>
          </p:nvSpPr>
          <p:spPr bwMode="auto">
            <a:xfrm>
              <a:off x="6356478" y="6357665"/>
              <a:ext cx="122846" cy="113500"/>
            </a:xfrm>
            <a:custGeom>
              <a:avLst/>
              <a:gdLst>
                <a:gd name="T0" fmla="*/ 169 w 171"/>
                <a:gd name="T1" fmla="*/ 79 h 435"/>
                <a:gd name="T2" fmla="*/ 171 w 171"/>
                <a:gd name="T3" fmla="*/ 141 h 435"/>
                <a:gd name="T4" fmla="*/ 167 w 171"/>
                <a:gd name="T5" fmla="*/ 200 h 435"/>
                <a:gd name="T6" fmla="*/ 158 w 171"/>
                <a:gd name="T7" fmla="*/ 257 h 435"/>
                <a:gd name="T8" fmla="*/ 145 w 171"/>
                <a:gd name="T9" fmla="*/ 308 h 435"/>
                <a:gd name="T10" fmla="*/ 134 w 171"/>
                <a:gd name="T11" fmla="*/ 342 h 435"/>
                <a:gd name="T12" fmla="*/ 121 w 171"/>
                <a:gd name="T13" fmla="*/ 370 h 435"/>
                <a:gd name="T14" fmla="*/ 107 w 171"/>
                <a:gd name="T15" fmla="*/ 392 h 435"/>
                <a:gd name="T16" fmla="*/ 93 w 171"/>
                <a:gd name="T17" fmla="*/ 409 h 435"/>
                <a:gd name="T18" fmla="*/ 77 w 171"/>
                <a:gd name="T19" fmla="*/ 424 h 435"/>
                <a:gd name="T20" fmla="*/ 61 w 171"/>
                <a:gd name="T21" fmla="*/ 432 h 435"/>
                <a:gd name="T22" fmla="*/ 44 w 171"/>
                <a:gd name="T23" fmla="*/ 435 h 435"/>
                <a:gd name="T24" fmla="*/ 27 w 171"/>
                <a:gd name="T25" fmla="*/ 429 h 435"/>
                <a:gd name="T26" fmla="*/ 20 w 171"/>
                <a:gd name="T27" fmla="*/ 418 h 435"/>
                <a:gd name="T28" fmla="*/ 12 w 171"/>
                <a:gd name="T29" fmla="*/ 404 h 435"/>
                <a:gd name="T30" fmla="*/ 6 w 171"/>
                <a:gd name="T31" fmla="*/ 387 h 435"/>
                <a:gd name="T32" fmla="*/ 2 w 171"/>
                <a:gd name="T33" fmla="*/ 364 h 435"/>
                <a:gd name="T34" fmla="*/ 0 w 171"/>
                <a:gd name="T35" fmla="*/ 325 h 435"/>
                <a:gd name="T36" fmla="*/ 0 w 171"/>
                <a:gd name="T37" fmla="*/ 285 h 435"/>
                <a:gd name="T38" fmla="*/ 2 w 171"/>
                <a:gd name="T39" fmla="*/ 248 h 435"/>
                <a:gd name="T40" fmla="*/ 6 w 171"/>
                <a:gd name="T41" fmla="*/ 214 h 435"/>
                <a:gd name="T42" fmla="*/ 11 w 171"/>
                <a:gd name="T43" fmla="*/ 180 h 435"/>
                <a:gd name="T44" fmla="*/ 19 w 171"/>
                <a:gd name="T45" fmla="*/ 147 h 435"/>
                <a:gd name="T46" fmla="*/ 27 w 171"/>
                <a:gd name="T47" fmla="*/ 115 h 435"/>
                <a:gd name="T48" fmla="*/ 36 w 171"/>
                <a:gd name="T49" fmla="*/ 87 h 435"/>
                <a:gd name="T50" fmla="*/ 46 w 171"/>
                <a:gd name="T51" fmla="*/ 62 h 435"/>
                <a:gd name="T52" fmla="*/ 59 w 171"/>
                <a:gd name="T53" fmla="*/ 42 h 435"/>
                <a:gd name="T54" fmla="*/ 70 w 171"/>
                <a:gd name="T55" fmla="*/ 25 h 435"/>
                <a:gd name="T56" fmla="*/ 83 w 171"/>
                <a:gd name="T57" fmla="*/ 11 h 435"/>
                <a:gd name="T58" fmla="*/ 97 w 171"/>
                <a:gd name="T59" fmla="*/ 2 h 435"/>
                <a:gd name="T60" fmla="*/ 111 w 171"/>
                <a:gd name="T61" fmla="*/ 0 h 435"/>
                <a:gd name="T62" fmla="*/ 124 w 171"/>
                <a:gd name="T63" fmla="*/ 0 h 435"/>
                <a:gd name="T64" fmla="*/ 139 w 171"/>
                <a:gd name="T65" fmla="*/ 8 h 435"/>
                <a:gd name="T66" fmla="*/ 148 w 171"/>
                <a:gd name="T67" fmla="*/ 19 h 435"/>
                <a:gd name="T68" fmla="*/ 157 w 171"/>
                <a:gd name="T69" fmla="*/ 36 h 435"/>
                <a:gd name="T70" fmla="*/ 163 w 171"/>
                <a:gd name="T71" fmla="*/ 56 h 435"/>
                <a:gd name="T72" fmla="*/ 169 w 171"/>
                <a:gd name="T73"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435">
                  <a:moveTo>
                    <a:pt x="169" y="79"/>
                  </a:moveTo>
                  <a:lnTo>
                    <a:pt x="171" y="141"/>
                  </a:lnTo>
                  <a:lnTo>
                    <a:pt x="167" y="200"/>
                  </a:lnTo>
                  <a:lnTo>
                    <a:pt x="158" y="257"/>
                  </a:lnTo>
                  <a:lnTo>
                    <a:pt x="145"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0" y="25"/>
                  </a:lnTo>
                  <a:lnTo>
                    <a:pt x="83" y="11"/>
                  </a:lnTo>
                  <a:lnTo>
                    <a:pt x="97" y="2"/>
                  </a:lnTo>
                  <a:lnTo>
                    <a:pt x="111" y="0"/>
                  </a:lnTo>
                  <a:lnTo>
                    <a:pt x="124" y="0"/>
                  </a:lnTo>
                  <a:lnTo>
                    <a:pt x="139" y="8"/>
                  </a:lnTo>
                  <a:lnTo>
                    <a:pt x="148" y="19"/>
                  </a:lnTo>
                  <a:lnTo>
                    <a:pt x="157" y="36"/>
                  </a:lnTo>
                  <a:lnTo>
                    <a:pt x="163" y="56"/>
                  </a:lnTo>
                  <a:lnTo>
                    <a:pt x="169"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p:cNvSpPr>
            <p:nvPr/>
          </p:nvSpPr>
          <p:spPr bwMode="auto">
            <a:xfrm>
              <a:off x="5832767" y="6378278"/>
              <a:ext cx="103449" cy="81668"/>
            </a:xfrm>
            <a:custGeom>
              <a:avLst/>
              <a:gdLst>
                <a:gd name="T0" fmla="*/ 143 w 151"/>
                <a:gd name="T1" fmla="*/ 62 h 313"/>
                <a:gd name="T2" fmla="*/ 151 w 151"/>
                <a:gd name="T3" fmla="*/ 110 h 313"/>
                <a:gd name="T4" fmla="*/ 151 w 151"/>
                <a:gd name="T5" fmla="*/ 164 h 313"/>
                <a:gd name="T6" fmla="*/ 147 w 151"/>
                <a:gd name="T7" fmla="*/ 217 h 313"/>
                <a:gd name="T8" fmla="*/ 141 w 151"/>
                <a:gd name="T9" fmla="*/ 265 h 313"/>
                <a:gd name="T10" fmla="*/ 131 w 151"/>
                <a:gd name="T11" fmla="*/ 288 h 313"/>
                <a:gd name="T12" fmla="*/ 120 w 151"/>
                <a:gd name="T13" fmla="*/ 302 h 313"/>
                <a:gd name="T14" fmla="*/ 108 w 151"/>
                <a:gd name="T15" fmla="*/ 311 h 313"/>
                <a:gd name="T16" fmla="*/ 95 w 151"/>
                <a:gd name="T17" fmla="*/ 313 h 313"/>
                <a:gd name="T18" fmla="*/ 83 w 151"/>
                <a:gd name="T19" fmla="*/ 313 h 313"/>
                <a:gd name="T20" fmla="*/ 70 w 151"/>
                <a:gd name="T21" fmla="*/ 311 h 313"/>
                <a:gd name="T22" fmla="*/ 58 w 151"/>
                <a:gd name="T23" fmla="*/ 302 h 313"/>
                <a:gd name="T24" fmla="*/ 47 w 151"/>
                <a:gd name="T25" fmla="*/ 294 h 313"/>
                <a:gd name="T26" fmla="*/ 38 w 151"/>
                <a:gd name="T27" fmla="*/ 280 h 313"/>
                <a:gd name="T28" fmla="*/ 30 w 151"/>
                <a:gd name="T29" fmla="*/ 265 h 313"/>
                <a:gd name="T30" fmla="*/ 23 w 151"/>
                <a:gd name="T31" fmla="*/ 246 h 313"/>
                <a:gd name="T32" fmla="*/ 16 w 151"/>
                <a:gd name="T33" fmla="*/ 226 h 313"/>
                <a:gd name="T34" fmla="*/ 11 w 151"/>
                <a:gd name="T35" fmla="*/ 203 h 313"/>
                <a:gd name="T36" fmla="*/ 6 w 151"/>
                <a:gd name="T37" fmla="*/ 181 h 313"/>
                <a:gd name="T38" fmla="*/ 2 w 151"/>
                <a:gd name="T39" fmla="*/ 158 h 313"/>
                <a:gd name="T40" fmla="*/ 0 w 151"/>
                <a:gd name="T41" fmla="*/ 133 h 313"/>
                <a:gd name="T42" fmla="*/ 1 w 151"/>
                <a:gd name="T43" fmla="*/ 104 h 313"/>
                <a:gd name="T44" fmla="*/ 4 w 151"/>
                <a:gd name="T45" fmla="*/ 79 h 313"/>
                <a:gd name="T46" fmla="*/ 8 w 151"/>
                <a:gd name="T47" fmla="*/ 56 h 313"/>
                <a:gd name="T48" fmla="*/ 14 w 151"/>
                <a:gd name="T49" fmla="*/ 36 h 313"/>
                <a:gd name="T50" fmla="*/ 29 w 151"/>
                <a:gd name="T51" fmla="*/ 17 h 313"/>
                <a:gd name="T52" fmla="*/ 45 w 151"/>
                <a:gd name="T53" fmla="*/ 5 h 313"/>
                <a:gd name="T54" fmla="*/ 62 w 151"/>
                <a:gd name="T55" fmla="*/ 0 h 313"/>
                <a:gd name="T56" fmla="*/ 80 w 151"/>
                <a:gd name="T57" fmla="*/ 3 h 313"/>
                <a:gd name="T58" fmla="*/ 97 w 151"/>
                <a:gd name="T59" fmla="*/ 8 h 313"/>
                <a:gd name="T60" fmla="*/ 113 w 151"/>
                <a:gd name="T61" fmla="*/ 22 h 313"/>
                <a:gd name="T62" fmla="*/ 129 w 151"/>
                <a:gd name="T63" fmla="*/ 39 h 313"/>
                <a:gd name="T64" fmla="*/ 143 w 151"/>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313">
                  <a:moveTo>
                    <a:pt x="143" y="62"/>
                  </a:moveTo>
                  <a:lnTo>
                    <a:pt x="151" y="110"/>
                  </a:lnTo>
                  <a:lnTo>
                    <a:pt x="151" y="164"/>
                  </a:lnTo>
                  <a:lnTo>
                    <a:pt x="147"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3" y="246"/>
                  </a:lnTo>
                  <a:lnTo>
                    <a:pt x="16" y="226"/>
                  </a:lnTo>
                  <a:lnTo>
                    <a:pt x="11" y="203"/>
                  </a:lnTo>
                  <a:lnTo>
                    <a:pt x="6" y="181"/>
                  </a:lnTo>
                  <a:lnTo>
                    <a:pt x="2" y="158"/>
                  </a:lnTo>
                  <a:lnTo>
                    <a:pt x="0" y="133"/>
                  </a:lnTo>
                  <a:lnTo>
                    <a:pt x="1" y="104"/>
                  </a:lnTo>
                  <a:lnTo>
                    <a:pt x="4" y="79"/>
                  </a:lnTo>
                  <a:lnTo>
                    <a:pt x="8" y="56"/>
                  </a:lnTo>
                  <a:lnTo>
                    <a:pt x="14" y="36"/>
                  </a:lnTo>
                  <a:lnTo>
                    <a:pt x="29" y="17"/>
                  </a:lnTo>
                  <a:lnTo>
                    <a:pt x="45" y="5"/>
                  </a:lnTo>
                  <a:lnTo>
                    <a:pt x="62" y="0"/>
                  </a:lnTo>
                  <a:lnTo>
                    <a:pt x="80" y="3"/>
                  </a:lnTo>
                  <a:lnTo>
                    <a:pt x="97" y="8"/>
                  </a:lnTo>
                  <a:lnTo>
                    <a:pt x="113"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2"/>
            <p:cNvSpPr>
              <a:spLocks/>
            </p:cNvSpPr>
            <p:nvPr/>
          </p:nvSpPr>
          <p:spPr bwMode="auto">
            <a:xfrm>
              <a:off x="6440531" y="6445334"/>
              <a:ext cx="135777" cy="93670"/>
            </a:xfrm>
            <a:custGeom>
              <a:avLst/>
              <a:gdLst>
                <a:gd name="T0" fmla="*/ 173 w 189"/>
                <a:gd name="T1" fmla="*/ 25 h 359"/>
                <a:gd name="T2" fmla="*/ 181 w 189"/>
                <a:gd name="T3" fmla="*/ 71 h 359"/>
                <a:gd name="T4" fmla="*/ 187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3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2 w 189"/>
                <a:gd name="T33" fmla="*/ 155 h 359"/>
                <a:gd name="T34" fmla="*/ 13 w 189"/>
                <a:gd name="T35" fmla="*/ 121 h 359"/>
                <a:gd name="T36" fmla="*/ 24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2 w 189"/>
                <a:gd name="T57" fmla="*/ 3 h 359"/>
                <a:gd name="T58" fmla="*/ 150 w 189"/>
                <a:gd name="T59" fmla="*/ 8 h 359"/>
                <a:gd name="T60" fmla="*/ 158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1" y="71"/>
                  </a:lnTo>
                  <a:lnTo>
                    <a:pt x="187" y="119"/>
                  </a:lnTo>
                  <a:lnTo>
                    <a:pt x="189" y="167"/>
                  </a:lnTo>
                  <a:lnTo>
                    <a:pt x="186" y="215"/>
                  </a:lnTo>
                  <a:lnTo>
                    <a:pt x="168" y="257"/>
                  </a:lnTo>
                  <a:lnTo>
                    <a:pt x="149" y="291"/>
                  </a:lnTo>
                  <a:lnTo>
                    <a:pt x="129" y="319"/>
                  </a:lnTo>
                  <a:lnTo>
                    <a:pt x="108" y="339"/>
                  </a:lnTo>
                  <a:lnTo>
                    <a:pt x="86" y="353"/>
                  </a:lnTo>
                  <a:lnTo>
                    <a:pt x="63" y="359"/>
                  </a:lnTo>
                  <a:lnTo>
                    <a:pt x="41" y="356"/>
                  </a:lnTo>
                  <a:lnTo>
                    <a:pt x="18" y="348"/>
                  </a:lnTo>
                  <a:lnTo>
                    <a:pt x="3" y="311"/>
                  </a:lnTo>
                  <a:lnTo>
                    <a:pt x="0" y="260"/>
                  </a:lnTo>
                  <a:lnTo>
                    <a:pt x="2" y="206"/>
                  </a:lnTo>
                  <a:lnTo>
                    <a:pt x="2" y="155"/>
                  </a:lnTo>
                  <a:lnTo>
                    <a:pt x="13" y="121"/>
                  </a:lnTo>
                  <a:lnTo>
                    <a:pt x="24" y="93"/>
                  </a:lnTo>
                  <a:lnTo>
                    <a:pt x="37" y="71"/>
                  </a:lnTo>
                  <a:lnTo>
                    <a:pt x="51" y="51"/>
                  </a:lnTo>
                  <a:lnTo>
                    <a:pt x="65" y="37"/>
                  </a:lnTo>
                  <a:lnTo>
                    <a:pt x="79" y="23"/>
                  </a:lnTo>
                  <a:lnTo>
                    <a:pt x="94" y="11"/>
                  </a:lnTo>
                  <a:lnTo>
                    <a:pt x="109" y="0"/>
                  </a:lnTo>
                  <a:lnTo>
                    <a:pt x="117" y="0"/>
                  </a:lnTo>
                  <a:lnTo>
                    <a:pt x="126" y="0"/>
                  </a:lnTo>
                  <a:lnTo>
                    <a:pt x="134" y="0"/>
                  </a:lnTo>
                  <a:lnTo>
                    <a:pt x="142"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3"/>
            <p:cNvSpPr>
              <a:spLocks/>
            </p:cNvSpPr>
            <p:nvPr/>
          </p:nvSpPr>
          <p:spPr bwMode="auto">
            <a:xfrm>
              <a:off x="6253029" y="6462294"/>
              <a:ext cx="174571" cy="194646"/>
            </a:xfrm>
            <a:custGeom>
              <a:avLst/>
              <a:gdLst>
                <a:gd name="T0" fmla="*/ 227 w 244"/>
                <a:gd name="T1" fmla="*/ 246 h 746"/>
                <a:gd name="T2" fmla="*/ 238 w 244"/>
                <a:gd name="T3" fmla="*/ 271 h 746"/>
                <a:gd name="T4" fmla="*/ 243 w 244"/>
                <a:gd name="T5" fmla="*/ 302 h 746"/>
                <a:gd name="T6" fmla="*/ 244 w 244"/>
                <a:gd name="T7" fmla="*/ 336 h 746"/>
                <a:gd name="T8" fmla="*/ 242 w 244"/>
                <a:gd name="T9" fmla="*/ 373 h 746"/>
                <a:gd name="T10" fmla="*/ 233 w 244"/>
                <a:gd name="T11" fmla="*/ 430 h 746"/>
                <a:gd name="T12" fmla="*/ 223 w 244"/>
                <a:gd name="T13" fmla="*/ 486 h 746"/>
                <a:gd name="T14" fmla="*/ 209 w 244"/>
                <a:gd name="T15" fmla="*/ 540 h 746"/>
                <a:gd name="T16" fmla="*/ 194 w 244"/>
                <a:gd name="T17" fmla="*/ 588 h 746"/>
                <a:gd name="T18" fmla="*/ 177 w 244"/>
                <a:gd name="T19" fmla="*/ 636 h 746"/>
                <a:gd name="T20" fmla="*/ 159 w 244"/>
                <a:gd name="T21" fmla="*/ 678 h 746"/>
                <a:gd name="T22" fmla="*/ 140 w 244"/>
                <a:gd name="T23" fmla="*/ 715 h 746"/>
                <a:gd name="T24" fmla="*/ 120 w 244"/>
                <a:gd name="T25" fmla="*/ 746 h 746"/>
                <a:gd name="T26" fmla="*/ 106 w 244"/>
                <a:gd name="T27" fmla="*/ 743 h 746"/>
                <a:gd name="T28" fmla="*/ 93 w 244"/>
                <a:gd name="T29" fmla="*/ 732 h 746"/>
                <a:gd name="T30" fmla="*/ 79 w 244"/>
                <a:gd name="T31" fmla="*/ 715 h 746"/>
                <a:gd name="T32" fmla="*/ 67 w 244"/>
                <a:gd name="T33" fmla="*/ 695 h 746"/>
                <a:gd name="T34" fmla="*/ 56 w 244"/>
                <a:gd name="T35" fmla="*/ 673 h 746"/>
                <a:gd name="T36" fmla="*/ 44 w 244"/>
                <a:gd name="T37" fmla="*/ 650 h 746"/>
                <a:gd name="T38" fmla="*/ 33 w 244"/>
                <a:gd name="T39" fmla="*/ 627 h 746"/>
                <a:gd name="T40" fmla="*/ 21 w 244"/>
                <a:gd name="T41" fmla="*/ 605 h 746"/>
                <a:gd name="T42" fmla="*/ 10 w 244"/>
                <a:gd name="T43" fmla="*/ 551 h 746"/>
                <a:gd name="T44" fmla="*/ 3 w 244"/>
                <a:gd name="T45" fmla="*/ 492 h 746"/>
                <a:gd name="T46" fmla="*/ 0 w 244"/>
                <a:gd name="T47" fmla="*/ 430 h 746"/>
                <a:gd name="T48" fmla="*/ 0 w 244"/>
                <a:gd name="T49" fmla="*/ 367 h 746"/>
                <a:gd name="T50" fmla="*/ 2 w 244"/>
                <a:gd name="T51" fmla="*/ 302 h 746"/>
                <a:gd name="T52" fmla="*/ 7 w 244"/>
                <a:gd name="T53" fmla="*/ 240 h 746"/>
                <a:gd name="T54" fmla="*/ 16 w 244"/>
                <a:gd name="T55" fmla="*/ 181 h 746"/>
                <a:gd name="T56" fmla="*/ 26 w 244"/>
                <a:gd name="T57" fmla="*/ 130 h 746"/>
                <a:gd name="T58" fmla="*/ 34 w 244"/>
                <a:gd name="T59" fmla="*/ 102 h 746"/>
                <a:gd name="T60" fmla="*/ 42 w 244"/>
                <a:gd name="T61" fmla="*/ 73 h 746"/>
                <a:gd name="T62" fmla="*/ 52 w 244"/>
                <a:gd name="T63" fmla="*/ 48 h 746"/>
                <a:gd name="T64" fmla="*/ 62 w 244"/>
                <a:gd name="T65" fmla="*/ 28 h 746"/>
                <a:gd name="T66" fmla="*/ 73 w 244"/>
                <a:gd name="T67" fmla="*/ 14 h 746"/>
                <a:gd name="T68" fmla="*/ 84 w 244"/>
                <a:gd name="T69" fmla="*/ 3 h 746"/>
                <a:gd name="T70" fmla="*/ 97 w 244"/>
                <a:gd name="T71" fmla="*/ 0 h 746"/>
                <a:gd name="T72" fmla="*/ 111 w 244"/>
                <a:gd name="T73" fmla="*/ 6 h 746"/>
                <a:gd name="T74" fmla="*/ 127 w 244"/>
                <a:gd name="T75" fmla="*/ 28 h 746"/>
                <a:gd name="T76" fmla="*/ 143 w 244"/>
                <a:gd name="T77" fmla="*/ 51 h 746"/>
                <a:gd name="T78" fmla="*/ 157 w 244"/>
                <a:gd name="T79" fmla="*/ 79 h 746"/>
                <a:gd name="T80" fmla="*/ 172 w 244"/>
                <a:gd name="T81" fmla="*/ 110 h 746"/>
                <a:gd name="T82" fmla="*/ 186 w 244"/>
                <a:gd name="T83" fmla="*/ 144 h 746"/>
                <a:gd name="T84" fmla="*/ 200 w 244"/>
                <a:gd name="T85" fmla="*/ 178 h 746"/>
                <a:gd name="T86" fmla="*/ 213 w 244"/>
                <a:gd name="T87" fmla="*/ 212 h 746"/>
                <a:gd name="T88" fmla="*/ 227 w 244"/>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746">
                  <a:moveTo>
                    <a:pt x="227" y="246"/>
                  </a:moveTo>
                  <a:lnTo>
                    <a:pt x="238" y="271"/>
                  </a:lnTo>
                  <a:lnTo>
                    <a:pt x="243" y="302"/>
                  </a:lnTo>
                  <a:lnTo>
                    <a:pt x="244" y="336"/>
                  </a:lnTo>
                  <a:lnTo>
                    <a:pt x="242" y="373"/>
                  </a:lnTo>
                  <a:lnTo>
                    <a:pt x="233" y="430"/>
                  </a:lnTo>
                  <a:lnTo>
                    <a:pt x="223" y="486"/>
                  </a:lnTo>
                  <a:lnTo>
                    <a:pt x="209" y="540"/>
                  </a:lnTo>
                  <a:lnTo>
                    <a:pt x="194" y="588"/>
                  </a:lnTo>
                  <a:lnTo>
                    <a:pt x="177" y="636"/>
                  </a:lnTo>
                  <a:lnTo>
                    <a:pt x="159" y="678"/>
                  </a:lnTo>
                  <a:lnTo>
                    <a:pt x="140" y="715"/>
                  </a:lnTo>
                  <a:lnTo>
                    <a:pt x="120" y="746"/>
                  </a:lnTo>
                  <a:lnTo>
                    <a:pt x="106" y="743"/>
                  </a:lnTo>
                  <a:lnTo>
                    <a:pt x="93" y="732"/>
                  </a:lnTo>
                  <a:lnTo>
                    <a:pt x="79" y="715"/>
                  </a:lnTo>
                  <a:lnTo>
                    <a:pt x="67" y="695"/>
                  </a:lnTo>
                  <a:lnTo>
                    <a:pt x="56" y="673"/>
                  </a:lnTo>
                  <a:lnTo>
                    <a:pt x="44" y="650"/>
                  </a:lnTo>
                  <a:lnTo>
                    <a:pt x="33" y="627"/>
                  </a:lnTo>
                  <a:lnTo>
                    <a:pt x="21" y="605"/>
                  </a:lnTo>
                  <a:lnTo>
                    <a:pt x="10" y="551"/>
                  </a:lnTo>
                  <a:lnTo>
                    <a:pt x="3" y="492"/>
                  </a:lnTo>
                  <a:lnTo>
                    <a:pt x="0" y="430"/>
                  </a:lnTo>
                  <a:lnTo>
                    <a:pt x="0" y="367"/>
                  </a:lnTo>
                  <a:lnTo>
                    <a:pt x="2" y="302"/>
                  </a:lnTo>
                  <a:lnTo>
                    <a:pt x="7" y="240"/>
                  </a:lnTo>
                  <a:lnTo>
                    <a:pt x="16" y="181"/>
                  </a:lnTo>
                  <a:lnTo>
                    <a:pt x="26" y="130"/>
                  </a:lnTo>
                  <a:lnTo>
                    <a:pt x="34" y="102"/>
                  </a:lnTo>
                  <a:lnTo>
                    <a:pt x="42" y="73"/>
                  </a:lnTo>
                  <a:lnTo>
                    <a:pt x="52" y="48"/>
                  </a:lnTo>
                  <a:lnTo>
                    <a:pt x="62" y="28"/>
                  </a:lnTo>
                  <a:lnTo>
                    <a:pt x="73" y="14"/>
                  </a:lnTo>
                  <a:lnTo>
                    <a:pt x="84" y="3"/>
                  </a:lnTo>
                  <a:lnTo>
                    <a:pt x="97"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4"/>
            <p:cNvSpPr>
              <a:spLocks/>
            </p:cNvSpPr>
            <p:nvPr/>
          </p:nvSpPr>
          <p:spPr bwMode="auto">
            <a:xfrm>
              <a:off x="6453462" y="6558051"/>
              <a:ext cx="135777" cy="91582"/>
            </a:xfrm>
            <a:custGeom>
              <a:avLst/>
              <a:gdLst>
                <a:gd name="T0" fmla="*/ 175 w 188"/>
                <a:gd name="T1" fmla="*/ 82 h 351"/>
                <a:gd name="T2" fmla="*/ 182 w 188"/>
                <a:gd name="T3" fmla="*/ 111 h 351"/>
                <a:gd name="T4" fmla="*/ 186 w 188"/>
                <a:gd name="T5" fmla="*/ 142 h 351"/>
                <a:gd name="T6" fmla="*/ 188 w 188"/>
                <a:gd name="T7" fmla="*/ 176 h 351"/>
                <a:gd name="T8" fmla="*/ 186 w 188"/>
                <a:gd name="T9" fmla="*/ 210 h 351"/>
                <a:gd name="T10" fmla="*/ 184 w 188"/>
                <a:gd name="T11" fmla="*/ 235 h 351"/>
                <a:gd name="T12" fmla="*/ 178 w 188"/>
                <a:gd name="T13" fmla="*/ 258 h 351"/>
                <a:gd name="T14" fmla="*/ 173 w 188"/>
                <a:gd name="T15" fmla="*/ 277 h 351"/>
                <a:gd name="T16" fmla="*/ 166 w 188"/>
                <a:gd name="T17" fmla="*/ 297 h 351"/>
                <a:gd name="T18" fmla="*/ 158 w 188"/>
                <a:gd name="T19" fmla="*/ 314 h 351"/>
                <a:gd name="T20" fmla="*/ 150 w 188"/>
                <a:gd name="T21" fmla="*/ 328 h 351"/>
                <a:gd name="T22" fmla="*/ 140 w 188"/>
                <a:gd name="T23" fmla="*/ 340 h 351"/>
                <a:gd name="T24" fmla="*/ 132 w 188"/>
                <a:gd name="T25" fmla="*/ 348 h 351"/>
                <a:gd name="T26" fmla="*/ 112 w 188"/>
                <a:gd name="T27" fmla="*/ 351 h 351"/>
                <a:gd name="T28" fmla="*/ 92 w 188"/>
                <a:gd name="T29" fmla="*/ 342 h 351"/>
                <a:gd name="T30" fmla="*/ 74 w 188"/>
                <a:gd name="T31" fmla="*/ 331 h 351"/>
                <a:gd name="T32" fmla="*/ 57 w 188"/>
                <a:gd name="T33" fmla="*/ 311 h 351"/>
                <a:gd name="T34" fmla="*/ 41 w 188"/>
                <a:gd name="T35" fmla="*/ 283 h 351"/>
                <a:gd name="T36" fmla="*/ 26 w 188"/>
                <a:gd name="T37" fmla="*/ 252 h 351"/>
                <a:gd name="T38" fmla="*/ 15 w 188"/>
                <a:gd name="T39" fmla="*/ 212 h 351"/>
                <a:gd name="T40" fmla="*/ 4 w 188"/>
                <a:gd name="T41" fmla="*/ 167 h 351"/>
                <a:gd name="T42" fmla="*/ 1 w 188"/>
                <a:gd name="T43" fmla="*/ 145 h 351"/>
                <a:gd name="T44" fmla="*/ 0 w 188"/>
                <a:gd name="T45" fmla="*/ 119 h 351"/>
                <a:gd name="T46" fmla="*/ 2 w 188"/>
                <a:gd name="T47" fmla="*/ 94 h 351"/>
                <a:gd name="T48" fmla="*/ 5 w 188"/>
                <a:gd name="T49" fmla="*/ 71 h 351"/>
                <a:gd name="T50" fmla="*/ 14 w 188"/>
                <a:gd name="T51" fmla="*/ 51 h 351"/>
                <a:gd name="T52" fmla="*/ 23 w 188"/>
                <a:gd name="T53" fmla="*/ 31 h 351"/>
                <a:gd name="T54" fmla="*/ 33 w 188"/>
                <a:gd name="T55" fmla="*/ 20 h 351"/>
                <a:gd name="T56" fmla="*/ 43 w 188"/>
                <a:gd name="T57" fmla="*/ 9 h 351"/>
                <a:gd name="T58" fmla="*/ 55 w 188"/>
                <a:gd name="T59" fmla="*/ 3 h 351"/>
                <a:gd name="T60" fmla="*/ 66 w 188"/>
                <a:gd name="T61" fmla="*/ 0 h 351"/>
                <a:gd name="T62" fmla="*/ 78 w 188"/>
                <a:gd name="T63" fmla="*/ 0 h 351"/>
                <a:gd name="T64" fmla="*/ 90 w 188"/>
                <a:gd name="T65" fmla="*/ 3 h 351"/>
                <a:gd name="T66" fmla="*/ 101 w 188"/>
                <a:gd name="T67" fmla="*/ 6 h 351"/>
                <a:gd name="T68" fmla="*/ 113 w 188"/>
                <a:gd name="T69" fmla="*/ 15 h 351"/>
                <a:gd name="T70" fmla="*/ 125 w 188"/>
                <a:gd name="T71" fmla="*/ 23 h 351"/>
                <a:gd name="T72" fmla="*/ 135 w 188"/>
                <a:gd name="T73" fmla="*/ 31 h 351"/>
                <a:gd name="T74" fmla="*/ 147 w 188"/>
                <a:gd name="T75" fmla="*/ 43 h 351"/>
                <a:gd name="T76" fmla="*/ 156 w 188"/>
                <a:gd name="T77" fmla="*/ 57 h 351"/>
                <a:gd name="T78" fmla="*/ 167 w 188"/>
                <a:gd name="T79" fmla="*/ 68 h 351"/>
                <a:gd name="T80" fmla="*/ 175 w 188"/>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351">
                  <a:moveTo>
                    <a:pt x="175" y="82"/>
                  </a:moveTo>
                  <a:lnTo>
                    <a:pt x="182" y="111"/>
                  </a:lnTo>
                  <a:lnTo>
                    <a:pt x="186" y="142"/>
                  </a:lnTo>
                  <a:lnTo>
                    <a:pt x="188" y="176"/>
                  </a:lnTo>
                  <a:lnTo>
                    <a:pt x="186" y="210"/>
                  </a:lnTo>
                  <a:lnTo>
                    <a:pt x="184" y="235"/>
                  </a:lnTo>
                  <a:lnTo>
                    <a:pt x="178" y="258"/>
                  </a:lnTo>
                  <a:lnTo>
                    <a:pt x="173" y="277"/>
                  </a:lnTo>
                  <a:lnTo>
                    <a:pt x="166" y="297"/>
                  </a:lnTo>
                  <a:lnTo>
                    <a:pt x="158" y="314"/>
                  </a:lnTo>
                  <a:lnTo>
                    <a:pt x="150" y="328"/>
                  </a:lnTo>
                  <a:lnTo>
                    <a:pt x="140" y="340"/>
                  </a:lnTo>
                  <a:lnTo>
                    <a:pt x="132" y="348"/>
                  </a:lnTo>
                  <a:lnTo>
                    <a:pt x="112" y="351"/>
                  </a:lnTo>
                  <a:lnTo>
                    <a:pt x="92" y="342"/>
                  </a:lnTo>
                  <a:lnTo>
                    <a:pt x="74" y="331"/>
                  </a:lnTo>
                  <a:lnTo>
                    <a:pt x="57" y="311"/>
                  </a:lnTo>
                  <a:lnTo>
                    <a:pt x="41" y="283"/>
                  </a:lnTo>
                  <a:lnTo>
                    <a:pt x="26" y="252"/>
                  </a:lnTo>
                  <a:lnTo>
                    <a:pt x="15" y="212"/>
                  </a:lnTo>
                  <a:lnTo>
                    <a:pt x="4" y="167"/>
                  </a:lnTo>
                  <a:lnTo>
                    <a:pt x="1" y="145"/>
                  </a:lnTo>
                  <a:lnTo>
                    <a:pt x="0" y="119"/>
                  </a:lnTo>
                  <a:lnTo>
                    <a:pt x="2" y="94"/>
                  </a:lnTo>
                  <a:lnTo>
                    <a:pt x="5" y="71"/>
                  </a:lnTo>
                  <a:lnTo>
                    <a:pt x="14" y="51"/>
                  </a:lnTo>
                  <a:lnTo>
                    <a:pt x="23" y="31"/>
                  </a:lnTo>
                  <a:lnTo>
                    <a:pt x="33" y="20"/>
                  </a:lnTo>
                  <a:lnTo>
                    <a:pt x="43" y="9"/>
                  </a:lnTo>
                  <a:lnTo>
                    <a:pt x="55" y="3"/>
                  </a:lnTo>
                  <a:lnTo>
                    <a:pt x="66" y="0"/>
                  </a:lnTo>
                  <a:lnTo>
                    <a:pt x="78" y="0"/>
                  </a:lnTo>
                  <a:lnTo>
                    <a:pt x="90" y="3"/>
                  </a:lnTo>
                  <a:lnTo>
                    <a:pt x="101" y="6"/>
                  </a:lnTo>
                  <a:lnTo>
                    <a:pt x="113" y="15"/>
                  </a:lnTo>
                  <a:lnTo>
                    <a:pt x="125" y="23"/>
                  </a:lnTo>
                  <a:lnTo>
                    <a:pt x="135" y="31"/>
                  </a:lnTo>
                  <a:lnTo>
                    <a:pt x="147" y="43"/>
                  </a:lnTo>
                  <a:lnTo>
                    <a:pt x="156" y="57"/>
                  </a:lnTo>
                  <a:lnTo>
                    <a:pt x="167"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5"/>
            <p:cNvSpPr>
              <a:spLocks/>
            </p:cNvSpPr>
            <p:nvPr/>
          </p:nvSpPr>
          <p:spPr bwMode="auto">
            <a:xfrm>
              <a:off x="6395271" y="6639197"/>
              <a:ext cx="90518" cy="84798"/>
            </a:xfrm>
            <a:custGeom>
              <a:avLst/>
              <a:gdLst>
                <a:gd name="T0" fmla="*/ 122 w 127"/>
                <a:gd name="T1" fmla="*/ 111 h 325"/>
                <a:gd name="T2" fmla="*/ 125 w 127"/>
                <a:gd name="T3" fmla="*/ 144 h 325"/>
                <a:gd name="T4" fmla="*/ 127 w 127"/>
                <a:gd name="T5" fmla="*/ 178 h 325"/>
                <a:gd name="T6" fmla="*/ 127 w 127"/>
                <a:gd name="T7" fmla="*/ 215 h 325"/>
                <a:gd name="T8" fmla="*/ 123 w 127"/>
                <a:gd name="T9" fmla="*/ 246 h 325"/>
                <a:gd name="T10" fmla="*/ 119 w 127"/>
                <a:gd name="T11" fmla="*/ 266 h 325"/>
                <a:gd name="T12" fmla="*/ 115 w 127"/>
                <a:gd name="T13" fmla="*/ 283 h 325"/>
                <a:gd name="T14" fmla="*/ 108 w 127"/>
                <a:gd name="T15" fmla="*/ 297 h 325"/>
                <a:gd name="T16" fmla="*/ 102 w 127"/>
                <a:gd name="T17" fmla="*/ 308 h 325"/>
                <a:gd name="T18" fmla="*/ 95 w 127"/>
                <a:gd name="T19" fmla="*/ 317 h 325"/>
                <a:gd name="T20" fmla="*/ 87 w 127"/>
                <a:gd name="T21" fmla="*/ 323 h 325"/>
                <a:gd name="T22" fmla="*/ 80 w 127"/>
                <a:gd name="T23" fmla="*/ 325 h 325"/>
                <a:gd name="T24" fmla="*/ 71 w 127"/>
                <a:gd name="T25" fmla="*/ 325 h 325"/>
                <a:gd name="T26" fmla="*/ 61 w 127"/>
                <a:gd name="T27" fmla="*/ 323 h 325"/>
                <a:gd name="T28" fmla="*/ 50 w 127"/>
                <a:gd name="T29" fmla="*/ 317 h 325"/>
                <a:gd name="T30" fmla="*/ 41 w 127"/>
                <a:gd name="T31" fmla="*/ 306 h 325"/>
                <a:gd name="T32" fmla="*/ 32 w 127"/>
                <a:gd name="T33" fmla="*/ 291 h 325"/>
                <a:gd name="T34" fmla="*/ 24 w 127"/>
                <a:gd name="T35" fmla="*/ 274 h 325"/>
                <a:gd name="T36" fmla="*/ 17 w 127"/>
                <a:gd name="T37" fmla="*/ 255 h 325"/>
                <a:gd name="T38" fmla="*/ 10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1 w 127"/>
                <a:gd name="T55" fmla="*/ 3 h 325"/>
                <a:gd name="T56" fmla="*/ 41 w 127"/>
                <a:gd name="T57" fmla="*/ 0 h 325"/>
                <a:gd name="T58" fmla="*/ 51 w 127"/>
                <a:gd name="T59" fmla="*/ 3 h 325"/>
                <a:gd name="T60" fmla="*/ 62 w 127"/>
                <a:gd name="T61" fmla="*/ 6 h 325"/>
                <a:gd name="T62" fmla="*/ 73 w 127"/>
                <a:gd name="T63" fmla="*/ 12 h 325"/>
                <a:gd name="T64" fmla="*/ 82 w 127"/>
                <a:gd name="T65" fmla="*/ 17 h 325"/>
                <a:gd name="T66" fmla="*/ 88 w 127"/>
                <a:gd name="T67" fmla="*/ 23 h 325"/>
                <a:gd name="T68" fmla="*/ 94 w 127"/>
                <a:gd name="T69" fmla="*/ 31 h 325"/>
                <a:gd name="T70" fmla="*/ 100 w 127"/>
                <a:gd name="T71" fmla="*/ 43 h 325"/>
                <a:gd name="T72" fmla="*/ 105 w 127"/>
                <a:gd name="T73" fmla="*/ 54 h 325"/>
                <a:gd name="T74" fmla="*/ 110 w 127"/>
                <a:gd name="T75" fmla="*/ 65 h 325"/>
                <a:gd name="T76" fmla="*/ 115 w 127"/>
                <a:gd name="T77" fmla="*/ 79 h 325"/>
                <a:gd name="T78" fmla="*/ 119 w 127"/>
                <a:gd name="T79" fmla="*/ 94 h 325"/>
                <a:gd name="T80" fmla="*/ 122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2" y="111"/>
                  </a:moveTo>
                  <a:lnTo>
                    <a:pt x="125" y="144"/>
                  </a:lnTo>
                  <a:lnTo>
                    <a:pt x="127" y="178"/>
                  </a:lnTo>
                  <a:lnTo>
                    <a:pt x="127" y="215"/>
                  </a:lnTo>
                  <a:lnTo>
                    <a:pt x="123" y="246"/>
                  </a:lnTo>
                  <a:lnTo>
                    <a:pt x="119" y="266"/>
                  </a:lnTo>
                  <a:lnTo>
                    <a:pt x="115" y="283"/>
                  </a:lnTo>
                  <a:lnTo>
                    <a:pt x="108" y="297"/>
                  </a:lnTo>
                  <a:lnTo>
                    <a:pt x="102" y="308"/>
                  </a:lnTo>
                  <a:lnTo>
                    <a:pt x="95" y="317"/>
                  </a:lnTo>
                  <a:lnTo>
                    <a:pt x="87" y="323"/>
                  </a:lnTo>
                  <a:lnTo>
                    <a:pt x="80" y="325"/>
                  </a:lnTo>
                  <a:lnTo>
                    <a:pt x="71" y="325"/>
                  </a:lnTo>
                  <a:lnTo>
                    <a:pt x="61" y="323"/>
                  </a:lnTo>
                  <a:lnTo>
                    <a:pt x="50" y="317"/>
                  </a:lnTo>
                  <a:lnTo>
                    <a:pt x="41" y="306"/>
                  </a:lnTo>
                  <a:lnTo>
                    <a:pt x="32" y="291"/>
                  </a:lnTo>
                  <a:lnTo>
                    <a:pt x="24" y="274"/>
                  </a:lnTo>
                  <a:lnTo>
                    <a:pt x="17" y="255"/>
                  </a:lnTo>
                  <a:lnTo>
                    <a:pt x="10" y="232"/>
                  </a:lnTo>
                  <a:lnTo>
                    <a:pt x="5" y="207"/>
                  </a:lnTo>
                  <a:lnTo>
                    <a:pt x="2" y="167"/>
                  </a:lnTo>
                  <a:lnTo>
                    <a:pt x="0" y="128"/>
                  </a:lnTo>
                  <a:lnTo>
                    <a:pt x="2" y="88"/>
                  </a:lnTo>
                  <a:lnTo>
                    <a:pt x="7" y="51"/>
                  </a:lnTo>
                  <a:lnTo>
                    <a:pt x="13" y="29"/>
                  </a:lnTo>
                  <a:lnTo>
                    <a:pt x="22" y="12"/>
                  </a:lnTo>
                  <a:lnTo>
                    <a:pt x="31" y="3"/>
                  </a:lnTo>
                  <a:lnTo>
                    <a:pt x="41" y="0"/>
                  </a:lnTo>
                  <a:lnTo>
                    <a:pt x="51" y="3"/>
                  </a:lnTo>
                  <a:lnTo>
                    <a:pt x="62" y="6"/>
                  </a:lnTo>
                  <a:lnTo>
                    <a:pt x="73" y="12"/>
                  </a:lnTo>
                  <a:lnTo>
                    <a:pt x="82" y="17"/>
                  </a:lnTo>
                  <a:lnTo>
                    <a:pt x="88" y="23"/>
                  </a:lnTo>
                  <a:lnTo>
                    <a:pt x="94" y="31"/>
                  </a:lnTo>
                  <a:lnTo>
                    <a:pt x="100" y="43"/>
                  </a:lnTo>
                  <a:lnTo>
                    <a:pt x="105" y="54"/>
                  </a:lnTo>
                  <a:lnTo>
                    <a:pt x="110" y="65"/>
                  </a:lnTo>
                  <a:lnTo>
                    <a:pt x="115" y="79"/>
                  </a:lnTo>
                  <a:lnTo>
                    <a:pt x="119" y="94"/>
                  </a:lnTo>
                  <a:lnTo>
                    <a:pt x="122"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6"/>
            <p:cNvSpPr>
              <a:spLocks/>
            </p:cNvSpPr>
            <p:nvPr/>
          </p:nvSpPr>
          <p:spPr bwMode="auto">
            <a:xfrm>
              <a:off x="6873723" y="6133275"/>
              <a:ext cx="84053" cy="109846"/>
            </a:xfrm>
            <a:custGeom>
              <a:avLst/>
              <a:gdLst>
                <a:gd name="T0" fmla="*/ 115 w 117"/>
                <a:gd name="T1" fmla="*/ 99 h 421"/>
                <a:gd name="T2" fmla="*/ 117 w 117"/>
                <a:gd name="T3" fmla="*/ 144 h 421"/>
                <a:gd name="T4" fmla="*/ 117 w 117"/>
                <a:gd name="T5" fmla="*/ 190 h 421"/>
                <a:gd name="T6" fmla="*/ 114 w 117"/>
                <a:gd name="T7" fmla="*/ 232 h 421"/>
                <a:gd name="T8" fmla="*/ 109 w 117"/>
                <a:gd name="T9" fmla="*/ 274 h 421"/>
                <a:gd name="T10" fmla="*/ 103 w 117"/>
                <a:gd name="T11" fmla="*/ 314 h 421"/>
                <a:gd name="T12" fmla="*/ 93 w 117"/>
                <a:gd name="T13" fmla="*/ 348 h 421"/>
                <a:gd name="T14" fmla="*/ 81 w 117"/>
                <a:gd name="T15" fmla="*/ 382 h 421"/>
                <a:gd name="T16" fmla="*/ 68 w 117"/>
                <a:gd name="T17" fmla="*/ 410 h 421"/>
                <a:gd name="T18" fmla="*/ 64 w 117"/>
                <a:gd name="T19" fmla="*/ 416 h 421"/>
                <a:gd name="T20" fmla="*/ 58 w 117"/>
                <a:gd name="T21" fmla="*/ 419 h 421"/>
                <a:gd name="T22" fmla="*/ 53 w 117"/>
                <a:gd name="T23" fmla="*/ 421 h 421"/>
                <a:gd name="T24" fmla="*/ 48 w 117"/>
                <a:gd name="T25" fmla="*/ 421 h 421"/>
                <a:gd name="T26" fmla="*/ 41 w 117"/>
                <a:gd name="T27" fmla="*/ 419 h 421"/>
                <a:gd name="T28" fmla="*/ 36 w 117"/>
                <a:gd name="T29" fmla="*/ 416 h 421"/>
                <a:gd name="T30" fmla="*/ 31 w 117"/>
                <a:gd name="T31" fmla="*/ 413 h 421"/>
                <a:gd name="T32" fmla="*/ 25 w 117"/>
                <a:gd name="T33" fmla="*/ 410 h 421"/>
                <a:gd name="T34" fmla="*/ 17 w 117"/>
                <a:gd name="T35" fmla="*/ 393 h 421"/>
                <a:gd name="T36" fmla="*/ 11 w 117"/>
                <a:gd name="T37" fmla="*/ 373 h 421"/>
                <a:gd name="T38" fmla="*/ 6 w 117"/>
                <a:gd name="T39" fmla="*/ 351 h 421"/>
                <a:gd name="T40" fmla="*/ 2 w 117"/>
                <a:gd name="T41" fmla="*/ 328 h 421"/>
                <a:gd name="T42" fmla="*/ 0 w 117"/>
                <a:gd name="T43" fmla="*/ 283 h 421"/>
                <a:gd name="T44" fmla="*/ 0 w 117"/>
                <a:gd name="T45" fmla="*/ 241 h 421"/>
                <a:gd name="T46" fmla="*/ 3 w 117"/>
                <a:gd name="T47" fmla="*/ 198 h 421"/>
                <a:gd name="T48" fmla="*/ 9 w 117"/>
                <a:gd name="T49" fmla="*/ 156 h 421"/>
                <a:gd name="T50" fmla="*/ 15 w 117"/>
                <a:gd name="T51" fmla="*/ 116 h 421"/>
                <a:gd name="T52" fmla="*/ 24 w 117"/>
                <a:gd name="T53" fmla="*/ 82 h 421"/>
                <a:gd name="T54" fmla="*/ 36 w 117"/>
                <a:gd name="T55" fmla="*/ 48 h 421"/>
                <a:gd name="T56" fmla="*/ 50 w 117"/>
                <a:gd name="T57" fmla="*/ 20 h 421"/>
                <a:gd name="T58" fmla="*/ 54 w 117"/>
                <a:gd name="T59" fmla="*/ 17 h 421"/>
                <a:gd name="T60" fmla="*/ 58 w 117"/>
                <a:gd name="T61" fmla="*/ 12 h 421"/>
                <a:gd name="T62" fmla="*/ 64 w 117"/>
                <a:gd name="T63" fmla="*/ 9 h 421"/>
                <a:gd name="T64" fmla="*/ 68 w 117"/>
                <a:gd name="T65" fmla="*/ 3 h 421"/>
                <a:gd name="T66" fmla="*/ 72 w 117"/>
                <a:gd name="T67" fmla="*/ 0 h 421"/>
                <a:gd name="T68" fmla="*/ 77 w 117"/>
                <a:gd name="T69" fmla="*/ 0 h 421"/>
                <a:gd name="T70" fmla="*/ 81 w 117"/>
                <a:gd name="T71" fmla="*/ 3 h 421"/>
                <a:gd name="T72" fmla="*/ 86 w 117"/>
                <a:gd name="T73" fmla="*/ 9 h 421"/>
                <a:gd name="T74" fmla="*/ 95 w 117"/>
                <a:gd name="T75" fmla="*/ 26 h 421"/>
                <a:gd name="T76" fmla="*/ 104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7" y="190"/>
                  </a:lnTo>
                  <a:lnTo>
                    <a:pt x="114" y="232"/>
                  </a:lnTo>
                  <a:lnTo>
                    <a:pt x="109" y="274"/>
                  </a:lnTo>
                  <a:lnTo>
                    <a:pt x="103" y="314"/>
                  </a:lnTo>
                  <a:lnTo>
                    <a:pt x="93" y="348"/>
                  </a:lnTo>
                  <a:lnTo>
                    <a:pt x="81" y="382"/>
                  </a:lnTo>
                  <a:lnTo>
                    <a:pt x="68" y="410"/>
                  </a:lnTo>
                  <a:lnTo>
                    <a:pt x="64" y="416"/>
                  </a:lnTo>
                  <a:lnTo>
                    <a:pt x="58" y="419"/>
                  </a:lnTo>
                  <a:lnTo>
                    <a:pt x="53" y="421"/>
                  </a:lnTo>
                  <a:lnTo>
                    <a:pt x="48" y="421"/>
                  </a:lnTo>
                  <a:lnTo>
                    <a:pt x="41" y="419"/>
                  </a:lnTo>
                  <a:lnTo>
                    <a:pt x="36" y="416"/>
                  </a:lnTo>
                  <a:lnTo>
                    <a:pt x="31" y="413"/>
                  </a:lnTo>
                  <a:lnTo>
                    <a:pt x="25" y="410"/>
                  </a:lnTo>
                  <a:lnTo>
                    <a:pt x="17" y="393"/>
                  </a:lnTo>
                  <a:lnTo>
                    <a:pt x="11" y="373"/>
                  </a:lnTo>
                  <a:lnTo>
                    <a:pt x="6" y="351"/>
                  </a:lnTo>
                  <a:lnTo>
                    <a:pt x="2" y="328"/>
                  </a:lnTo>
                  <a:lnTo>
                    <a:pt x="0" y="283"/>
                  </a:lnTo>
                  <a:lnTo>
                    <a:pt x="0" y="241"/>
                  </a:lnTo>
                  <a:lnTo>
                    <a:pt x="3" y="198"/>
                  </a:lnTo>
                  <a:lnTo>
                    <a:pt x="9" y="156"/>
                  </a:lnTo>
                  <a:lnTo>
                    <a:pt x="15" y="116"/>
                  </a:lnTo>
                  <a:lnTo>
                    <a:pt x="24" y="82"/>
                  </a:lnTo>
                  <a:lnTo>
                    <a:pt x="36" y="48"/>
                  </a:lnTo>
                  <a:lnTo>
                    <a:pt x="50" y="20"/>
                  </a:lnTo>
                  <a:lnTo>
                    <a:pt x="54" y="17"/>
                  </a:lnTo>
                  <a:lnTo>
                    <a:pt x="58" y="12"/>
                  </a:lnTo>
                  <a:lnTo>
                    <a:pt x="64" y="9"/>
                  </a:lnTo>
                  <a:lnTo>
                    <a:pt x="68" y="3"/>
                  </a:lnTo>
                  <a:lnTo>
                    <a:pt x="72" y="0"/>
                  </a:lnTo>
                  <a:lnTo>
                    <a:pt x="77" y="0"/>
                  </a:lnTo>
                  <a:lnTo>
                    <a:pt x="81" y="3"/>
                  </a:lnTo>
                  <a:lnTo>
                    <a:pt x="86" y="9"/>
                  </a:lnTo>
                  <a:lnTo>
                    <a:pt x="95" y="26"/>
                  </a:lnTo>
                  <a:lnTo>
                    <a:pt x="104"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7"/>
            <p:cNvSpPr>
              <a:spLocks/>
            </p:cNvSpPr>
            <p:nvPr/>
          </p:nvSpPr>
          <p:spPr bwMode="auto">
            <a:xfrm>
              <a:off x="6964241" y="6170848"/>
              <a:ext cx="109915" cy="106194"/>
            </a:xfrm>
            <a:custGeom>
              <a:avLst/>
              <a:gdLst>
                <a:gd name="T0" fmla="*/ 150 w 150"/>
                <a:gd name="T1" fmla="*/ 145 h 407"/>
                <a:gd name="T2" fmla="*/ 150 w 150"/>
                <a:gd name="T3" fmla="*/ 176 h 407"/>
                <a:gd name="T4" fmla="*/ 148 w 150"/>
                <a:gd name="T5" fmla="*/ 207 h 407"/>
                <a:gd name="T6" fmla="*/ 143 w 150"/>
                <a:gd name="T7" fmla="*/ 238 h 407"/>
                <a:gd name="T8" fmla="*/ 136 w 150"/>
                <a:gd name="T9" fmla="*/ 266 h 407"/>
                <a:gd name="T10" fmla="*/ 129 w 150"/>
                <a:gd name="T11" fmla="*/ 292 h 407"/>
                <a:gd name="T12" fmla="*/ 119 w 150"/>
                <a:gd name="T13" fmla="*/ 314 h 407"/>
                <a:gd name="T14" fmla="*/ 110 w 150"/>
                <a:gd name="T15" fmla="*/ 337 h 407"/>
                <a:gd name="T16" fmla="*/ 100 w 150"/>
                <a:gd name="T17" fmla="*/ 357 h 407"/>
                <a:gd name="T18" fmla="*/ 91 w 150"/>
                <a:gd name="T19" fmla="*/ 371 h 407"/>
                <a:gd name="T20" fmla="*/ 81 w 150"/>
                <a:gd name="T21" fmla="*/ 385 h 407"/>
                <a:gd name="T22" fmla="*/ 71 w 150"/>
                <a:gd name="T23" fmla="*/ 396 h 407"/>
                <a:gd name="T24" fmla="*/ 60 w 150"/>
                <a:gd name="T25" fmla="*/ 405 h 407"/>
                <a:gd name="T26" fmla="*/ 50 w 150"/>
                <a:gd name="T27" fmla="*/ 407 h 407"/>
                <a:gd name="T28" fmla="*/ 39 w 150"/>
                <a:gd name="T29" fmla="*/ 407 h 407"/>
                <a:gd name="T30" fmla="*/ 29 w 150"/>
                <a:gd name="T31" fmla="*/ 399 h 407"/>
                <a:gd name="T32" fmla="*/ 18 w 150"/>
                <a:gd name="T33" fmla="*/ 388 h 407"/>
                <a:gd name="T34" fmla="*/ 7 w 150"/>
                <a:gd name="T35" fmla="*/ 342 h 407"/>
                <a:gd name="T36" fmla="*/ 1 w 150"/>
                <a:gd name="T37" fmla="*/ 289 h 407"/>
                <a:gd name="T38" fmla="*/ 0 w 150"/>
                <a:gd name="T39" fmla="*/ 235 h 407"/>
                <a:gd name="T40" fmla="*/ 6 w 150"/>
                <a:gd name="T41" fmla="*/ 184 h 407"/>
                <a:gd name="T42" fmla="*/ 14 w 150"/>
                <a:gd name="T43" fmla="*/ 153 h 407"/>
                <a:gd name="T44" fmla="*/ 23 w 150"/>
                <a:gd name="T45" fmla="*/ 125 h 407"/>
                <a:gd name="T46" fmla="*/ 34 w 150"/>
                <a:gd name="T47" fmla="*/ 102 h 407"/>
                <a:gd name="T48" fmla="*/ 44 w 150"/>
                <a:gd name="T49" fmla="*/ 80 h 407"/>
                <a:gd name="T50" fmla="*/ 56 w 150"/>
                <a:gd name="T51" fmla="*/ 60 h 407"/>
                <a:gd name="T52" fmla="*/ 68 w 150"/>
                <a:gd name="T53" fmla="*/ 40 h 407"/>
                <a:gd name="T54" fmla="*/ 79 w 150"/>
                <a:gd name="T55" fmla="*/ 20 h 407"/>
                <a:gd name="T56" fmla="*/ 90 w 150"/>
                <a:gd name="T57" fmla="*/ 0 h 407"/>
                <a:gd name="T58" fmla="*/ 99 w 150"/>
                <a:gd name="T59" fmla="*/ 6 h 407"/>
                <a:gd name="T60" fmla="*/ 109 w 150"/>
                <a:gd name="T61" fmla="*/ 20 h 407"/>
                <a:gd name="T62" fmla="*/ 118 w 150"/>
                <a:gd name="T63" fmla="*/ 34 h 407"/>
                <a:gd name="T64" fmla="*/ 127 w 150"/>
                <a:gd name="T65" fmla="*/ 54 h 407"/>
                <a:gd name="T66" fmla="*/ 134 w 150"/>
                <a:gd name="T67" fmla="*/ 74 h 407"/>
                <a:gd name="T68" fmla="*/ 141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8" y="207"/>
                  </a:lnTo>
                  <a:lnTo>
                    <a:pt x="143" y="238"/>
                  </a:lnTo>
                  <a:lnTo>
                    <a:pt x="136" y="266"/>
                  </a:lnTo>
                  <a:lnTo>
                    <a:pt x="129" y="292"/>
                  </a:lnTo>
                  <a:lnTo>
                    <a:pt x="119" y="314"/>
                  </a:lnTo>
                  <a:lnTo>
                    <a:pt x="110" y="337"/>
                  </a:lnTo>
                  <a:lnTo>
                    <a:pt x="100" y="357"/>
                  </a:lnTo>
                  <a:lnTo>
                    <a:pt x="91" y="371"/>
                  </a:lnTo>
                  <a:lnTo>
                    <a:pt x="81" y="385"/>
                  </a:lnTo>
                  <a:lnTo>
                    <a:pt x="71" y="396"/>
                  </a:lnTo>
                  <a:lnTo>
                    <a:pt x="60" y="405"/>
                  </a:lnTo>
                  <a:lnTo>
                    <a:pt x="50" y="407"/>
                  </a:lnTo>
                  <a:lnTo>
                    <a:pt x="39" y="407"/>
                  </a:lnTo>
                  <a:lnTo>
                    <a:pt x="29" y="399"/>
                  </a:lnTo>
                  <a:lnTo>
                    <a:pt x="18" y="388"/>
                  </a:lnTo>
                  <a:lnTo>
                    <a:pt x="7" y="342"/>
                  </a:lnTo>
                  <a:lnTo>
                    <a:pt x="1" y="289"/>
                  </a:lnTo>
                  <a:lnTo>
                    <a:pt x="0" y="235"/>
                  </a:lnTo>
                  <a:lnTo>
                    <a:pt x="6" y="184"/>
                  </a:lnTo>
                  <a:lnTo>
                    <a:pt x="14" y="153"/>
                  </a:lnTo>
                  <a:lnTo>
                    <a:pt x="23" y="125"/>
                  </a:lnTo>
                  <a:lnTo>
                    <a:pt x="34" y="102"/>
                  </a:lnTo>
                  <a:lnTo>
                    <a:pt x="44" y="80"/>
                  </a:lnTo>
                  <a:lnTo>
                    <a:pt x="56" y="60"/>
                  </a:lnTo>
                  <a:lnTo>
                    <a:pt x="68" y="40"/>
                  </a:lnTo>
                  <a:lnTo>
                    <a:pt x="79" y="20"/>
                  </a:lnTo>
                  <a:lnTo>
                    <a:pt x="90" y="0"/>
                  </a:lnTo>
                  <a:lnTo>
                    <a:pt x="99" y="6"/>
                  </a:lnTo>
                  <a:lnTo>
                    <a:pt x="109" y="20"/>
                  </a:lnTo>
                  <a:lnTo>
                    <a:pt x="118" y="34"/>
                  </a:lnTo>
                  <a:lnTo>
                    <a:pt x="127" y="54"/>
                  </a:lnTo>
                  <a:lnTo>
                    <a:pt x="134" y="74"/>
                  </a:lnTo>
                  <a:lnTo>
                    <a:pt x="141"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8"/>
            <p:cNvSpPr>
              <a:spLocks/>
            </p:cNvSpPr>
            <p:nvPr/>
          </p:nvSpPr>
          <p:spPr bwMode="auto">
            <a:xfrm>
              <a:off x="6789671" y="6255907"/>
              <a:ext cx="187501" cy="194646"/>
            </a:xfrm>
            <a:custGeom>
              <a:avLst/>
              <a:gdLst>
                <a:gd name="T0" fmla="*/ 258 w 263"/>
                <a:gd name="T1" fmla="*/ 234 h 746"/>
                <a:gd name="T2" fmla="*/ 263 w 263"/>
                <a:gd name="T3" fmla="*/ 271 h 746"/>
                <a:gd name="T4" fmla="*/ 263 w 263"/>
                <a:gd name="T5" fmla="*/ 308 h 746"/>
                <a:gd name="T6" fmla="*/ 261 w 263"/>
                <a:gd name="T7" fmla="*/ 342 h 746"/>
                <a:gd name="T8" fmla="*/ 255 w 263"/>
                <a:gd name="T9" fmla="*/ 375 h 746"/>
                <a:gd name="T10" fmla="*/ 249 w 263"/>
                <a:gd name="T11" fmla="*/ 407 h 746"/>
                <a:gd name="T12" fmla="*/ 242 w 263"/>
                <a:gd name="T13" fmla="*/ 440 h 746"/>
                <a:gd name="T14" fmla="*/ 235 w 263"/>
                <a:gd name="T15" fmla="*/ 472 h 746"/>
                <a:gd name="T16" fmla="*/ 229 w 263"/>
                <a:gd name="T17" fmla="*/ 503 h 746"/>
                <a:gd name="T18" fmla="*/ 226 w 263"/>
                <a:gd name="T19" fmla="*/ 537 h 746"/>
                <a:gd name="T20" fmla="*/ 223 w 263"/>
                <a:gd name="T21" fmla="*/ 570 h 746"/>
                <a:gd name="T22" fmla="*/ 221 w 263"/>
                <a:gd name="T23" fmla="*/ 607 h 746"/>
                <a:gd name="T24" fmla="*/ 217 w 263"/>
                <a:gd name="T25" fmla="*/ 641 h 746"/>
                <a:gd name="T26" fmla="*/ 212 w 263"/>
                <a:gd name="T27" fmla="*/ 672 h 746"/>
                <a:gd name="T28" fmla="*/ 206 w 263"/>
                <a:gd name="T29" fmla="*/ 703 h 746"/>
                <a:gd name="T30" fmla="*/ 197 w 263"/>
                <a:gd name="T31" fmla="*/ 726 h 746"/>
                <a:gd name="T32" fmla="*/ 186 w 263"/>
                <a:gd name="T33" fmla="*/ 746 h 746"/>
                <a:gd name="T34" fmla="*/ 169 w 263"/>
                <a:gd name="T35" fmla="*/ 743 h 746"/>
                <a:gd name="T36" fmla="*/ 152 w 263"/>
                <a:gd name="T37" fmla="*/ 734 h 746"/>
                <a:gd name="T38" fmla="*/ 137 w 263"/>
                <a:gd name="T39" fmla="*/ 717 h 746"/>
                <a:gd name="T40" fmla="*/ 123 w 263"/>
                <a:gd name="T41" fmla="*/ 695 h 746"/>
                <a:gd name="T42" fmla="*/ 110 w 263"/>
                <a:gd name="T43" fmla="*/ 667 h 746"/>
                <a:gd name="T44" fmla="*/ 96 w 263"/>
                <a:gd name="T45" fmla="*/ 638 h 746"/>
                <a:gd name="T46" fmla="*/ 83 w 263"/>
                <a:gd name="T47" fmla="*/ 607 h 746"/>
                <a:gd name="T48" fmla="*/ 71 w 263"/>
                <a:gd name="T49" fmla="*/ 573 h 746"/>
                <a:gd name="T50" fmla="*/ 56 w 263"/>
                <a:gd name="T51" fmla="*/ 525 h 746"/>
                <a:gd name="T52" fmla="*/ 42 w 263"/>
                <a:gd name="T53" fmla="*/ 477 h 746"/>
                <a:gd name="T54" fmla="*/ 28 w 263"/>
                <a:gd name="T55" fmla="*/ 429 h 746"/>
                <a:gd name="T56" fmla="*/ 17 w 263"/>
                <a:gd name="T57" fmla="*/ 375 h 746"/>
                <a:gd name="T58" fmla="*/ 8 w 263"/>
                <a:gd name="T59" fmla="*/ 325 h 746"/>
                <a:gd name="T60" fmla="*/ 2 w 263"/>
                <a:gd name="T61" fmla="*/ 268 h 746"/>
                <a:gd name="T62" fmla="*/ 0 w 263"/>
                <a:gd name="T63" fmla="*/ 209 h 746"/>
                <a:gd name="T64" fmla="*/ 3 w 263"/>
                <a:gd name="T65" fmla="*/ 146 h 746"/>
                <a:gd name="T66" fmla="*/ 15 w 263"/>
                <a:gd name="T67" fmla="*/ 113 h 746"/>
                <a:gd name="T68" fmla="*/ 27 w 263"/>
                <a:gd name="T69" fmla="*/ 79 h 746"/>
                <a:gd name="T70" fmla="*/ 41 w 263"/>
                <a:gd name="T71" fmla="*/ 50 h 746"/>
                <a:gd name="T72" fmla="*/ 56 w 263"/>
                <a:gd name="T73" fmla="*/ 28 h 746"/>
                <a:gd name="T74" fmla="*/ 72 w 263"/>
                <a:gd name="T75" fmla="*/ 11 h 746"/>
                <a:gd name="T76" fmla="*/ 87 w 263"/>
                <a:gd name="T77" fmla="*/ 2 h 746"/>
                <a:gd name="T78" fmla="*/ 105 w 263"/>
                <a:gd name="T79" fmla="*/ 0 h 746"/>
                <a:gd name="T80" fmla="*/ 123 w 263"/>
                <a:gd name="T81" fmla="*/ 11 h 746"/>
                <a:gd name="T82" fmla="*/ 142 w 263"/>
                <a:gd name="T83" fmla="*/ 25 h 746"/>
                <a:gd name="T84" fmla="*/ 161 w 263"/>
                <a:gd name="T85" fmla="*/ 42 h 746"/>
                <a:gd name="T86" fmla="*/ 179 w 263"/>
                <a:gd name="T87" fmla="*/ 65 h 746"/>
                <a:gd name="T88" fmla="*/ 197 w 263"/>
                <a:gd name="T89" fmla="*/ 87 h 746"/>
                <a:gd name="T90" fmla="*/ 214 w 263"/>
                <a:gd name="T91" fmla="*/ 118 h 746"/>
                <a:gd name="T92" fmla="*/ 230 w 263"/>
                <a:gd name="T93" fmla="*/ 149 h 746"/>
                <a:gd name="T94" fmla="*/ 245 w 263"/>
                <a:gd name="T95" fmla="*/ 189 h 746"/>
                <a:gd name="T96" fmla="*/ 258 w 263"/>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746">
                  <a:moveTo>
                    <a:pt x="258" y="234"/>
                  </a:moveTo>
                  <a:lnTo>
                    <a:pt x="263" y="271"/>
                  </a:lnTo>
                  <a:lnTo>
                    <a:pt x="263" y="308"/>
                  </a:lnTo>
                  <a:lnTo>
                    <a:pt x="261" y="342"/>
                  </a:lnTo>
                  <a:lnTo>
                    <a:pt x="255" y="375"/>
                  </a:lnTo>
                  <a:lnTo>
                    <a:pt x="249" y="407"/>
                  </a:lnTo>
                  <a:lnTo>
                    <a:pt x="242" y="440"/>
                  </a:lnTo>
                  <a:lnTo>
                    <a:pt x="235" y="472"/>
                  </a:lnTo>
                  <a:lnTo>
                    <a:pt x="229" y="503"/>
                  </a:lnTo>
                  <a:lnTo>
                    <a:pt x="226" y="537"/>
                  </a:lnTo>
                  <a:lnTo>
                    <a:pt x="223" y="570"/>
                  </a:lnTo>
                  <a:lnTo>
                    <a:pt x="221" y="607"/>
                  </a:lnTo>
                  <a:lnTo>
                    <a:pt x="217" y="641"/>
                  </a:lnTo>
                  <a:lnTo>
                    <a:pt x="212" y="672"/>
                  </a:lnTo>
                  <a:lnTo>
                    <a:pt x="206" y="703"/>
                  </a:lnTo>
                  <a:lnTo>
                    <a:pt x="197" y="726"/>
                  </a:lnTo>
                  <a:lnTo>
                    <a:pt x="186" y="746"/>
                  </a:lnTo>
                  <a:lnTo>
                    <a:pt x="169" y="743"/>
                  </a:lnTo>
                  <a:lnTo>
                    <a:pt x="152" y="734"/>
                  </a:lnTo>
                  <a:lnTo>
                    <a:pt x="137" y="717"/>
                  </a:lnTo>
                  <a:lnTo>
                    <a:pt x="123" y="695"/>
                  </a:lnTo>
                  <a:lnTo>
                    <a:pt x="110" y="667"/>
                  </a:lnTo>
                  <a:lnTo>
                    <a:pt x="96" y="638"/>
                  </a:lnTo>
                  <a:lnTo>
                    <a:pt x="83" y="607"/>
                  </a:lnTo>
                  <a:lnTo>
                    <a:pt x="71" y="573"/>
                  </a:lnTo>
                  <a:lnTo>
                    <a:pt x="56" y="525"/>
                  </a:lnTo>
                  <a:lnTo>
                    <a:pt x="42" y="477"/>
                  </a:lnTo>
                  <a:lnTo>
                    <a:pt x="28" y="429"/>
                  </a:lnTo>
                  <a:lnTo>
                    <a:pt x="17" y="375"/>
                  </a:lnTo>
                  <a:lnTo>
                    <a:pt x="8" y="325"/>
                  </a:lnTo>
                  <a:lnTo>
                    <a:pt x="2" y="268"/>
                  </a:lnTo>
                  <a:lnTo>
                    <a:pt x="0" y="209"/>
                  </a:lnTo>
                  <a:lnTo>
                    <a:pt x="3" y="146"/>
                  </a:lnTo>
                  <a:lnTo>
                    <a:pt x="15" y="113"/>
                  </a:lnTo>
                  <a:lnTo>
                    <a:pt x="27" y="79"/>
                  </a:lnTo>
                  <a:lnTo>
                    <a:pt x="41" y="50"/>
                  </a:lnTo>
                  <a:lnTo>
                    <a:pt x="56" y="28"/>
                  </a:lnTo>
                  <a:lnTo>
                    <a:pt x="72" y="11"/>
                  </a:lnTo>
                  <a:lnTo>
                    <a:pt x="87" y="2"/>
                  </a:lnTo>
                  <a:lnTo>
                    <a:pt x="105" y="0"/>
                  </a:lnTo>
                  <a:lnTo>
                    <a:pt x="123" y="11"/>
                  </a:lnTo>
                  <a:lnTo>
                    <a:pt x="142" y="25"/>
                  </a:lnTo>
                  <a:lnTo>
                    <a:pt x="161" y="42"/>
                  </a:lnTo>
                  <a:lnTo>
                    <a:pt x="179" y="65"/>
                  </a:lnTo>
                  <a:lnTo>
                    <a:pt x="197" y="87"/>
                  </a:lnTo>
                  <a:lnTo>
                    <a:pt x="214" y="118"/>
                  </a:lnTo>
                  <a:lnTo>
                    <a:pt x="230" y="149"/>
                  </a:lnTo>
                  <a:lnTo>
                    <a:pt x="245" y="189"/>
                  </a:lnTo>
                  <a:lnTo>
                    <a:pt x="258"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9"/>
            <p:cNvSpPr>
              <a:spLocks/>
            </p:cNvSpPr>
            <p:nvPr/>
          </p:nvSpPr>
          <p:spPr bwMode="auto">
            <a:xfrm>
              <a:off x="7003034" y="6266083"/>
              <a:ext cx="122846" cy="98888"/>
            </a:xfrm>
            <a:custGeom>
              <a:avLst/>
              <a:gdLst>
                <a:gd name="T0" fmla="*/ 158 w 175"/>
                <a:gd name="T1" fmla="*/ 28 h 379"/>
                <a:gd name="T2" fmla="*/ 169 w 175"/>
                <a:gd name="T3" fmla="*/ 68 h 379"/>
                <a:gd name="T4" fmla="*/ 175 w 175"/>
                <a:gd name="T5" fmla="*/ 113 h 379"/>
                <a:gd name="T6" fmla="*/ 175 w 175"/>
                <a:gd name="T7" fmla="*/ 164 h 379"/>
                <a:gd name="T8" fmla="*/ 172 w 175"/>
                <a:gd name="T9" fmla="*/ 212 h 379"/>
                <a:gd name="T10" fmla="*/ 169 w 175"/>
                <a:gd name="T11" fmla="*/ 240 h 379"/>
                <a:gd name="T12" fmla="*/ 164 w 175"/>
                <a:gd name="T13" fmla="*/ 266 h 379"/>
                <a:gd name="T14" fmla="*/ 156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1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1 w 175"/>
                <a:gd name="T57" fmla="*/ 48 h 379"/>
                <a:gd name="T58" fmla="*/ 66 w 175"/>
                <a:gd name="T59" fmla="*/ 31 h 379"/>
                <a:gd name="T60" fmla="*/ 83 w 175"/>
                <a:gd name="T61" fmla="*/ 20 h 379"/>
                <a:gd name="T62" fmla="*/ 100 w 175"/>
                <a:gd name="T63" fmla="*/ 9 h 379"/>
                <a:gd name="T64" fmla="*/ 117 w 175"/>
                <a:gd name="T65" fmla="*/ 0 h 379"/>
                <a:gd name="T66" fmla="*/ 124 w 175"/>
                <a:gd name="T67" fmla="*/ 0 h 379"/>
                <a:gd name="T68" fmla="*/ 129 w 175"/>
                <a:gd name="T69" fmla="*/ 0 h 379"/>
                <a:gd name="T70" fmla="*/ 134 w 175"/>
                <a:gd name="T71" fmla="*/ 0 h 379"/>
                <a:gd name="T72" fmla="*/ 139 w 175"/>
                <a:gd name="T73" fmla="*/ 3 h 379"/>
                <a:gd name="T74" fmla="*/ 145 w 175"/>
                <a:gd name="T75" fmla="*/ 6 h 379"/>
                <a:gd name="T76" fmla="*/ 150 w 175"/>
                <a:gd name="T77" fmla="*/ 11 h 379"/>
                <a:gd name="T78" fmla="*/ 154 w 175"/>
                <a:gd name="T79" fmla="*/ 20 h 379"/>
                <a:gd name="T80" fmla="*/ 158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8" y="28"/>
                  </a:moveTo>
                  <a:lnTo>
                    <a:pt x="169" y="68"/>
                  </a:lnTo>
                  <a:lnTo>
                    <a:pt x="175" y="113"/>
                  </a:lnTo>
                  <a:lnTo>
                    <a:pt x="175" y="164"/>
                  </a:lnTo>
                  <a:lnTo>
                    <a:pt x="172" y="212"/>
                  </a:lnTo>
                  <a:lnTo>
                    <a:pt x="169" y="240"/>
                  </a:lnTo>
                  <a:lnTo>
                    <a:pt x="164" y="266"/>
                  </a:lnTo>
                  <a:lnTo>
                    <a:pt x="156" y="291"/>
                  </a:lnTo>
                  <a:lnTo>
                    <a:pt x="149" y="311"/>
                  </a:lnTo>
                  <a:lnTo>
                    <a:pt x="140" y="331"/>
                  </a:lnTo>
                  <a:lnTo>
                    <a:pt x="131" y="348"/>
                  </a:lnTo>
                  <a:lnTo>
                    <a:pt x="120" y="362"/>
                  </a:lnTo>
                  <a:lnTo>
                    <a:pt x="110" y="370"/>
                  </a:lnTo>
                  <a:lnTo>
                    <a:pt x="98" y="376"/>
                  </a:lnTo>
                  <a:lnTo>
                    <a:pt x="85" y="379"/>
                  </a:lnTo>
                  <a:lnTo>
                    <a:pt x="74" y="376"/>
                  </a:lnTo>
                  <a:lnTo>
                    <a:pt x="61"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1" y="48"/>
                  </a:lnTo>
                  <a:lnTo>
                    <a:pt x="66" y="31"/>
                  </a:lnTo>
                  <a:lnTo>
                    <a:pt x="83" y="20"/>
                  </a:lnTo>
                  <a:lnTo>
                    <a:pt x="100" y="9"/>
                  </a:lnTo>
                  <a:lnTo>
                    <a:pt x="117" y="0"/>
                  </a:lnTo>
                  <a:lnTo>
                    <a:pt x="124" y="0"/>
                  </a:lnTo>
                  <a:lnTo>
                    <a:pt x="129" y="0"/>
                  </a:lnTo>
                  <a:lnTo>
                    <a:pt x="134" y="0"/>
                  </a:lnTo>
                  <a:lnTo>
                    <a:pt x="139" y="3"/>
                  </a:lnTo>
                  <a:lnTo>
                    <a:pt x="145" y="6"/>
                  </a:lnTo>
                  <a:lnTo>
                    <a:pt x="150" y="11"/>
                  </a:lnTo>
                  <a:lnTo>
                    <a:pt x="154" y="20"/>
                  </a:lnTo>
                  <a:lnTo>
                    <a:pt x="158"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0"/>
            <p:cNvSpPr>
              <a:spLocks/>
            </p:cNvSpPr>
            <p:nvPr/>
          </p:nvSpPr>
          <p:spPr bwMode="auto">
            <a:xfrm>
              <a:off x="7494418" y="6357665"/>
              <a:ext cx="122846" cy="113500"/>
            </a:xfrm>
            <a:custGeom>
              <a:avLst/>
              <a:gdLst>
                <a:gd name="T0" fmla="*/ 170 w 172"/>
                <a:gd name="T1" fmla="*/ 79 h 435"/>
                <a:gd name="T2" fmla="*/ 172 w 172"/>
                <a:gd name="T3" fmla="*/ 110 h 435"/>
                <a:gd name="T4" fmla="*/ 172 w 172"/>
                <a:gd name="T5" fmla="*/ 141 h 435"/>
                <a:gd name="T6" fmla="*/ 171 w 172"/>
                <a:gd name="T7" fmla="*/ 172 h 435"/>
                <a:gd name="T8" fmla="*/ 168 w 172"/>
                <a:gd name="T9" fmla="*/ 200 h 435"/>
                <a:gd name="T10" fmla="*/ 164 w 172"/>
                <a:gd name="T11" fmla="*/ 229 h 435"/>
                <a:gd name="T12" fmla="*/ 158 w 172"/>
                <a:gd name="T13" fmla="*/ 257 h 435"/>
                <a:gd name="T14" fmla="*/ 152 w 172"/>
                <a:gd name="T15" fmla="*/ 282 h 435"/>
                <a:gd name="T16" fmla="*/ 146 w 172"/>
                <a:gd name="T17" fmla="*/ 308 h 435"/>
                <a:gd name="T18" fmla="*/ 134 w 172"/>
                <a:gd name="T19" fmla="*/ 342 h 435"/>
                <a:gd name="T20" fmla="*/ 121 w 172"/>
                <a:gd name="T21" fmla="*/ 370 h 435"/>
                <a:gd name="T22" fmla="*/ 107 w 172"/>
                <a:gd name="T23" fmla="*/ 392 h 435"/>
                <a:gd name="T24" fmla="*/ 93 w 172"/>
                <a:gd name="T25" fmla="*/ 409 h 435"/>
                <a:gd name="T26" fmla="*/ 77 w 172"/>
                <a:gd name="T27" fmla="*/ 424 h 435"/>
                <a:gd name="T28" fmla="*/ 61 w 172"/>
                <a:gd name="T29" fmla="*/ 432 h 435"/>
                <a:gd name="T30" fmla="*/ 44 w 172"/>
                <a:gd name="T31" fmla="*/ 435 h 435"/>
                <a:gd name="T32" fmla="*/ 27 w 172"/>
                <a:gd name="T33" fmla="*/ 429 h 435"/>
                <a:gd name="T34" fmla="*/ 20 w 172"/>
                <a:gd name="T35" fmla="*/ 418 h 435"/>
                <a:gd name="T36" fmla="*/ 12 w 172"/>
                <a:gd name="T37" fmla="*/ 404 h 435"/>
                <a:gd name="T38" fmla="*/ 6 w 172"/>
                <a:gd name="T39" fmla="*/ 387 h 435"/>
                <a:gd name="T40" fmla="*/ 2 w 172"/>
                <a:gd name="T41" fmla="*/ 364 h 435"/>
                <a:gd name="T42" fmla="*/ 0 w 172"/>
                <a:gd name="T43" fmla="*/ 325 h 435"/>
                <a:gd name="T44" fmla="*/ 0 w 172"/>
                <a:gd name="T45" fmla="*/ 285 h 435"/>
                <a:gd name="T46" fmla="*/ 2 w 172"/>
                <a:gd name="T47" fmla="*/ 248 h 435"/>
                <a:gd name="T48" fmla="*/ 6 w 172"/>
                <a:gd name="T49" fmla="*/ 214 h 435"/>
                <a:gd name="T50" fmla="*/ 11 w 172"/>
                <a:gd name="T51" fmla="*/ 180 h 435"/>
                <a:gd name="T52" fmla="*/ 19 w 172"/>
                <a:gd name="T53" fmla="*/ 147 h 435"/>
                <a:gd name="T54" fmla="*/ 27 w 172"/>
                <a:gd name="T55" fmla="*/ 115 h 435"/>
                <a:gd name="T56" fmla="*/ 36 w 172"/>
                <a:gd name="T57" fmla="*/ 87 h 435"/>
                <a:gd name="T58" fmla="*/ 46 w 172"/>
                <a:gd name="T59" fmla="*/ 62 h 435"/>
                <a:gd name="T60" fmla="*/ 59 w 172"/>
                <a:gd name="T61" fmla="*/ 42 h 435"/>
                <a:gd name="T62" fmla="*/ 71 w 172"/>
                <a:gd name="T63" fmla="*/ 25 h 435"/>
                <a:gd name="T64" fmla="*/ 83 w 172"/>
                <a:gd name="T65" fmla="*/ 11 h 435"/>
                <a:gd name="T66" fmla="*/ 97 w 172"/>
                <a:gd name="T67" fmla="*/ 2 h 435"/>
                <a:gd name="T68" fmla="*/ 111 w 172"/>
                <a:gd name="T69" fmla="*/ 0 h 435"/>
                <a:gd name="T70" fmla="*/ 124 w 172"/>
                <a:gd name="T71" fmla="*/ 0 h 435"/>
                <a:gd name="T72" fmla="*/ 139 w 172"/>
                <a:gd name="T73" fmla="*/ 8 h 435"/>
                <a:gd name="T74" fmla="*/ 149 w 172"/>
                <a:gd name="T75" fmla="*/ 19 h 435"/>
                <a:gd name="T76" fmla="*/ 157 w 172"/>
                <a:gd name="T77" fmla="*/ 36 h 435"/>
                <a:gd name="T78" fmla="*/ 165 w 172"/>
                <a:gd name="T79" fmla="*/ 56 h 435"/>
                <a:gd name="T80" fmla="*/ 170 w 172"/>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435">
                  <a:moveTo>
                    <a:pt x="170" y="79"/>
                  </a:moveTo>
                  <a:lnTo>
                    <a:pt x="172" y="110"/>
                  </a:lnTo>
                  <a:lnTo>
                    <a:pt x="172" y="141"/>
                  </a:lnTo>
                  <a:lnTo>
                    <a:pt x="171" y="172"/>
                  </a:lnTo>
                  <a:lnTo>
                    <a:pt x="168" y="200"/>
                  </a:lnTo>
                  <a:lnTo>
                    <a:pt x="164" y="229"/>
                  </a:lnTo>
                  <a:lnTo>
                    <a:pt x="158" y="257"/>
                  </a:lnTo>
                  <a:lnTo>
                    <a:pt x="152" y="282"/>
                  </a:lnTo>
                  <a:lnTo>
                    <a:pt x="146" y="308"/>
                  </a:lnTo>
                  <a:lnTo>
                    <a:pt x="134" y="342"/>
                  </a:lnTo>
                  <a:lnTo>
                    <a:pt x="121" y="370"/>
                  </a:lnTo>
                  <a:lnTo>
                    <a:pt x="107" y="392"/>
                  </a:lnTo>
                  <a:lnTo>
                    <a:pt x="93" y="409"/>
                  </a:lnTo>
                  <a:lnTo>
                    <a:pt x="77" y="424"/>
                  </a:lnTo>
                  <a:lnTo>
                    <a:pt x="61" y="432"/>
                  </a:lnTo>
                  <a:lnTo>
                    <a:pt x="44" y="435"/>
                  </a:lnTo>
                  <a:lnTo>
                    <a:pt x="27" y="429"/>
                  </a:lnTo>
                  <a:lnTo>
                    <a:pt x="20" y="418"/>
                  </a:lnTo>
                  <a:lnTo>
                    <a:pt x="12" y="404"/>
                  </a:lnTo>
                  <a:lnTo>
                    <a:pt x="6" y="387"/>
                  </a:lnTo>
                  <a:lnTo>
                    <a:pt x="2" y="364"/>
                  </a:lnTo>
                  <a:lnTo>
                    <a:pt x="0" y="325"/>
                  </a:lnTo>
                  <a:lnTo>
                    <a:pt x="0" y="285"/>
                  </a:lnTo>
                  <a:lnTo>
                    <a:pt x="2" y="248"/>
                  </a:lnTo>
                  <a:lnTo>
                    <a:pt x="6" y="214"/>
                  </a:lnTo>
                  <a:lnTo>
                    <a:pt x="11" y="180"/>
                  </a:lnTo>
                  <a:lnTo>
                    <a:pt x="19" y="147"/>
                  </a:lnTo>
                  <a:lnTo>
                    <a:pt x="27" y="115"/>
                  </a:lnTo>
                  <a:lnTo>
                    <a:pt x="36" y="87"/>
                  </a:lnTo>
                  <a:lnTo>
                    <a:pt x="46" y="62"/>
                  </a:lnTo>
                  <a:lnTo>
                    <a:pt x="59" y="42"/>
                  </a:lnTo>
                  <a:lnTo>
                    <a:pt x="71" y="25"/>
                  </a:lnTo>
                  <a:lnTo>
                    <a:pt x="83" y="11"/>
                  </a:lnTo>
                  <a:lnTo>
                    <a:pt x="97" y="2"/>
                  </a:lnTo>
                  <a:lnTo>
                    <a:pt x="111" y="0"/>
                  </a:lnTo>
                  <a:lnTo>
                    <a:pt x="124" y="0"/>
                  </a:lnTo>
                  <a:lnTo>
                    <a:pt x="139" y="8"/>
                  </a:lnTo>
                  <a:lnTo>
                    <a:pt x="149" y="19"/>
                  </a:lnTo>
                  <a:lnTo>
                    <a:pt x="157" y="36"/>
                  </a:lnTo>
                  <a:lnTo>
                    <a:pt x="165" y="56"/>
                  </a:lnTo>
                  <a:lnTo>
                    <a:pt x="170"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1"/>
            <p:cNvSpPr>
              <a:spLocks/>
            </p:cNvSpPr>
            <p:nvPr/>
          </p:nvSpPr>
          <p:spPr bwMode="auto">
            <a:xfrm>
              <a:off x="6970707" y="6378278"/>
              <a:ext cx="109915" cy="81668"/>
            </a:xfrm>
            <a:custGeom>
              <a:avLst/>
              <a:gdLst>
                <a:gd name="T0" fmla="*/ 143 w 152"/>
                <a:gd name="T1" fmla="*/ 62 h 313"/>
                <a:gd name="T2" fmla="*/ 152 w 152"/>
                <a:gd name="T3" fmla="*/ 110 h 313"/>
                <a:gd name="T4" fmla="*/ 152 w 152"/>
                <a:gd name="T5" fmla="*/ 164 h 313"/>
                <a:gd name="T6" fmla="*/ 147 w 152"/>
                <a:gd name="T7" fmla="*/ 217 h 313"/>
                <a:gd name="T8" fmla="*/ 141 w 152"/>
                <a:gd name="T9" fmla="*/ 265 h 313"/>
                <a:gd name="T10" fmla="*/ 131 w 152"/>
                <a:gd name="T11" fmla="*/ 288 h 313"/>
                <a:gd name="T12" fmla="*/ 120 w 152"/>
                <a:gd name="T13" fmla="*/ 302 h 313"/>
                <a:gd name="T14" fmla="*/ 108 w 152"/>
                <a:gd name="T15" fmla="*/ 311 h 313"/>
                <a:gd name="T16" fmla="*/ 96 w 152"/>
                <a:gd name="T17" fmla="*/ 313 h 313"/>
                <a:gd name="T18" fmla="*/ 83 w 152"/>
                <a:gd name="T19" fmla="*/ 313 h 313"/>
                <a:gd name="T20" fmla="*/ 70 w 152"/>
                <a:gd name="T21" fmla="*/ 311 h 313"/>
                <a:gd name="T22" fmla="*/ 59 w 152"/>
                <a:gd name="T23" fmla="*/ 302 h 313"/>
                <a:gd name="T24" fmla="*/ 47 w 152"/>
                <a:gd name="T25" fmla="*/ 294 h 313"/>
                <a:gd name="T26" fmla="*/ 38 w 152"/>
                <a:gd name="T27" fmla="*/ 280 h 313"/>
                <a:gd name="T28" fmla="*/ 30 w 152"/>
                <a:gd name="T29" fmla="*/ 265 h 313"/>
                <a:gd name="T30" fmla="*/ 23 w 152"/>
                <a:gd name="T31" fmla="*/ 246 h 313"/>
                <a:gd name="T32" fmla="*/ 16 w 152"/>
                <a:gd name="T33" fmla="*/ 226 h 313"/>
                <a:gd name="T34" fmla="*/ 11 w 152"/>
                <a:gd name="T35" fmla="*/ 203 h 313"/>
                <a:gd name="T36" fmla="*/ 6 w 152"/>
                <a:gd name="T37" fmla="*/ 181 h 313"/>
                <a:gd name="T38" fmla="*/ 3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1 w 152"/>
                <a:gd name="T57" fmla="*/ 3 h 313"/>
                <a:gd name="T58" fmla="*/ 98 w 152"/>
                <a:gd name="T59" fmla="*/ 8 h 313"/>
                <a:gd name="T60" fmla="*/ 115 w 152"/>
                <a:gd name="T61" fmla="*/ 22 h 313"/>
                <a:gd name="T62" fmla="*/ 129 w 152"/>
                <a:gd name="T63" fmla="*/ 39 h 313"/>
                <a:gd name="T64" fmla="*/ 143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3" y="62"/>
                  </a:moveTo>
                  <a:lnTo>
                    <a:pt x="152" y="110"/>
                  </a:lnTo>
                  <a:lnTo>
                    <a:pt x="152" y="164"/>
                  </a:lnTo>
                  <a:lnTo>
                    <a:pt x="147" y="217"/>
                  </a:lnTo>
                  <a:lnTo>
                    <a:pt x="141" y="265"/>
                  </a:lnTo>
                  <a:lnTo>
                    <a:pt x="131" y="288"/>
                  </a:lnTo>
                  <a:lnTo>
                    <a:pt x="120" y="302"/>
                  </a:lnTo>
                  <a:lnTo>
                    <a:pt x="108" y="311"/>
                  </a:lnTo>
                  <a:lnTo>
                    <a:pt x="96" y="313"/>
                  </a:lnTo>
                  <a:lnTo>
                    <a:pt x="83" y="313"/>
                  </a:lnTo>
                  <a:lnTo>
                    <a:pt x="70" y="311"/>
                  </a:lnTo>
                  <a:lnTo>
                    <a:pt x="59" y="302"/>
                  </a:lnTo>
                  <a:lnTo>
                    <a:pt x="47" y="294"/>
                  </a:lnTo>
                  <a:lnTo>
                    <a:pt x="38" y="280"/>
                  </a:lnTo>
                  <a:lnTo>
                    <a:pt x="30" y="265"/>
                  </a:lnTo>
                  <a:lnTo>
                    <a:pt x="23" y="246"/>
                  </a:lnTo>
                  <a:lnTo>
                    <a:pt x="16" y="226"/>
                  </a:lnTo>
                  <a:lnTo>
                    <a:pt x="11" y="203"/>
                  </a:lnTo>
                  <a:lnTo>
                    <a:pt x="6" y="181"/>
                  </a:lnTo>
                  <a:lnTo>
                    <a:pt x="3" y="158"/>
                  </a:lnTo>
                  <a:lnTo>
                    <a:pt x="0" y="133"/>
                  </a:lnTo>
                  <a:lnTo>
                    <a:pt x="1" y="104"/>
                  </a:lnTo>
                  <a:lnTo>
                    <a:pt x="4" y="79"/>
                  </a:lnTo>
                  <a:lnTo>
                    <a:pt x="8" y="56"/>
                  </a:lnTo>
                  <a:lnTo>
                    <a:pt x="14" y="36"/>
                  </a:lnTo>
                  <a:lnTo>
                    <a:pt x="29" y="17"/>
                  </a:lnTo>
                  <a:lnTo>
                    <a:pt x="46" y="5"/>
                  </a:lnTo>
                  <a:lnTo>
                    <a:pt x="63" y="0"/>
                  </a:lnTo>
                  <a:lnTo>
                    <a:pt x="81" y="3"/>
                  </a:lnTo>
                  <a:lnTo>
                    <a:pt x="98" y="8"/>
                  </a:lnTo>
                  <a:lnTo>
                    <a:pt x="115" y="22"/>
                  </a:lnTo>
                  <a:lnTo>
                    <a:pt x="129" y="39"/>
                  </a:lnTo>
                  <a:lnTo>
                    <a:pt x="143"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2"/>
            <p:cNvSpPr>
              <a:spLocks/>
            </p:cNvSpPr>
            <p:nvPr/>
          </p:nvSpPr>
          <p:spPr bwMode="auto">
            <a:xfrm>
              <a:off x="7584936" y="6445334"/>
              <a:ext cx="135777" cy="93670"/>
            </a:xfrm>
            <a:custGeom>
              <a:avLst/>
              <a:gdLst>
                <a:gd name="T0" fmla="*/ 173 w 189"/>
                <a:gd name="T1" fmla="*/ 25 h 359"/>
                <a:gd name="T2" fmla="*/ 182 w 189"/>
                <a:gd name="T3" fmla="*/ 71 h 359"/>
                <a:gd name="T4" fmla="*/ 188 w 189"/>
                <a:gd name="T5" fmla="*/ 119 h 359"/>
                <a:gd name="T6" fmla="*/ 189 w 189"/>
                <a:gd name="T7" fmla="*/ 167 h 359"/>
                <a:gd name="T8" fmla="*/ 186 w 189"/>
                <a:gd name="T9" fmla="*/ 215 h 359"/>
                <a:gd name="T10" fmla="*/ 168 w 189"/>
                <a:gd name="T11" fmla="*/ 257 h 359"/>
                <a:gd name="T12" fmla="*/ 149 w 189"/>
                <a:gd name="T13" fmla="*/ 291 h 359"/>
                <a:gd name="T14" fmla="*/ 129 w 189"/>
                <a:gd name="T15" fmla="*/ 319 h 359"/>
                <a:gd name="T16" fmla="*/ 108 w 189"/>
                <a:gd name="T17" fmla="*/ 339 h 359"/>
                <a:gd name="T18" fmla="*/ 86 w 189"/>
                <a:gd name="T19" fmla="*/ 353 h 359"/>
                <a:gd name="T20" fmla="*/ 64 w 189"/>
                <a:gd name="T21" fmla="*/ 359 h 359"/>
                <a:gd name="T22" fmla="*/ 41 w 189"/>
                <a:gd name="T23" fmla="*/ 356 h 359"/>
                <a:gd name="T24" fmla="*/ 18 w 189"/>
                <a:gd name="T25" fmla="*/ 348 h 359"/>
                <a:gd name="T26" fmla="*/ 3 w 189"/>
                <a:gd name="T27" fmla="*/ 311 h 359"/>
                <a:gd name="T28" fmla="*/ 0 w 189"/>
                <a:gd name="T29" fmla="*/ 260 h 359"/>
                <a:gd name="T30" fmla="*/ 2 w 189"/>
                <a:gd name="T31" fmla="*/ 206 h 359"/>
                <a:gd name="T32" fmla="*/ 3 w 189"/>
                <a:gd name="T33" fmla="*/ 155 h 359"/>
                <a:gd name="T34" fmla="*/ 14 w 189"/>
                <a:gd name="T35" fmla="*/ 121 h 359"/>
                <a:gd name="T36" fmla="*/ 26 w 189"/>
                <a:gd name="T37" fmla="*/ 93 h 359"/>
                <a:gd name="T38" fmla="*/ 37 w 189"/>
                <a:gd name="T39" fmla="*/ 71 h 359"/>
                <a:gd name="T40" fmla="*/ 51 w 189"/>
                <a:gd name="T41" fmla="*/ 51 h 359"/>
                <a:gd name="T42" fmla="*/ 65 w 189"/>
                <a:gd name="T43" fmla="*/ 37 h 359"/>
                <a:gd name="T44" fmla="*/ 79 w 189"/>
                <a:gd name="T45" fmla="*/ 23 h 359"/>
                <a:gd name="T46" fmla="*/ 94 w 189"/>
                <a:gd name="T47" fmla="*/ 11 h 359"/>
                <a:gd name="T48" fmla="*/ 109 w 189"/>
                <a:gd name="T49" fmla="*/ 0 h 359"/>
                <a:gd name="T50" fmla="*/ 117 w 189"/>
                <a:gd name="T51" fmla="*/ 0 h 359"/>
                <a:gd name="T52" fmla="*/ 126 w 189"/>
                <a:gd name="T53" fmla="*/ 0 h 359"/>
                <a:gd name="T54" fmla="*/ 134 w 189"/>
                <a:gd name="T55" fmla="*/ 0 h 359"/>
                <a:gd name="T56" fmla="*/ 143 w 189"/>
                <a:gd name="T57" fmla="*/ 3 h 359"/>
                <a:gd name="T58" fmla="*/ 150 w 189"/>
                <a:gd name="T59" fmla="*/ 8 h 359"/>
                <a:gd name="T60" fmla="*/ 159 w 189"/>
                <a:gd name="T61" fmla="*/ 14 h 359"/>
                <a:gd name="T62" fmla="*/ 166 w 189"/>
                <a:gd name="T63" fmla="*/ 20 h 359"/>
                <a:gd name="T64" fmla="*/ 173 w 189"/>
                <a:gd name="T65"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359">
                  <a:moveTo>
                    <a:pt x="173" y="25"/>
                  </a:moveTo>
                  <a:lnTo>
                    <a:pt x="182" y="71"/>
                  </a:lnTo>
                  <a:lnTo>
                    <a:pt x="188" y="119"/>
                  </a:lnTo>
                  <a:lnTo>
                    <a:pt x="189" y="167"/>
                  </a:lnTo>
                  <a:lnTo>
                    <a:pt x="186" y="215"/>
                  </a:lnTo>
                  <a:lnTo>
                    <a:pt x="168" y="257"/>
                  </a:lnTo>
                  <a:lnTo>
                    <a:pt x="149" y="291"/>
                  </a:lnTo>
                  <a:lnTo>
                    <a:pt x="129" y="319"/>
                  </a:lnTo>
                  <a:lnTo>
                    <a:pt x="108" y="339"/>
                  </a:lnTo>
                  <a:lnTo>
                    <a:pt x="86" y="353"/>
                  </a:lnTo>
                  <a:lnTo>
                    <a:pt x="64" y="359"/>
                  </a:lnTo>
                  <a:lnTo>
                    <a:pt x="41" y="356"/>
                  </a:lnTo>
                  <a:lnTo>
                    <a:pt x="18" y="348"/>
                  </a:lnTo>
                  <a:lnTo>
                    <a:pt x="3" y="311"/>
                  </a:lnTo>
                  <a:lnTo>
                    <a:pt x="0" y="260"/>
                  </a:lnTo>
                  <a:lnTo>
                    <a:pt x="2" y="206"/>
                  </a:lnTo>
                  <a:lnTo>
                    <a:pt x="3" y="155"/>
                  </a:lnTo>
                  <a:lnTo>
                    <a:pt x="14" y="121"/>
                  </a:lnTo>
                  <a:lnTo>
                    <a:pt x="26" y="93"/>
                  </a:lnTo>
                  <a:lnTo>
                    <a:pt x="37" y="71"/>
                  </a:lnTo>
                  <a:lnTo>
                    <a:pt x="51" y="51"/>
                  </a:lnTo>
                  <a:lnTo>
                    <a:pt x="65" y="37"/>
                  </a:lnTo>
                  <a:lnTo>
                    <a:pt x="79" y="23"/>
                  </a:lnTo>
                  <a:lnTo>
                    <a:pt x="94" y="11"/>
                  </a:lnTo>
                  <a:lnTo>
                    <a:pt x="109" y="0"/>
                  </a:lnTo>
                  <a:lnTo>
                    <a:pt x="117" y="0"/>
                  </a:lnTo>
                  <a:lnTo>
                    <a:pt x="126" y="0"/>
                  </a:lnTo>
                  <a:lnTo>
                    <a:pt x="134" y="0"/>
                  </a:lnTo>
                  <a:lnTo>
                    <a:pt x="143" y="3"/>
                  </a:lnTo>
                  <a:lnTo>
                    <a:pt x="150" y="8"/>
                  </a:lnTo>
                  <a:lnTo>
                    <a:pt x="159"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3"/>
            <p:cNvSpPr>
              <a:spLocks/>
            </p:cNvSpPr>
            <p:nvPr/>
          </p:nvSpPr>
          <p:spPr bwMode="auto">
            <a:xfrm>
              <a:off x="7390969" y="6462294"/>
              <a:ext cx="174571" cy="194646"/>
            </a:xfrm>
            <a:custGeom>
              <a:avLst/>
              <a:gdLst>
                <a:gd name="T0" fmla="*/ 227 w 245"/>
                <a:gd name="T1" fmla="*/ 246 h 746"/>
                <a:gd name="T2" fmla="*/ 238 w 245"/>
                <a:gd name="T3" fmla="*/ 271 h 746"/>
                <a:gd name="T4" fmla="*/ 243 w 245"/>
                <a:gd name="T5" fmla="*/ 302 h 746"/>
                <a:gd name="T6" fmla="*/ 245 w 245"/>
                <a:gd name="T7" fmla="*/ 336 h 746"/>
                <a:gd name="T8" fmla="*/ 243 w 245"/>
                <a:gd name="T9" fmla="*/ 373 h 746"/>
                <a:gd name="T10" fmla="*/ 235 w 245"/>
                <a:gd name="T11" fmla="*/ 430 h 746"/>
                <a:gd name="T12" fmla="*/ 223 w 245"/>
                <a:gd name="T13" fmla="*/ 486 h 746"/>
                <a:gd name="T14" fmla="*/ 210 w 245"/>
                <a:gd name="T15" fmla="*/ 540 h 746"/>
                <a:gd name="T16" fmla="*/ 194 w 245"/>
                <a:gd name="T17" fmla="*/ 588 h 746"/>
                <a:gd name="T18" fmla="*/ 179 w 245"/>
                <a:gd name="T19" fmla="*/ 636 h 746"/>
                <a:gd name="T20" fmla="*/ 160 w 245"/>
                <a:gd name="T21" fmla="*/ 678 h 746"/>
                <a:gd name="T22" fmla="*/ 140 w 245"/>
                <a:gd name="T23" fmla="*/ 715 h 746"/>
                <a:gd name="T24" fmla="*/ 120 w 245"/>
                <a:gd name="T25" fmla="*/ 746 h 746"/>
                <a:gd name="T26" fmla="*/ 106 w 245"/>
                <a:gd name="T27" fmla="*/ 743 h 746"/>
                <a:gd name="T28" fmla="*/ 93 w 245"/>
                <a:gd name="T29" fmla="*/ 732 h 746"/>
                <a:gd name="T30" fmla="*/ 80 w 245"/>
                <a:gd name="T31" fmla="*/ 715 h 746"/>
                <a:gd name="T32" fmla="*/ 69 w 245"/>
                <a:gd name="T33" fmla="*/ 695 h 746"/>
                <a:gd name="T34" fmla="*/ 57 w 245"/>
                <a:gd name="T35" fmla="*/ 673 h 746"/>
                <a:gd name="T36" fmla="*/ 45 w 245"/>
                <a:gd name="T37" fmla="*/ 650 h 746"/>
                <a:gd name="T38" fmla="*/ 34 w 245"/>
                <a:gd name="T39" fmla="*/ 627 h 746"/>
                <a:gd name="T40" fmla="*/ 22 w 245"/>
                <a:gd name="T41" fmla="*/ 605 h 746"/>
                <a:gd name="T42" fmla="*/ 12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6 w 245"/>
                <a:gd name="T69" fmla="*/ 3 h 746"/>
                <a:gd name="T70" fmla="*/ 98 w 245"/>
                <a:gd name="T71" fmla="*/ 0 h 746"/>
                <a:gd name="T72" fmla="*/ 111 w 245"/>
                <a:gd name="T73" fmla="*/ 6 h 746"/>
                <a:gd name="T74" fmla="*/ 127 w 245"/>
                <a:gd name="T75" fmla="*/ 28 h 746"/>
                <a:gd name="T76" fmla="*/ 143 w 245"/>
                <a:gd name="T77" fmla="*/ 51 h 746"/>
                <a:gd name="T78" fmla="*/ 157 w 245"/>
                <a:gd name="T79" fmla="*/ 79 h 746"/>
                <a:gd name="T80" fmla="*/ 172 w 245"/>
                <a:gd name="T81" fmla="*/ 110 h 746"/>
                <a:gd name="T82" fmla="*/ 186 w 245"/>
                <a:gd name="T83" fmla="*/ 144 h 746"/>
                <a:gd name="T84" fmla="*/ 200 w 245"/>
                <a:gd name="T85" fmla="*/ 178 h 746"/>
                <a:gd name="T86" fmla="*/ 213 w 245"/>
                <a:gd name="T87" fmla="*/ 212 h 746"/>
                <a:gd name="T88" fmla="*/ 227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7" y="246"/>
                  </a:moveTo>
                  <a:lnTo>
                    <a:pt x="238" y="271"/>
                  </a:lnTo>
                  <a:lnTo>
                    <a:pt x="243" y="302"/>
                  </a:lnTo>
                  <a:lnTo>
                    <a:pt x="245" y="336"/>
                  </a:lnTo>
                  <a:lnTo>
                    <a:pt x="243" y="373"/>
                  </a:lnTo>
                  <a:lnTo>
                    <a:pt x="235" y="430"/>
                  </a:lnTo>
                  <a:lnTo>
                    <a:pt x="223" y="486"/>
                  </a:lnTo>
                  <a:lnTo>
                    <a:pt x="210" y="540"/>
                  </a:lnTo>
                  <a:lnTo>
                    <a:pt x="194" y="588"/>
                  </a:lnTo>
                  <a:lnTo>
                    <a:pt x="179" y="636"/>
                  </a:lnTo>
                  <a:lnTo>
                    <a:pt x="160" y="678"/>
                  </a:lnTo>
                  <a:lnTo>
                    <a:pt x="140" y="715"/>
                  </a:lnTo>
                  <a:lnTo>
                    <a:pt x="120" y="746"/>
                  </a:lnTo>
                  <a:lnTo>
                    <a:pt x="106" y="743"/>
                  </a:lnTo>
                  <a:lnTo>
                    <a:pt x="93" y="732"/>
                  </a:lnTo>
                  <a:lnTo>
                    <a:pt x="80" y="715"/>
                  </a:lnTo>
                  <a:lnTo>
                    <a:pt x="69" y="695"/>
                  </a:lnTo>
                  <a:lnTo>
                    <a:pt x="57" y="673"/>
                  </a:lnTo>
                  <a:lnTo>
                    <a:pt x="45" y="650"/>
                  </a:lnTo>
                  <a:lnTo>
                    <a:pt x="34" y="627"/>
                  </a:lnTo>
                  <a:lnTo>
                    <a:pt x="22" y="605"/>
                  </a:lnTo>
                  <a:lnTo>
                    <a:pt x="12"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6" y="3"/>
                  </a:lnTo>
                  <a:lnTo>
                    <a:pt x="98" y="0"/>
                  </a:lnTo>
                  <a:lnTo>
                    <a:pt x="111" y="6"/>
                  </a:lnTo>
                  <a:lnTo>
                    <a:pt x="127" y="28"/>
                  </a:lnTo>
                  <a:lnTo>
                    <a:pt x="143" y="51"/>
                  </a:lnTo>
                  <a:lnTo>
                    <a:pt x="157" y="79"/>
                  </a:lnTo>
                  <a:lnTo>
                    <a:pt x="172" y="110"/>
                  </a:lnTo>
                  <a:lnTo>
                    <a:pt x="186" y="144"/>
                  </a:lnTo>
                  <a:lnTo>
                    <a:pt x="200" y="178"/>
                  </a:lnTo>
                  <a:lnTo>
                    <a:pt x="213" y="212"/>
                  </a:lnTo>
                  <a:lnTo>
                    <a:pt x="227"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4"/>
            <p:cNvSpPr>
              <a:spLocks/>
            </p:cNvSpPr>
            <p:nvPr/>
          </p:nvSpPr>
          <p:spPr bwMode="auto">
            <a:xfrm>
              <a:off x="7591401" y="6558051"/>
              <a:ext cx="135777" cy="91582"/>
            </a:xfrm>
            <a:custGeom>
              <a:avLst/>
              <a:gdLst>
                <a:gd name="T0" fmla="*/ 174 w 187"/>
                <a:gd name="T1" fmla="*/ 82 h 351"/>
                <a:gd name="T2" fmla="*/ 181 w 187"/>
                <a:gd name="T3" fmla="*/ 111 h 351"/>
                <a:gd name="T4" fmla="*/ 185 w 187"/>
                <a:gd name="T5" fmla="*/ 142 h 351"/>
                <a:gd name="T6" fmla="*/ 187 w 187"/>
                <a:gd name="T7" fmla="*/ 176 h 351"/>
                <a:gd name="T8" fmla="*/ 185 w 187"/>
                <a:gd name="T9" fmla="*/ 210 h 351"/>
                <a:gd name="T10" fmla="*/ 183 w 187"/>
                <a:gd name="T11" fmla="*/ 235 h 351"/>
                <a:gd name="T12" fmla="*/ 177 w 187"/>
                <a:gd name="T13" fmla="*/ 258 h 351"/>
                <a:gd name="T14" fmla="*/ 172 w 187"/>
                <a:gd name="T15" fmla="*/ 277 h 351"/>
                <a:gd name="T16" fmla="*/ 165 w 187"/>
                <a:gd name="T17" fmla="*/ 297 h 351"/>
                <a:gd name="T18" fmla="*/ 157 w 187"/>
                <a:gd name="T19" fmla="*/ 314 h 351"/>
                <a:gd name="T20" fmla="*/ 149 w 187"/>
                <a:gd name="T21" fmla="*/ 328 h 351"/>
                <a:gd name="T22" fmla="*/ 139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4 w 187"/>
                <a:gd name="T39" fmla="*/ 212 h 351"/>
                <a:gd name="T40" fmla="*/ 3 w 187"/>
                <a:gd name="T41" fmla="*/ 167 h 351"/>
                <a:gd name="T42" fmla="*/ 0 w 187"/>
                <a:gd name="T43" fmla="*/ 145 h 351"/>
                <a:gd name="T44" fmla="*/ 0 w 187"/>
                <a:gd name="T45" fmla="*/ 119 h 351"/>
                <a:gd name="T46" fmla="*/ 1 w 187"/>
                <a:gd name="T47" fmla="*/ 94 h 351"/>
                <a:gd name="T48" fmla="*/ 4 w 187"/>
                <a:gd name="T49" fmla="*/ 71 h 351"/>
                <a:gd name="T50" fmla="*/ 13 w 187"/>
                <a:gd name="T51" fmla="*/ 51 h 351"/>
                <a:gd name="T52" fmla="*/ 22 w 187"/>
                <a:gd name="T53" fmla="*/ 31 h 351"/>
                <a:gd name="T54" fmla="*/ 33 w 187"/>
                <a:gd name="T55" fmla="*/ 20 h 351"/>
                <a:gd name="T56" fmla="*/ 43 w 187"/>
                <a:gd name="T57" fmla="*/ 9 h 351"/>
                <a:gd name="T58" fmla="*/ 54 w 187"/>
                <a:gd name="T59" fmla="*/ 3 h 351"/>
                <a:gd name="T60" fmla="*/ 65 w 187"/>
                <a:gd name="T61" fmla="*/ 0 h 351"/>
                <a:gd name="T62" fmla="*/ 77 w 187"/>
                <a:gd name="T63" fmla="*/ 0 h 351"/>
                <a:gd name="T64" fmla="*/ 89 w 187"/>
                <a:gd name="T65" fmla="*/ 3 h 351"/>
                <a:gd name="T66" fmla="*/ 100 w 187"/>
                <a:gd name="T67" fmla="*/ 6 h 351"/>
                <a:gd name="T68" fmla="*/ 112 w 187"/>
                <a:gd name="T69" fmla="*/ 15 h 351"/>
                <a:gd name="T70" fmla="*/ 124 w 187"/>
                <a:gd name="T71" fmla="*/ 23 h 351"/>
                <a:gd name="T72" fmla="*/ 135 w 187"/>
                <a:gd name="T73" fmla="*/ 31 h 351"/>
                <a:gd name="T74" fmla="*/ 146 w 187"/>
                <a:gd name="T75" fmla="*/ 43 h 351"/>
                <a:gd name="T76" fmla="*/ 155 w 187"/>
                <a:gd name="T77" fmla="*/ 57 h 351"/>
                <a:gd name="T78" fmla="*/ 166 w 187"/>
                <a:gd name="T79" fmla="*/ 68 h 351"/>
                <a:gd name="T80" fmla="*/ 174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4" y="82"/>
                  </a:moveTo>
                  <a:lnTo>
                    <a:pt x="181" y="111"/>
                  </a:lnTo>
                  <a:lnTo>
                    <a:pt x="185" y="142"/>
                  </a:lnTo>
                  <a:lnTo>
                    <a:pt x="187" y="176"/>
                  </a:lnTo>
                  <a:lnTo>
                    <a:pt x="185" y="210"/>
                  </a:lnTo>
                  <a:lnTo>
                    <a:pt x="183" y="235"/>
                  </a:lnTo>
                  <a:lnTo>
                    <a:pt x="177" y="258"/>
                  </a:lnTo>
                  <a:lnTo>
                    <a:pt x="172" y="277"/>
                  </a:lnTo>
                  <a:lnTo>
                    <a:pt x="165" y="297"/>
                  </a:lnTo>
                  <a:lnTo>
                    <a:pt x="157" y="314"/>
                  </a:lnTo>
                  <a:lnTo>
                    <a:pt x="149" y="328"/>
                  </a:lnTo>
                  <a:lnTo>
                    <a:pt x="139" y="340"/>
                  </a:lnTo>
                  <a:lnTo>
                    <a:pt x="131" y="348"/>
                  </a:lnTo>
                  <a:lnTo>
                    <a:pt x="111" y="351"/>
                  </a:lnTo>
                  <a:lnTo>
                    <a:pt x="92" y="342"/>
                  </a:lnTo>
                  <a:lnTo>
                    <a:pt x="73" y="331"/>
                  </a:lnTo>
                  <a:lnTo>
                    <a:pt x="56" y="311"/>
                  </a:lnTo>
                  <a:lnTo>
                    <a:pt x="40" y="283"/>
                  </a:lnTo>
                  <a:lnTo>
                    <a:pt x="25" y="252"/>
                  </a:lnTo>
                  <a:lnTo>
                    <a:pt x="14" y="212"/>
                  </a:lnTo>
                  <a:lnTo>
                    <a:pt x="3" y="167"/>
                  </a:lnTo>
                  <a:lnTo>
                    <a:pt x="0" y="145"/>
                  </a:lnTo>
                  <a:lnTo>
                    <a:pt x="0" y="119"/>
                  </a:lnTo>
                  <a:lnTo>
                    <a:pt x="1" y="94"/>
                  </a:lnTo>
                  <a:lnTo>
                    <a:pt x="4" y="71"/>
                  </a:lnTo>
                  <a:lnTo>
                    <a:pt x="13" y="51"/>
                  </a:lnTo>
                  <a:lnTo>
                    <a:pt x="22" y="31"/>
                  </a:lnTo>
                  <a:lnTo>
                    <a:pt x="33" y="20"/>
                  </a:lnTo>
                  <a:lnTo>
                    <a:pt x="43" y="9"/>
                  </a:lnTo>
                  <a:lnTo>
                    <a:pt x="54" y="3"/>
                  </a:lnTo>
                  <a:lnTo>
                    <a:pt x="65" y="0"/>
                  </a:lnTo>
                  <a:lnTo>
                    <a:pt x="77" y="0"/>
                  </a:lnTo>
                  <a:lnTo>
                    <a:pt x="89" y="3"/>
                  </a:lnTo>
                  <a:lnTo>
                    <a:pt x="100" y="6"/>
                  </a:lnTo>
                  <a:lnTo>
                    <a:pt x="112" y="15"/>
                  </a:lnTo>
                  <a:lnTo>
                    <a:pt x="124" y="23"/>
                  </a:lnTo>
                  <a:lnTo>
                    <a:pt x="135" y="31"/>
                  </a:lnTo>
                  <a:lnTo>
                    <a:pt x="146" y="43"/>
                  </a:lnTo>
                  <a:lnTo>
                    <a:pt x="155" y="57"/>
                  </a:lnTo>
                  <a:lnTo>
                    <a:pt x="166" y="68"/>
                  </a:lnTo>
                  <a:lnTo>
                    <a:pt x="174"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7539677" y="6639197"/>
              <a:ext cx="90518" cy="84798"/>
            </a:xfrm>
            <a:custGeom>
              <a:avLst/>
              <a:gdLst>
                <a:gd name="T0" fmla="*/ 121 w 128"/>
                <a:gd name="T1" fmla="*/ 111 h 325"/>
                <a:gd name="T2" fmla="*/ 124 w 128"/>
                <a:gd name="T3" fmla="*/ 144 h 325"/>
                <a:gd name="T4" fmla="*/ 128 w 128"/>
                <a:gd name="T5" fmla="*/ 178 h 325"/>
                <a:gd name="T6" fmla="*/ 127 w 128"/>
                <a:gd name="T7" fmla="*/ 215 h 325"/>
                <a:gd name="T8" fmla="*/ 123 w 128"/>
                <a:gd name="T9" fmla="*/ 246 h 325"/>
                <a:gd name="T10" fmla="*/ 119 w 128"/>
                <a:gd name="T11" fmla="*/ 266 h 325"/>
                <a:gd name="T12" fmla="*/ 114 w 128"/>
                <a:gd name="T13" fmla="*/ 283 h 325"/>
                <a:gd name="T14" fmla="*/ 108 w 128"/>
                <a:gd name="T15" fmla="*/ 297 h 325"/>
                <a:gd name="T16" fmla="*/ 101 w 128"/>
                <a:gd name="T17" fmla="*/ 308 h 325"/>
                <a:gd name="T18" fmla="*/ 94 w 128"/>
                <a:gd name="T19" fmla="*/ 317 h 325"/>
                <a:gd name="T20" fmla="*/ 86 w 128"/>
                <a:gd name="T21" fmla="*/ 323 h 325"/>
                <a:gd name="T22" fmla="*/ 79 w 128"/>
                <a:gd name="T23" fmla="*/ 325 h 325"/>
                <a:gd name="T24" fmla="*/ 71 w 128"/>
                <a:gd name="T25" fmla="*/ 325 h 325"/>
                <a:gd name="T26" fmla="*/ 60 w 128"/>
                <a:gd name="T27" fmla="*/ 323 h 325"/>
                <a:gd name="T28" fmla="*/ 49 w 128"/>
                <a:gd name="T29" fmla="*/ 317 h 325"/>
                <a:gd name="T30" fmla="*/ 40 w 128"/>
                <a:gd name="T31" fmla="*/ 306 h 325"/>
                <a:gd name="T32" fmla="*/ 31 w 128"/>
                <a:gd name="T33" fmla="*/ 291 h 325"/>
                <a:gd name="T34" fmla="*/ 23 w 128"/>
                <a:gd name="T35" fmla="*/ 274 h 325"/>
                <a:gd name="T36" fmla="*/ 16 w 128"/>
                <a:gd name="T37" fmla="*/ 255 h 325"/>
                <a:gd name="T38" fmla="*/ 9 w 128"/>
                <a:gd name="T39" fmla="*/ 232 h 325"/>
                <a:gd name="T40" fmla="*/ 4 w 128"/>
                <a:gd name="T41" fmla="*/ 207 h 325"/>
                <a:gd name="T42" fmla="*/ 1 w 128"/>
                <a:gd name="T43" fmla="*/ 167 h 325"/>
                <a:gd name="T44" fmla="*/ 0 w 128"/>
                <a:gd name="T45" fmla="*/ 128 h 325"/>
                <a:gd name="T46" fmla="*/ 1 w 128"/>
                <a:gd name="T47" fmla="*/ 88 h 325"/>
                <a:gd name="T48" fmla="*/ 6 w 128"/>
                <a:gd name="T49" fmla="*/ 51 h 325"/>
                <a:gd name="T50" fmla="*/ 14 w 128"/>
                <a:gd name="T51" fmla="*/ 29 h 325"/>
                <a:gd name="T52" fmla="*/ 21 w 128"/>
                <a:gd name="T53" fmla="*/ 12 h 325"/>
                <a:gd name="T54" fmla="*/ 30 w 128"/>
                <a:gd name="T55" fmla="*/ 3 h 325"/>
                <a:gd name="T56" fmla="*/ 41 w 128"/>
                <a:gd name="T57" fmla="*/ 0 h 325"/>
                <a:gd name="T58" fmla="*/ 50 w 128"/>
                <a:gd name="T59" fmla="*/ 3 h 325"/>
                <a:gd name="T60" fmla="*/ 61 w 128"/>
                <a:gd name="T61" fmla="*/ 6 h 325"/>
                <a:gd name="T62" fmla="*/ 72 w 128"/>
                <a:gd name="T63" fmla="*/ 12 h 325"/>
                <a:gd name="T64" fmla="*/ 81 w 128"/>
                <a:gd name="T65" fmla="*/ 17 h 325"/>
                <a:gd name="T66" fmla="*/ 87 w 128"/>
                <a:gd name="T67" fmla="*/ 23 h 325"/>
                <a:gd name="T68" fmla="*/ 93 w 128"/>
                <a:gd name="T69" fmla="*/ 31 h 325"/>
                <a:gd name="T70" fmla="*/ 99 w 128"/>
                <a:gd name="T71" fmla="*/ 43 h 325"/>
                <a:gd name="T72" fmla="*/ 104 w 128"/>
                <a:gd name="T73" fmla="*/ 54 h 325"/>
                <a:gd name="T74" fmla="*/ 109 w 128"/>
                <a:gd name="T75" fmla="*/ 65 h 325"/>
                <a:gd name="T76" fmla="*/ 114 w 128"/>
                <a:gd name="T77" fmla="*/ 79 h 325"/>
                <a:gd name="T78" fmla="*/ 118 w 128"/>
                <a:gd name="T79" fmla="*/ 94 h 325"/>
                <a:gd name="T80" fmla="*/ 121 w 128"/>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325">
                  <a:moveTo>
                    <a:pt x="121" y="111"/>
                  </a:moveTo>
                  <a:lnTo>
                    <a:pt x="124" y="144"/>
                  </a:lnTo>
                  <a:lnTo>
                    <a:pt x="128" y="178"/>
                  </a:lnTo>
                  <a:lnTo>
                    <a:pt x="127" y="215"/>
                  </a:lnTo>
                  <a:lnTo>
                    <a:pt x="123" y="246"/>
                  </a:lnTo>
                  <a:lnTo>
                    <a:pt x="119" y="266"/>
                  </a:lnTo>
                  <a:lnTo>
                    <a:pt x="114" y="283"/>
                  </a:lnTo>
                  <a:lnTo>
                    <a:pt x="108" y="297"/>
                  </a:lnTo>
                  <a:lnTo>
                    <a:pt x="101" y="308"/>
                  </a:lnTo>
                  <a:lnTo>
                    <a:pt x="94" y="317"/>
                  </a:lnTo>
                  <a:lnTo>
                    <a:pt x="86" y="323"/>
                  </a:lnTo>
                  <a:lnTo>
                    <a:pt x="79" y="325"/>
                  </a:lnTo>
                  <a:lnTo>
                    <a:pt x="71" y="325"/>
                  </a:lnTo>
                  <a:lnTo>
                    <a:pt x="60" y="323"/>
                  </a:lnTo>
                  <a:lnTo>
                    <a:pt x="49" y="317"/>
                  </a:lnTo>
                  <a:lnTo>
                    <a:pt x="40" y="306"/>
                  </a:lnTo>
                  <a:lnTo>
                    <a:pt x="31" y="291"/>
                  </a:lnTo>
                  <a:lnTo>
                    <a:pt x="23" y="274"/>
                  </a:lnTo>
                  <a:lnTo>
                    <a:pt x="16" y="255"/>
                  </a:lnTo>
                  <a:lnTo>
                    <a:pt x="9" y="232"/>
                  </a:lnTo>
                  <a:lnTo>
                    <a:pt x="4" y="207"/>
                  </a:lnTo>
                  <a:lnTo>
                    <a:pt x="1" y="167"/>
                  </a:lnTo>
                  <a:lnTo>
                    <a:pt x="0" y="128"/>
                  </a:lnTo>
                  <a:lnTo>
                    <a:pt x="1" y="88"/>
                  </a:lnTo>
                  <a:lnTo>
                    <a:pt x="6" y="51"/>
                  </a:lnTo>
                  <a:lnTo>
                    <a:pt x="14" y="29"/>
                  </a:lnTo>
                  <a:lnTo>
                    <a:pt x="21" y="12"/>
                  </a:lnTo>
                  <a:lnTo>
                    <a:pt x="30" y="3"/>
                  </a:lnTo>
                  <a:lnTo>
                    <a:pt x="41" y="0"/>
                  </a:lnTo>
                  <a:lnTo>
                    <a:pt x="50" y="3"/>
                  </a:lnTo>
                  <a:lnTo>
                    <a:pt x="61" y="6"/>
                  </a:lnTo>
                  <a:lnTo>
                    <a:pt x="72" y="12"/>
                  </a:lnTo>
                  <a:lnTo>
                    <a:pt x="81" y="17"/>
                  </a:lnTo>
                  <a:lnTo>
                    <a:pt x="87" y="23"/>
                  </a:lnTo>
                  <a:lnTo>
                    <a:pt x="93" y="31"/>
                  </a:lnTo>
                  <a:lnTo>
                    <a:pt x="99" y="43"/>
                  </a:lnTo>
                  <a:lnTo>
                    <a:pt x="104" y="54"/>
                  </a:lnTo>
                  <a:lnTo>
                    <a:pt x="109"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16"/>
            <p:cNvSpPr>
              <a:spLocks/>
            </p:cNvSpPr>
            <p:nvPr/>
          </p:nvSpPr>
          <p:spPr bwMode="auto">
            <a:xfrm>
              <a:off x="7966404" y="6133275"/>
              <a:ext cx="84053" cy="109846"/>
            </a:xfrm>
            <a:custGeom>
              <a:avLst/>
              <a:gdLst>
                <a:gd name="T0" fmla="*/ 115 w 117"/>
                <a:gd name="T1" fmla="*/ 99 h 421"/>
                <a:gd name="T2" fmla="*/ 117 w 117"/>
                <a:gd name="T3" fmla="*/ 144 h 421"/>
                <a:gd name="T4" fmla="*/ 116 w 117"/>
                <a:gd name="T5" fmla="*/ 190 h 421"/>
                <a:gd name="T6" fmla="*/ 113 w 117"/>
                <a:gd name="T7" fmla="*/ 232 h 421"/>
                <a:gd name="T8" fmla="*/ 109 w 117"/>
                <a:gd name="T9" fmla="*/ 274 h 421"/>
                <a:gd name="T10" fmla="*/ 101 w 117"/>
                <a:gd name="T11" fmla="*/ 314 h 421"/>
                <a:gd name="T12" fmla="*/ 92 w 117"/>
                <a:gd name="T13" fmla="*/ 348 h 421"/>
                <a:gd name="T14" fmla="*/ 80 w 117"/>
                <a:gd name="T15" fmla="*/ 382 h 421"/>
                <a:gd name="T16" fmla="*/ 66 w 117"/>
                <a:gd name="T17" fmla="*/ 410 h 421"/>
                <a:gd name="T18" fmla="*/ 62 w 117"/>
                <a:gd name="T19" fmla="*/ 416 h 421"/>
                <a:gd name="T20" fmla="*/ 57 w 117"/>
                <a:gd name="T21" fmla="*/ 419 h 421"/>
                <a:gd name="T22" fmla="*/ 52 w 117"/>
                <a:gd name="T23" fmla="*/ 421 h 421"/>
                <a:gd name="T24" fmla="*/ 46 w 117"/>
                <a:gd name="T25" fmla="*/ 421 h 421"/>
                <a:gd name="T26" fmla="*/ 41 w 117"/>
                <a:gd name="T27" fmla="*/ 419 h 421"/>
                <a:gd name="T28" fmla="*/ 36 w 117"/>
                <a:gd name="T29" fmla="*/ 416 h 421"/>
                <a:gd name="T30" fmla="*/ 32 w 117"/>
                <a:gd name="T31" fmla="*/ 413 h 421"/>
                <a:gd name="T32" fmla="*/ 26 w 117"/>
                <a:gd name="T33" fmla="*/ 410 h 421"/>
                <a:gd name="T34" fmla="*/ 18 w 117"/>
                <a:gd name="T35" fmla="*/ 393 h 421"/>
                <a:gd name="T36" fmla="*/ 12 w 117"/>
                <a:gd name="T37" fmla="*/ 373 h 421"/>
                <a:gd name="T38" fmla="*/ 6 w 117"/>
                <a:gd name="T39" fmla="*/ 351 h 421"/>
                <a:gd name="T40" fmla="*/ 2 w 117"/>
                <a:gd name="T41" fmla="*/ 328 h 421"/>
                <a:gd name="T42" fmla="*/ 0 w 117"/>
                <a:gd name="T43" fmla="*/ 283 h 421"/>
                <a:gd name="T44" fmla="*/ 1 w 117"/>
                <a:gd name="T45" fmla="*/ 241 h 421"/>
                <a:gd name="T46" fmla="*/ 3 w 117"/>
                <a:gd name="T47" fmla="*/ 198 h 421"/>
                <a:gd name="T48" fmla="*/ 8 w 117"/>
                <a:gd name="T49" fmla="*/ 156 h 421"/>
                <a:gd name="T50" fmla="*/ 16 w 117"/>
                <a:gd name="T51" fmla="*/ 116 h 421"/>
                <a:gd name="T52" fmla="*/ 25 w 117"/>
                <a:gd name="T53" fmla="*/ 82 h 421"/>
                <a:gd name="T54" fmla="*/ 36 w 117"/>
                <a:gd name="T55" fmla="*/ 48 h 421"/>
                <a:gd name="T56" fmla="*/ 50 w 117"/>
                <a:gd name="T57" fmla="*/ 20 h 421"/>
                <a:gd name="T58" fmla="*/ 54 w 117"/>
                <a:gd name="T59" fmla="*/ 17 h 421"/>
                <a:gd name="T60" fmla="*/ 58 w 117"/>
                <a:gd name="T61" fmla="*/ 12 h 421"/>
                <a:gd name="T62" fmla="*/ 62 w 117"/>
                <a:gd name="T63" fmla="*/ 9 h 421"/>
                <a:gd name="T64" fmla="*/ 66 w 117"/>
                <a:gd name="T65" fmla="*/ 3 h 421"/>
                <a:gd name="T66" fmla="*/ 71 w 117"/>
                <a:gd name="T67" fmla="*/ 0 h 421"/>
                <a:gd name="T68" fmla="*/ 76 w 117"/>
                <a:gd name="T69" fmla="*/ 0 h 421"/>
                <a:gd name="T70" fmla="*/ 80 w 117"/>
                <a:gd name="T71" fmla="*/ 3 h 421"/>
                <a:gd name="T72" fmla="*/ 84 w 117"/>
                <a:gd name="T73" fmla="*/ 9 h 421"/>
                <a:gd name="T74" fmla="*/ 94 w 117"/>
                <a:gd name="T75" fmla="*/ 26 h 421"/>
                <a:gd name="T76" fmla="*/ 102 w 117"/>
                <a:gd name="T77" fmla="*/ 48 h 421"/>
                <a:gd name="T78" fmla="*/ 110 w 117"/>
                <a:gd name="T79" fmla="*/ 74 h 421"/>
                <a:gd name="T80" fmla="*/ 115 w 117"/>
                <a:gd name="T8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421">
                  <a:moveTo>
                    <a:pt x="115" y="99"/>
                  </a:moveTo>
                  <a:lnTo>
                    <a:pt x="117" y="144"/>
                  </a:lnTo>
                  <a:lnTo>
                    <a:pt x="116" y="190"/>
                  </a:lnTo>
                  <a:lnTo>
                    <a:pt x="113" y="232"/>
                  </a:lnTo>
                  <a:lnTo>
                    <a:pt x="109" y="274"/>
                  </a:lnTo>
                  <a:lnTo>
                    <a:pt x="101" y="314"/>
                  </a:lnTo>
                  <a:lnTo>
                    <a:pt x="92" y="348"/>
                  </a:lnTo>
                  <a:lnTo>
                    <a:pt x="80" y="382"/>
                  </a:lnTo>
                  <a:lnTo>
                    <a:pt x="66" y="410"/>
                  </a:lnTo>
                  <a:lnTo>
                    <a:pt x="62" y="416"/>
                  </a:lnTo>
                  <a:lnTo>
                    <a:pt x="57" y="419"/>
                  </a:lnTo>
                  <a:lnTo>
                    <a:pt x="52" y="421"/>
                  </a:lnTo>
                  <a:lnTo>
                    <a:pt x="46" y="421"/>
                  </a:lnTo>
                  <a:lnTo>
                    <a:pt x="41" y="419"/>
                  </a:lnTo>
                  <a:lnTo>
                    <a:pt x="36" y="416"/>
                  </a:lnTo>
                  <a:lnTo>
                    <a:pt x="32" y="413"/>
                  </a:lnTo>
                  <a:lnTo>
                    <a:pt x="26" y="410"/>
                  </a:lnTo>
                  <a:lnTo>
                    <a:pt x="18" y="393"/>
                  </a:lnTo>
                  <a:lnTo>
                    <a:pt x="12" y="373"/>
                  </a:lnTo>
                  <a:lnTo>
                    <a:pt x="6" y="351"/>
                  </a:lnTo>
                  <a:lnTo>
                    <a:pt x="2" y="328"/>
                  </a:lnTo>
                  <a:lnTo>
                    <a:pt x="0" y="283"/>
                  </a:lnTo>
                  <a:lnTo>
                    <a:pt x="1" y="241"/>
                  </a:lnTo>
                  <a:lnTo>
                    <a:pt x="3" y="198"/>
                  </a:lnTo>
                  <a:lnTo>
                    <a:pt x="8" y="156"/>
                  </a:lnTo>
                  <a:lnTo>
                    <a:pt x="16" y="116"/>
                  </a:lnTo>
                  <a:lnTo>
                    <a:pt x="25" y="82"/>
                  </a:lnTo>
                  <a:lnTo>
                    <a:pt x="36" y="48"/>
                  </a:lnTo>
                  <a:lnTo>
                    <a:pt x="50" y="20"/>
                  </a:lnTo>
                  <a:lnTo>
                    <a:pt x="54" y="17"/>
                  </a:lnTo>
                  <a:lnTo>
                    <a:pt x="58" y="12"/>
                  </a:lnTo>
                  <a:lnTo>
                    <a:pt x="62" y="9"/>
                  </a:lnTo>
                  <a:lnTo>
                    <a:pt x="66" y="3"/>
                  </a:lnTo>
                  <a:lnTo>
                    <a:pt x="71" y="0"/>
                  </a:lnTo>
                  <a:lnTo>
                    <a:pt x="76" y="0"/>
                  </a:lnTo>
                  <a:lnTo>
                    <a:pt x="80" y="3"/>
                  </a:lnTo>
                  <a:lnTo>
                    <a:pt x="84" y="9"/>
                  </a:lnTo>
                  <a:lnTo>
                    <a:pt x="94" y="26"/>
                  </a:lnTo>
                  <a:lnTo>
                    <a:pt x="102" y="48"/>
                  </a:lnTo>
                  <a:lnTo>
                    <a:pt x="110" y="74"/>
                  </a:lnTo>
                  <a:lnTo>
                    <a:pt x="115" y="9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7"/>
            <p:cNvSpPr>
              <a:spLocks/>
            </p:cNvSpPr>
            <p:nvPr/>
          </p:nvSpPr>
          <p:spPr bwMode="auto">
            <a:xfrm>
              <a:off x="8063388" y="6170848"/>
              <a:ext cx="103449" cy="106194"/>
            </a:xfrm>
            <a:custGeom>
              <a:avLst/>
              <a:gdLst>
                <a:gd name="T0" fmla="*/ 150 w 150"/>
                <a:gd name="T1" fmla="*/ 145 h 407"/>
                <a:gd name="T2" fmla="*/ 150 w 150"/>
                <a:gd name="T3" fmla="*/ 176 h 407"/>
                <a:gd name="T4" fmla="*/ 147 w 150"/>
                <a:gd name="T5" fmla="*/ 207 h 407"/>
                <a:gd name="T6" fmla="*/ 142 w 150"/>
                <a:gd name="T7" fmla="*/ 238 h 407"/>
                <a:gd name="T8" fmla="*/ 136 w 150"/>
                <a:gd name="T9" fmla="*/ 266 h 407"/>
                <a:gd name="T10" fmla="*/ 128 w 150"/>
                <a:gd name="T11" fmla="*/ 292 h 407"/>
                <a:gd name="T12" fmla="*/ 118 w 150"/>
                <a:gd name="T13" fmla="*/ 314 h 407"/>
                <a:gd name="T14" fmla="*/ 109 w 150"/>
                <a:gd name="T15" fmla="*/ 337 h 407"/>
                <a:gd name="T16" fmla="*/ 99 w 150"/>
                <a:gd name="T17" fmla="*/ 357 h 407"/>
                <a:gd name="T18" fmla="*/ 90 w 150"/>
                <a:gd name="T19" fmla="*/ 371 h 407"/>
                <a:gd name="T20" fmla="*/ 80 w 150"/>
                <a:gd name="T21" fmla="*/ 385 h 407"/>
                <a:gd name="T22" fmla="*/ 70 w 150"/>
                <a:gd name="T23" fmla="*/ 396 h 407"/>
                <a:gd name="T24" fmla="*/ 59 w 150"/>
                <a:gd name="T25" fmla="*/ 405 h 407"/>
                <a:gd name="T26" fmla="*/ 48 w 150"/>
                <a:gd name="T27" fmla="*/ 407 h 407"/>
                <a:gd name="T28" fmla="*/ 38 w 150"/>
                <a:gd name="T29" fmla="*/ 407 h 407"/>
                <a:gd name="T30" fmla="*/ 27 w 150"/>
                <a:gd name="T31" fmla="*/ 399 h 407"/>
                <a:gd name="T32" fmla="*/ 17 w 150"/>
                <a:gd name="T33" fmla="*/ 388 h 407"/>
                <a:gd name="T34" fmla="*/ 6 w 150"/>
                <a:gd name="T35" fmla="*/ 342 h 407"/>
                <a:gd name="T36" fmla="*/ 0 w 150"/>
                <a:gd name="T37" fmla="*/ 289 h 407"/>
                <a:gd name="T38" fmla="*/ 0 w 150"/>
                <a:gd name="T39" fmla="*/ 235 h 407"/>
                <a:gd name="T40" fmla="*/ 5 w 150"/>
                <a:gd name="T41" fmla="*/ 184 h 407"/>
                <a:gd name="T42" fmla="*/ 13 w 150"/>
                <a:gd name="T43" fmla="*/ 153 h 407"/>
                <a:gd name="T44" fmla="*/ 22 w 150"/>
                <a:gd name="T45" fmla="*/ 125 h 407"/>
                <a:gd name="T46" fmla="*/ 33 w 150"/>
                <a:gd name="T47" fmla="*/ 102 h 407"/>
                <a:gd name="T48" fmla="*/ 43 w 150"/>
                <a:gd name="T49" fmla="*/ 80 h 407"/>
                <a:gd name="T50" fmla="*/ 55 w 150"/>
                <a:gd name="T51" fmla="*/ 60 h 407"/>
                <a:gd name="T52" fmla="*/ 66 w 150"/>
                <a:gd name="T53" fmla="*/ 40 h 407"/>
                <a:gd name="T54" fmla="*/ 78 w 150"/>
                <a:gd name="T55" fmla="*/ 20 h 407"/>
                <a:gd name="T56" fmla="*/ 89 w 150"/>
                <a:gd name="T57" fmla="*/ 0 h 407"/>
                <a:gd name="T58" fmla="*/ 98 w 150"/>
                <a:gd name="T59" fmla="*/ 6 h 407"/>
                <a:gd name="T60" fmla="*/ 108 w 150"/>
                <a:gd name="T61" fmla="*/ 20 h 407"/>
                <a:gd name="T62" fmla="*/ 117 w 150"/>
                <a:gd name="T63" fmla="*/ 34 h 407"/>
                <a:gd name="T64" fmla="*/ 126 w 150"/>
                <a:gd name="T65" fmla="*/ 54 h 407"/>
                <a:gd name="T66" fmla="*/ 133 w 150"/>
                <a:gd name="T67" fmla="*/ 74 h 407"/>
                <a:gd name="T68" fmla="*/ 139 w 150"/>
                <a:gd name="T69" fmla="*/ 97 h 407"/>
                <a:gd name="T70" fmla="*/ 146 w 150"/>
                <a:gd name="T71" fmla="*/ 122 h 407"/>
                <a:gd name="T72" fmla="*/ 150 w 150"/>
                <a:gd name="T73" fmla="*/ 14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407">
                  <a:moveTo>
                    <a:pt x="150" y="145"/>
                  </a:moveTo>
                  <a:lnTo>
                    <a:pt x="150" y="176"/>
                  </a:lnTo>
                  <a:lnTo>
                    <a:pt x="147" y="207"/>
                  </a:lnTo>
                  <a:lnTo>
                    <a:pt x="142" y="238"/>
                  </a:lnTo>
                  <a:lnTo>
                    <a:pt x="136" y="266"/>
                  </a:lnTo>
                  <a:lnTo>
                    <a:pt x="128" y="292"/>
                  </a:lnTo>
                  <a:lnTo>
                    <a:pt x="118" y="314"/>
                  </a:lnTo>
                  <a:lnTo>
                    <a:pt x="109" y="337"/>
                  </a:lnTo>
                  <a:lnTo>
                    <a:pt x="99" y="357"/>
                  </a:lnTo>
                  <a:lnTo>
                    <a:pt x="90" y="371"/>
                  </a:lnTo>
                  <a:lnTo>
                    <a:pt x="80" y="385"/>
                  </a:lnTo>
                  <a:lnTo>
                    <a:pt x="70" y="396"/>
                  </a:lnTo>
                  <a:lnTo>
                    <a:pt x="59" y="405"/>
                  </a:lnTo>
                  <a:lnTo>
                    <a:pt x="48" y="407"/>
                  </a:lnTo>
                  <a:lnTo>
                    <a:pt x="38" y="407"/>
                  </a:lnTo>
                  <a:lnTo>
                    <a:pt x="27" y="399"/>
                  </a:lnTo>
                  <a:lnTo>
                    <a:pt x="17" y="388"/>
                  </a:lnTo>
                  <a:lnTo>
                    <a:pt x="6" y="342"/>
                  </a:lnTo>
                  <a:lnTo>
                    <a:pt x="0" y="289"/>
                  </a:lnTo>
                  <a:lnTo>
                    <a:pt x="0" y="235"/>
                  </a:lnTo>
                  <a:lnTo>
                    <a:pt x="5" y="184"/>
                  </a:lnTo>
                  <a:lnTo>
                    <a:pt x="13" y="153"/>
                  </a:lnTo>
                  <a:lnTo>
                    <a:pt x="22" y="125"/>
                  </a:lnTo>
                  <a:lnTo>
                    <a:pt x="33" y="102"/>
                  </a:lnTo>
                  <a:lnTo>
                    <a:pt x="43" y="80"/>
                  </a:lnTo>
                  <a:lnTo>
                    <a:pt x="55" y="60"/>
                  </a:lnTo>
                  <a:lnTo>
                    <a:pt x="66" y="40"/>
                  </a:lnTo>
                  <a:lnTo>
                    <a:pt x="78" y="20"/>
                  </a:lnTo>
                  <a:lnTo>
                    <a:pt x="89" y="0"/>
                  </a:lnTo>
                  <a:lnTo>
                    <a:pt x="98" y="6"/>
                  </a:lnTo>
                  <a:lnTo>
                    <a:pt x="108" y="20"/>
                  </a:lnTo>
                  <a:lnTo>
                    <a:pt x="117" y="34"/>
                  </a:lnTo>
                  <a:lnTo>
                    <a:pt x="126" y="54"/>
                  </a:lnTo>
                  <a:lnTo>
                    <a:pt x="133" y="74"/>
                  </a:lnTo>
                  <a:lnTo>
                    <a:pt x="139" y="97"/>
                  </a:lnTo>
                  <a:lnTo>
                    <a:pt x="146" y="122"/>
                  </a:lnTo>
                  <a:lnTo>
                    <a:pt x="150" y="14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18"/>
            <p:cNvSpPr>
              <a:spLocks/>
            </p:cNvSpPr>
            <p:nvPr/>
          </p:nvSpPr>
          <p:spPr bwMode="auto">
            <a:xfrm>
              <a:off x="7882352" y="6255907"/>
              <a:ext cx="187501" cy="194646"/>
            </a:xfrm>
            <a:custGeom>
              <a:avLst/>
              <a:gdLst>
                <a:gd name="T0" fmla="*/ 256 w 262"/>
                <a:gd name="T1" fmla="*/ 234 h 746"/>
                <a:gd name="T2" fmla="*/ 262 w 262"/>
                <a:gd name="T3" fmla="*/ 271 h 746"/>
                <a:gd name="T4" fmla="*/ 262 w 262"/>
                <a:gd name="T5" fmla="*/ 308 h 746"/>
                <a:gd name="T6" fmla="*/ 259 w 262"/>
                <a:gd name="T7" fmla="*/ 342 h 746"/>
                <a:gd name="T8" fmla="*/ 254 w 262"/>
                <a:gd name="T9" fmla="*/ 375 h 746"/>
                <a:gd name="T10" fmla="*/ 248 w 262"/>
                <a:gd name="T11" fmla="*/ 407 h 746"/>
                <a:gd name="T12" fmla="*/ 240 w 262"/>
                <a:gd name="T13" fmla="*/ 440 h 746"/>
                <a:gd name="T14" fmla="*/ 234 w 262"/>
                <a:gd name="T15" fmla="*/ 472 h 746"/>
                <a:gd name="T16" fmla="*/ 228 w 262"/>
                <a:gd name="T17" fmla="*/ 503 h 746"/>
                <a:gd name="T18" fmla="*/ 225 w 262"/>
                <a:gd name="T19" fmla="*/ 537 h 746"/>
                <a:gd name="T20" fmla="*/ 221 w 262"/>
                <a:gd name="T21" fmla="*/ 570 h 746"/>
                <a:gd name="T22" fmla="*/ 219 w 262"/>
                <a:gd name="T23" fmla="*/ 607 h 746"/>
                <a:gd name="T24" fmla="*/ 216 w 262"/>
                <a:gd name="T25" fmla="*/ 641 h 746"/>
                <a:gd name="T26" fmla="*/ 211 w 262"/>
                <a:gd name="T27" fmla="*/ 672 h 746"/>
                <a:gd name="T28" fmla="*/ 205 w 262"/>
                <a:gd name="T29" fmla="*/ 703 h 746"/>
                <a:gd name="T30" fmla="*/ 196 w 262"/>
                <a:gd name="T31" fmla="*/ 726 h 746"/>
                <a:gd name="T32" fmla="*/ 184 w 262"/>
                <a:gd name="T33" fmla="*/ 746 h 746"/>
                <a:gd name="T34" fmla="*/ 168 w 262"/>
                <a:gd name="T35" fmla="*/ 743 h 746"/>
                <a:gd name="T36" fmla="*/ 152 w 262"/>
                <a:gd name="T37" fmla="*/ 734 h 746"/>
                <a:gd name="T38" fmla="*/ 137 w 262"/>
                <a:gd name="T39" fmla="*/ 717 h 746"/>
                <a:gd name="T40" fmla="*/ 123 w 262"/>
                <a:gd name="T41" fmla="*/ 695 h 746"/>
                <a:gd name="T42" fmla="*/ 109 w 262"/>
                <a:gd name="T43" fmla="*/ 667 h 746"/>
                <a:gd name="T44" fmla="*/ 96 w 262"/>
                <a:gd name="T45" fmla="*/ 638 h 746"/>
                <a:gd name="T46" fmla="*/ 83 w 262"/>
                <a:gd name="T47" fmla="*/ 607 h 746"/>
                <a:gd name="T48" fmla="*/ 70 w 262"/>
                <a:gd name="T49" fmla="*/ 573 h 746"/>
                <a:gd name="T50" fmla="*/ 56 w 262"/>
                <a:gd name="T51" fmla="*/ 525 h 746"/>
                <a:gd name="T52" fmla="*/ 42 w 262"/>
                <a:gd name="T53" fmla="*/ 477 h 746"/>
                <a:gd name="T54" fmla="*/ 28 w 262"/>
                <a:gd name="T55" fmla="*/ 429 h 746"/>
                <a:gd name="T56" fmla="*/ 16 w 262"/>
                <a:gd name="T57" fmla="*/ 375 h 746"/>
                <a:gd name="T58" fmla="*/ 8 w 262"/>
                <a:gd name="T59" fmla="*/ 325 h 746"/>
                <a:gd name="T60" fmla="*/ 2 w 262"/>
                <a:gd name="T61" fmla="*/ 268 h 746"/>
                <a:gd name="T62" fmla="*/ 0 w 262"/>
                <a:gd name="T63" fmla="*/ 209 h 746"/>
                <a:gd name="T64" fmla="*/ 3 w 262"/>
                <a:gd name="T65" fmla="*/ 146 h 746"/>
                <a:gd name="T66" fmla="*/ 14 w 262"/>
                <a:gd name="T67" fmla="*/ 113 h 746"/>
                <a:gd name="T68" fmla="*/ 28 w 262"/>
                <a:gd name="T69" fmla="*/ 79 h 746"/>
                <a:gd name="T70" fmla="*/ 42 w 262"/>
                <a:gd name="T71" fmla="*/ 50 h 746"/>
                <a:gd name="T72" fmla="*/ 57 w 262"/>
                <a:gd name="T73" fmla="*/ 28 h 746"/>
                <a:gd name="T74" fmla="*/ 72 w 262"/>
                <a:gd name="T75" fmla="*/ 11 h 746"/>
                <a:gd name="T76" fmla="*/ 88 w 262"/>
                <a:gd name="T77" fmla="*/ 2 h 746"/>
                <a:gd name="T78" fmla="*/ 106 w 262"/>
                <a:gd name="T79" fmla="*/ 0 h 746"/>
                <a:gd name="T80" fmla="*/ 124 w 262"/>
                <a:gd name="T81" fmla="*/ 11 h 746"/>
                <a:gd name="T82" fmla="*/ 142 w 262"/>
                <a:gd name="T83" fmla="*/ 25 h 746"/>
                <a:gd name="T84" fmla="*/ 161 w 262"/>
                <a:gd name="T85" fmla="*/ 42 h 746"/>
                <a:gd name="T86" fmla="*/ 179 w 262"/>
                <a:gd name="T87" fmla="*/ 65 h 746"/>
                <a:gd name="T88" fmla="*/ 197 w 262"/>
                <a:gd name="T89" fmla="*/ 87 h 746"/>
                <a:gd name="T90" fmla="*/ 214 w 262"/>
                <a:gd name="T91" fmla="*/ 118 h 746"/>
                <a:gd name="T92" fmla="*/ 230 w 262"/>
                <a:gd name="T93" fmla="*/ 149 h 746"/>
                <a:gd name="T94" fmla="*/ 244 w 262"/>
                <a:gd name="T95" fmla="*/ 189 h 746"/>
                <a:gd name="T96" fmla="*/ 256 w 262"/>
                <a:gd name="T97" fmla="*/ 2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 h="746">
                  <a:moveTo>
                    <a:pt x="256" y="234"/>
                  </a:moveTo>
                  <a:lnTo>
                    <a:pt x="262" y="271"/>
                  </a:lnTo>
                  <a:lnTo>
                    <a:pt x="262" y="308"/>
                  </a:lnTo>
                  <a:lnTo>
                    <a:pt x="259" y="342"/>
                  </a:lnTo>
                  <a:lnTo>
                    <a:pt x="254" y="375"/>
                  </a:lnTo>
                  <a:lnTo>
                    <a:pt x="248" y="407"/>
                  </a:lnTo>
                  <a:lnTo>
                    <a:pt x="240" y="440"/>
                  </a:lnTo>
                  <a:lnTo>
                    <a:pt x="234" y="472"/>
                  </a:lnTo>
                  <a:lnTo>
                    <a:pt x="228" y="503"/>
                  </a:lnTo>
                  <a:lnTo>
                    <a:pt x="225" y="537"/>
                  </a:lnTo>
                  <a:lnTo>
                    <a:pt x="221" y="570"/>
                  </a:lnTo>
                  <a:lnTo>
                    <a:pt x="219" y="607"/>
                  </a:lnTo>
                  <a:lnTo>
                    <a:pt x="216" y="641"/>
                  </a:lnTo>
                  <a:lnTo>
                    <a:pt x="211" y="672"/>
                  </a:lnTo>
                  <a:lnTo>
                    <a:pt x="205" y="703"/>
                  </a:lnTo>
                  <a:lnTo>
                    <a:pt x="196" y="726"/>
                  </a:lnTo>
                  <a:lnTo>
                    <a:pt x="184" y="746"/>
                  </a:lnTo>
                  <a:lnTo>
                    <a:pt x="168" y="743"/>
                  </a:lnTo>
                  <a:lnTo>
                    <a:pt x="152" y="734"/>
                  </a:lnTo>
                  <a:lnTo>
                    <a:pt x="137" y="717"/>
                  </a:lnTo>
                  <a:lnTo>
                    <a:pt x="123" y="695"/>
                  </a:lnTo>
                  <a:lnTo>
                    <a:pt x="109" y="667"/>
                  </a:lnTo>
                  <a:lnTo>
                    <a:pt x="96" y="638"/>
                  </a:lnTo>
                  <a:lnTo>
                    <a:pt x="83" y="607"/>
                  </a:lnTo>
                  <a:lnTo>
                    <a:pt x="70" y="573"/>
                  </a:lnTo>
                  <a:lnTo>
                    <a:pt x="56" y="525"/>
                  </a:lnTo>
                  <a:lnTo>
                    <a:pt x="42" y="477"/>
                  </a:lnTo>
                  <a:lnTo>
                    <a:pt x="28" y="429"/>
                  </a:lnTo>
                  <a:lnTo>
                    <a:pt x="16" y="375"/>
                  </a:lnTo>
                  <a:lnTo>
                    <a:pt x="8" y="325"/>
                  </a:lnTo>
                  <a:lnTo>
                    <a:pt x="2" y="268"/>
                  </a:lnTo>
                  <a:lnTo>
                    <a:pt x="0" y="209"/>
                  </a:lnTo>
                  <a:lnTo>
                    <a:pt x="3" y="146"/>
                  </a:lnTo>
                  <a:lnTo>
                    <a:pt x="14" y="113"/>
                  </a:lnTo>
                  <a:lnTo>
                    <a:pt x="28" y="79"/>
                  </a:lnTo>
                  <a:lnTo>
                    <a:pt x="42" y="50"/>
                  </a:lnTo>
                  <a:lnTo>
                    <a:pt x="57" y="28"/>
                  </a:lnTo>
                  <a:lnTo>
                    <a:pt x="72" y="11"/>
                  </a:lnTo>
                  <a:lnTo>
                    <a:pt x="88" y="2"/>
                  </a:lnTo>
                  <a:lnTo>
                    <a:pt x="106" y="0"/>
                  </a:lnTo>
                  <a:lnTo>
                    <a:pt x="124" y="11"/>
                  </a:lnTo>
                  <a:lnTo>
                    <a:pt x="142" y="25"/>
                  </a:lnTo>
                  <a:lnTo>
                    <a:pt x="161" y="42"/>
                  </a:lnTo>
                  <a:lnTo>
                    <a:pt x="179" y="65"/>
                  </a:lnTo>
                  <a:lnTo>
                    <a:pt x="197" y="87"/>
                  </a:lnTo>
                  <a:lnTo>
                    <a:pt x="214" y="118"/>
                  </a:lnTo>
                  <a:lnTo>
                    <a:pt x="230" y="149"/>
                  </a:lnTo>
                  <a:lnTo>
                    <a:pt x="244" y="189"/>
                  </a:lnTo>
                  <a:lnTo>
                    <a:pt x="256" y="234"/>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19"/>
            <p:cNvSpPr>
              <a:spLocks/>
            </p:cNvSpPr>
            <p:nvPr/>
          </p:nvSpPr>
          <p:spPr bwMode="auto">
            <a:xfrm>
              <a:off x="8095715" y="6266083"/>
              <a:ext cx="129311" cy="98888"/>
            </a:xfrm>
            <a:custGeom>
              <a:avLst/>
              <a:gdLst>
                <a:gd name="T0" fmla="*/ 159 w 175"/>
                <a:gd name="T1" fmla="*/ 28 h 379"/>
                <a:gd name="T2" fmla="*/ 170 w 175"/>
                <a:gd name="T3" fmla="*/ 68 h 379"/>
                <a:gd name="T4" fmla="*/ 175 w 175"/>
                <a:gd name="T5" fmla="*/ 113 h 379"/>
                <a:gd name="T6" fmla="*/ 175 w 175"/>
                <a:gd name="T7" fmla="*/ 164 h 379"/>
                <a:gd name="T8" fmla="*/ 173 w 175"/>
                <a:gd name="T9" fmla="*/ 212 h 379"/>
                <a:gd name="T10" fmla="*/ 169 w 175"/>
                <a:gd name="T11" fmla="*/ 240 h 379"/>
                <a:gd name="T12" fmla="*/ 163 w 175"/>
                <a:gd name="T13" fmla="*/ 266 h 379"/>
                <a:gd name="T14" fmla="*/ 157 w 175"/>
                <a:gd name="T15" fmla="*/ 291 h 379"/>
                <a:gd name="T16" fmla="*/ 149 w 175"/>
                <a:gd name="T17" fmla="*/ 311 h 379"/>
                <a:gd name="T18" fmla="*/ 140 w 175"/>
                <a:gd name="T19" fmla="*/ 331 h 379"/>
                <a:gd name="T20" fmla="*/ 131 w 175"/>
                <a:gd name="T21" fmla="*/ 348 h 379"/>
                <a:gd name="T22" fmla="*/ 120 w 175"/>
                <a:gd name="T23" fmla="*/ 362 h 379"/>
                <a:gd name="T24" fmla="*/ 110 w 175"/>
                <a:gd name="T25" fmla="*/ 370 h 379"/>
                <a:gd name="T26" fmla="*/ 98 w 175"/>
                <a:gd name="T27" fmla="*/ 376 h 379"/>
                <a:gd name="T28" fmla="*/ 85 w 175"/>
                <a:gd name="T29" fmla="*/ 379 h 379"/>
                <a:gd name="T30" fmla="*/ 74 w 175"/>
                <a:gd name="T31" fmla="*/ 376 h 379"/>
                <a:gd name="T32" fmla="*/ 62 w 175"/>
                <a:gd name="T33" fmla="*/ 373 h 379"/>
                <a:gd name="T34" fmla="*/ 50 w 175"/>
                <a:gd name="T35" fmla="*/ 365 h 379"/>
                <a:gd name="T36" fmla="*/ 39 w 175"/>
                <a:gd name="T37" fmla="*/ 353 h 379"/>
                <a:gd name="T38" fmla="*/ 28 w 175"/>
                <a:gd name="T39" fmla="*/ 339 h 379"/>
                <a:gd name="T40" fmla="*/ 19 w 175"/>
                <a:gd name="T41" fmla="*/ 322 h 379"/>
                <a:gd name="T42" fmla="*/ 9 w 175"/>
                <a:gd name="T43" fmla="*/ 291 h 379"/>
                <a:gd name="T44" fmla="*/ 3 w 175"/>
                <a:gd name="T45" fmla="*/ 257 h 379"/>
                <a:gd name="T46" fmla="*/ 0 w 175"/>
                <a:gd name="T47" fmla="*/ 218 h 379"/>
                <a:gd name="T48" fmla="*/ 2 w 175"/>
                <a:gd name="T49" fmla="*/ 175 h 379"/>
                <a:gd name="T50" fmla="*/ 10 w 175"/>
                <a:gd name="T51" fmla="*/ 130 h 379"/>
                <a:gd name="T52" fmla="*/ 22 w 175"/>
                <a:gd name="T53" fmla="*/ 96 h 379"/>
                <a:gd name="T54" fmla="*/ 36 w 175"/>
                <a:gd name="T55" fmla="*/ 71 h 379"/>
                <a:gd name="T56" fmla="*/ 50 w 175"/>
                <a:gd name="T57" fmla="*/ 48 h 379"/>
                <a:gd name="T58" fmla="*/ 67 w 175"/>
                <a:gd name="T59" fmla="*/ 31 h 379"/>
                <a:gd name="T60" fmla="*/ 83 w 175"/>
                <a:gd name="T61" fmla="*/ 20 h 379"/>
                <a:gd name="T62" fmla="*/ 100 w 175"/>
                <a:gd name="T63" fmla="*/ 9 h 379"/>
                <a:gd name="T64" fmla="*/ 117 w 175"/>
                <a:gd name="T65" fmla="*/ 0 h 379"/>
                <a:gd name="T66" fmla="*/ 123 w 175"/>
                <a:gd name="T67" fmla="*/ 0 h 379"/>
                <a:gd name="T68" fmla="*/ 129 w 175"/>
                <a:gd name="T69" fmla="*/ 0 h 379"/>
                <a:gd name="T70" fmla="*/ 134 w 175"/>
                <a:gd name="T71" fmla="*/ 0 h 379"/>
                <a:gd name="T72" fmla="*/ 140 w 175"/>
                <a:gd name="T73" fmla="*/ 3 h 379"/>
                <a:gd name="T74" fmla="*/ 144 w 175"/>
                <a:gd name="T75" fmla="*/ 6 h 379"/>
                <a:gd name="T76" fmla="*/ 150 w 175"/>
                <a:gd name="T77" fmla="*/ 11 h 379"/>
                <a:gd name="T78" fmla="*/ 155 w 175"/>
                <a:gd name="T79" fmla="*/ 20 h 379"/>
                <a:gd name="T80" fmla="*/ 159 w 175"/>
                <a:gd name="T81" fmla="*/ 2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379">
                  <a:moveTo>
                    <a:pt x="159" y="28"/>
                  </a:moveTo>
                  <a:lnTo>
                    <a:pt x="170" y="68"/>
                  </a:lnTo>
                  <a:lnTo>
                    <a:pt x="175" y="113"/>
                  </a:lnTo>
                  <a:lnTo>
                    <a:pt x="175" y="164"/>
                  </a:lnTo>
                  <a:lnTo>
                    <a:pt x="173" y="212"/>
                  </a:lnTo>
                  <a:lnTo>
                    <a:pt x="169" y="240"/>
                  </a:lnTo>
                  <a:lnTo>
                    <a:pt x="163" y="266"/>
                  </a:lnTo>
                  <a:lnTo>
                    <a:pt x="157" y="291"/>
                  </a:lnTo>
                  <a:lnTo>
                    <a:pt x="149" y="311"/>
                  </a:lnTo>
                  <a:lnTo>
                    <a:pt x="140" y="331"/>
                  </a:lnTo>
                  <a:lnTo>
                    <a:pt x="131" y="348"/>
                  </a:lnTo>
                  <a:lnTo>
                    <a:pt x="120" y="362"/>
                  </a:lnTo>
                  <a:lnTo>
                    <a:pt x="110" y="370"/>
                  </a:lnTo>
                  <a:lnTo>
                    <a:pt x="98" y="376"/>
                  </a:lnTo>
                  <a:lnTo>
                    <a:pt x="85" y="379"/>
                  </a:lnTo>
                  <a:lnTo>
                    <a:pt x="74" y="376"/>
                  </a:lnTo>
                  <a:lnTo>
                    <a:pt x="62" y="373"/>
                  </a:lnTo>
                  <a:lnTo>
                    <a:pt x="50" y="365"/>
                  </a:lnTo>
                  <a:lnTo>
                    <a:pt x="39" y="353"/>
                  </a:lnTo>
                  <a:lnTo>
                    <a:pt x="28" y="339"/>
                  </a:lnTo>
                  <a:lnTo>
                    <a:pt x="19" y="322"/>
                  </a:lnTo>
                  <a:lnTo>
                    <a:pt x="9" y="291"/>
                  </a:lnTo>
                  <a:lnTo>
                    <a:pt x="3" y="257"/>
                  </a:lnTo>
                  <a:lnTo>
                    <a:pt x="0" y="218"/>
                  </a:lnTo>
                  <a:lnTo>
                    <a:pt x="2" y="175"/>
                  </a:lnTo>
                  <a:lnTo>
                    <a:pt x="10" y="130"/>
                  </a:lnTo>
                  <a:lnTo>
                    <a:pt x="22" y="96"/>
                  </a:lnTo>
                  <a:lnTo>
                    <a:pt x="36" y="71"/>
                  </a:lnTo>
                  <a:lnTo>
                    <a:pt x="50" y="48"/>
                  </a:lnTo>
                  <a:lnTo>
                    <a:pt x="67" y="31"/>
                  </a:lnTo>
                  <a:lnTo>
                    <a:pt x="83" y="20"/>
                  </a:lnTo>
                  <a:lnTo>
                    <a:pt x="100" y="9"/>
                  </a:lnTo>
                  <a:lnTo>
                    <a:pt x="117" y="0"/>
                  </a:lnTo>
                  <a:lnTo>
                    <a:pt x="123" y="0"/>
                  </a:lnTo>
                  <a:lnTo>
                    <a:pt x="129" y="0"/>
                  </a:lnTo>
                  <a:lnTo>
                    <a:pt x="134" y="0"/>
                  </a:lnTo>
                  <a:lnTo>
                    <a:pt x="140" y="3"/>
                  </a:lnTo>
                  <a:lnTo>
                    <a:pt x="144" y="6"/>
                  </a:lnTo>
                  <a:lnTo>
                    <a:pt x="150" y="11"/>
                  </a:lnTo>
                  <a:lnTo>
                    <a:pt x="155" y="20"/>
                  </a:lnTo>
                  <a:lnTo>
                    <a:pt x="159" y="28"/>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20"/>
            <p:cNvSpPr>
              <a:spLocks/>
            </p:cNvSpPr>
            <p:nvPr/>
          </p:nvSpPr>
          <p:spPr bwMode="auto">
            <a:xfrm>
              <a:off x="8593564" y="6357665"/>
              <a:ext cx="122846" cy="113500"/>
            </a:xfrm>
            <a:custGeom>
              <a:avLst/>
              <a:gdLst>
                <a:gd name="T0" fmla="*/ 171 w 173"/>
                <a:gd name="T1" fmla="*/ 79 h 435"/>
                <a:gd name="T2" fmla="*/ 173 w 173"/>
                <a:gd name="T3" fmla="*/ 110 h 435"/>
                <a:gd name="T4" fmla="*/ 173 w 173"/>
                <a:gd name="T5" fmla="*/ 141 h 435"/>
                <a:gd name="T6" fmla="*/ 172 w 173"/>
                <a:gd name="T7" fmla="*/ 172 h 435"/>
                <a:gd name="T8" fmla="*/ 168 w 173"/>
                <a:gd name="T9" fmla="*/ 200 h 435"/>
                <a:gd name="T10" fmla="*/ 164 w 173"/>
                <a:gd name="T11" fmla="*/ 229 h 435"/>
                <a:gd name="T12" fmla="*/ 159 w 173"/>
                <a:gd name="T13" fmla="*/ 257 h 435"/>
                <a:gd name="T14" fmla="*/ 153 w 173"/>
                <a:gd name="T15" fmla="*/ 282 h 435"/>
                <a:gd name="T16" fmla="*/ 146 w 173"/>
                <a:gd name="T17" fmla="*/ 308 h 435"/>
                <a:gd name="T18" fmla="*/ 135 w 173"/>
                <a:gd name="T19" fmla="*/ 342 h 435"/>
                <a:gd name="T20" fmla="*/ 122 w 173"/>
                <a:gd name="T21" fmla="*/ 370 h 435"/>
                <a:gd name="T22" fmla="*/ 108 w 173"/>
                <a:gd name="T23" fmla="*/ 392 h 435"/>
                <a:gd name="T24" fmla="*/ 93 w 173"/>
                <a:gd name="T25" fmla="*/ 409 h 435"/>
                <a:gd name="T26" fmla="*/ 78 w 173"/>
                <a:gd name="T27" fmla="*/ 424 h 435"/>
                <a:gd name="T28" fmla="*/ 62 w 173"/>
                <a:gd name="T29" fmla="*/ 432 h 435"/>
                <a:gd name="T30" fmla="*/ 46 w 173"/>
                <a:gd name="T31" fmla="*/ 435 h 435"/>
                <a:gd name="T32" fmla="*/ 29 w 173"/>
                <a:gd name="T33" fmla="*/ 429 h 435"/>
                <a:gd name="T34" fmla="*/ 21 w 173"/>
                <a:gd name="T35" fmla="*/ 418 h 435"/>
                <a:gd name="T36" fmla="*/ 13 w 173"/>
                <a:gd name="T37" fmla="*/ 404 h 435"/>
                <a:gd name="T38" fmla="*/ 7 w 173"/>
                <a:gd name="T39" fmla="*/ 387 h 435"/>
                <a:gd name="T40" fmla="*/ 3 w 173"/>
                <a:gd name="T41" fmla="*/ 364 h 435"/>
                <a:gd name="T42" fmla="*/ 0 w 173"/>
                <a:gd name="T43" fmla="*/ 325 h 435"/>
                <a:gd name="T44" fmla="*/ 0 w 173"/>
                <a:gd name="T45" fmla="*/ 285 h 435"/>
                <a:gd name="T46" fmla="*/ 3 w 173"/>
                <a:gd name="T47" fmla="*/ 248 h 435"/>
                <a:gd name="T48" fmla="*/ 7 w 173"/>
                <a:gd name="T49" fmla="*/ 214 h 435"/>
                <a:gd name="T50" fmla="*/ 12 w 173"/>
                <a:gd name="T51" fmla="*/ 180 h 435"/>
                <a:gd name="T52" fmla="*/ 19 w 173"/>
                <a:gd name="T53" fmla="*/ 147 h 435"/>
                <a:gd name="T54" fmla="*/ 28 w 173"/>
                <a:gd name="T55" fmla="*/ 115 h 435"/>
                <a:gd name="T56" fmla="*/ 37 w 173"/>
                <a:gd name="T57" fmla="*/ 87 h 435"/>
                <a:gd name="T58" fmla="*/ 48 w 173"/>
                <a:gd name="T59" fmla="*/ 62 h 435"/>
                <a:gd name="T60" fmla="*/ 60 w 173"/>
                <a:gd name="T61" fmla="*/ 42 h 435"/>
                <a:gd name="T62" fmla="*/ 72 w 173"/>
                <a:gd name="T63" fmla="*/ 25 h 435"/>
                <a:gd name="T64" fmla="*/ 85 w 173"/>
                <a:gd name="T65" fmla="*/ 11 h 435"/>
                <a:gd name="T66" fmla="*/ 99 w 173"/>
                <a:gd name="T67" fmla="*/ 2 h 435"/>
                <a:gd name="T68" fmla="*/ 112 w 173"/>
                <a:gd name="T69" fmla="*/ 0 h 435"/>
                <a:gd name="T70" fmla="*/ 126 w 173"/>
                <a:gd name="T71" fmla="*/ 0 h 435"/>
                <a:gd name="T72" fmla="*/ 141 w 173"/>
                <a:gd name="T73" fmla="*/ 8 h 435"/>
                <a:gd name="T74" fmla="*/ 149 w 173"/>
                <a:gd name="T75" fmla="*/ 19 h 435"/>
                <a:gd name="T76" fmla="*/ 158 w 173"/>
                <a:gd name="T77" fmla="*/ 36 h 435"/>
                <a:gd name="T78" fmla="*/ 165 w 173"/>
                <a:gd name="T79" fmla="*/ 56 h 435"/>
                <a:gd name="T80" fmla="*/ 171 w 173"/>
                <a:gd name="T81" fmla="*/ 7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435">
                  <a:moveTo>
                    <a:pt x="171" y="79"/>
                  </a:moveTo>
                  <a:lnTo>
                    <a:pt x="173" y="110"/>
                  </a:lnTo>
                  <a:lnTo>
                    <a:pt x="173" y="141"/>
                  </a:lnTo>
                  <a:lnTo>
                    <a:pt x="172" y="172"/>
                  </a:lnTo>
                  <a:lnTo>
                    <a:pt x="168" y="200"/>
                  </a:lnTo>
                  <a:lnTo>
                    <a:pt x="164" y="229"/>
                  </a:lnTo>
                  <a:lnTo>
                    <a:pt x="159" y="257"/>
                  </a:lnTo>
                  <a:lnTo>
                    <a:pt x="153" y="282"/>
                  </a:lnTo>
                  <a:lnTo>
                    <a:pt x="146" y="308"/>
                  </a:lnTo>
                  <a:lnTo>
                    <a:pt x="135" y="342"/>
                  </a:lnTo>
                  <a:lnTo>
                    <a:pt x="122" y="370"/>
                  </a:lnTo>
                  <a:lnTo>
                    <a:pt x="108" y="392"/>
                  </a:lnTo>
                  <a:lnTo>
                    <a:pt x="93" y="409"/>
                  </a:lnTo>
                  <a:lnTo>
                    <a:pt x="78" y="424"/>
                  </a:lnTo>
                  <a:lnTo>
                    <a:pt x="62" y="432"/>
                  </a:lnTo>
                  <a:lnTo>
                    <a:pt x="46" y="435"/>
                  </a:lnTo>
                  <a:lnTo>
                    <a:pt x="29" y="429"/>
                  </a:lnTo>
                  <a:lnTo>
                    <a:pt x="21" y="418"/>
                  </a:lnTo>
                  <a:lnTo>
                    <a:pt x="13" y="404"/>
                  </a:lnTo>
                  <a:lnTo>
                    <a:pt x="7" y="387"/>
                  </a:lnTo>
                  <a:lnTo>
                    <a:pt x="3" y="364"/>
                  </a:lnTo>
                  <a:lnTo>
                    <a:pt x="0" y="325"/>
                  </a:lnTo>
                  <a:lnTo>
                    <a:pt x="0" y="285"/>
                  </a:lnTo>
                  <a:lnTo>
                    <a:pt x="3" y="248"/>
                  </a:lnTo>
                  <a:lnTo>
                    <a:pt x="7" y="214"/>
                  </a:lnTo>
                  <a:lnTo>
                    <a:pt x="12" y="180"/>
                  </a:lnTo>
                  <a:lnTo>
                    <a:pt x="19" y="147"/>
                  </a:lnTo>
                  <a:lnTo>
                    <a:pt x="28" y="115"/>
                  </a:lnTo>
                  <a:lnTo>
                    <a:pt x="37" y="87"/>
                  </a:lnTo>
                  <a:lnTo>
                    <a:pt x="48" y="62"/>
                  </a:lnTo>
                  <a:lnTo>
                    <a:pt x="60" y="42"/>
                  </a:lnTo>
                  <a:lnTo>
                    <a:pt x="72" y="25"/>
                  </a:lnTo>
                  <a:lnTo>
                    <a:pt x="85" y="11"/>
                  </a:lnTo>
                  <a:lnTo>
                    <a:pt x="99" y="2"/>
                  </a:lnTo>
                  <a:lnTo>
                    <a:pt x="112" y="0"/>
                  </a:lnTo>
                  <a:lnTo>
                    <a:pt x="126" y="0"/>
                  </a:lnTo>
                  <a:lnTo>
                    <a:pt x="141" y="8"/>
                  </a:lnTo>
                  <a:lnTo>
                    <a:pt x="149" y="19"/>
                  </a:lnTo>
                  <a:lnTo>
                    <a:pt x="158" y="36"/>
                  </a:lnTo>
                  <a:lnTo>
                    <a:pt x="165" y="56"/>
                  </a:lnTo>
                  <a:lnTo>
                    <a:pt x="171" y="79"/>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21"/>
            <p:cNvSpPr>
              <a:spLocks/>
            </p:cNvSpPr>
            <p:nvPr/>
          </p:nvSpPr>
          <p:spPr bwMode="auto">
            <a:xfrm>
              <a:off x="8063388" y="6378278"/>
              <a:ext cx="109915" cy="81668"/>
            </a:xfrm>
            <a:custGeom>
              <a:avLst/>
              <a:gdLst>
                <a:gd name="T0" fmla="*/ 144 w 152"/>
                <a:gd name="T1" fmla="*/ 62 h 313"/>
                <a:gd name="T2" fmla="*/ 151 w 152"/>
                <a:gd name="T3" fmla="*/ 110 h 313"/>
                <a:gd name="T4" fmla="*/ 152 w 152"/>
                <a:gd name="T5" fmla="*/ 164 h 313"/>
                <a:gd name="T6" fmla="*/ 148 w 152"/>
                <a:gd name="T7" fmla="*/ 217 h 313"/>
                <a:gd name="T8" fmla="*/ 141 w 152"/>
                <a:gd name="T9" fmla="*/ 265 h 313"/>
                <a:gd name="T10" fmla="*/ 131 w 152"/>
                <a:gd name="T11" fmla="*/ 288 h 313"/>
                <a:gd name="T12" fmla="*/ 120 w 152"/>
                <a:gd name="T13" fmla="*/ 302 h 313"/>
                <a:gd name="T14" fmla="*/ 108 w 152"/>
                <a:gd name="T15" fmla="*/ 311 h 313"/>
                <a:gd name="T16" fmla="*/ 95 w 152"/>
                <a:gd name="T17" fmla="*/ 313 h 313"/>
                <a:gd name="T18" fmla="*/ 83 w 152"/>
                <a:gd name="T19" fmla="*/ 313 h 313"/>
                <a:gd name="T20" fmla="*/ 70 w 152"/>
                <a:gd name="T21" fmla="*/ 311 h 313"/>
                <a:gd name="T22" fmla="*/ 58 w 152"/>
                <a:gd name="T23" fmla="*/ 302 h 313"/>
                <a:gd name="T24" fmla="*/ 47 w 152"/>
                <a:gd name="T25" fmla="*/ 294 h 313"/>
                <a:gd name="T26" fmla="*/ 38 w 152"/>
                <a:gd name="T27" fmla="*/ 280 h 313"/>
                <a:gd name="T28" fmla="*/ 30 w 152"/>
                <a:gd name="T29" fmla="*/ 265 h 313"/>
                <a:gd name="T30" fmla="*/ 22 w 152"/>
                <a:gd name="T31" fmla="*/ 246 h 313"/>
                <a:gd name="T32" fmla="*/ 16 w 152"/>
                <a:gd name="T33" fmla="*/ 226 h 313"/>
                <a:gd name="T34" fmla="*/ 11 w 152"/>
                <a:gd name="T35" fmla="*/ 203 h 313"/>
                <a:gd name="T36" fmla="*/ 5 w 152"/>
                <a:gd name="T37" fmla="*/ 181 h 313"/>
                <a:gd name="T38" fmla="*/ 2 w 152"/>
                <a:gd name="T39" fmla="*/ 158 h 313"/>
                <a:gd name="T40" fmla="*/ 0 w 152"/>
                <a:gd name="T41" fmla="*/ 133 h 313"/>
                <a:gd name="T42" fmla="*/ 1 w 152"/>
                <a:gd name="T43" fmla="*/ 104 h 313"/>
                <a:gd name="T44" fmla="*/ 4 w 152"/>
                <a:gd name="T45" fmla="*/ 79 h 313"/>
                <a:gd name="T46" fmla="*/ 8 w 152"/>
                <a:gd name="T47" fmla="*/ 56 h 313"/>
                <a:gd name="T48" fmla="*/ 14 w 152"/>
                <a:gd name="T49" fmla="*/ 36 h 313"/>
                <a:gd name="T50" fmla="*/ 29 w 152"/>
                <a:gd name="T51" fmla="*/ 17 h 313"/>
                <a:gd name="T52" fmla="*/ 46 w 152"/>
                <a:gd name="T53" fmla="*/ 5 h 313"/>
                <a:gd name="T54" fmla="*/ 63 w 152"/>
                <a:gd name="T55" fmla="*/ 0 h 313"/>
                <a:gd name="T56" fmla="*/ 80 w 152"/>
                <a:gd name="T57" fmla="*/ 3 h 313"/>
                <a:gd name="T58" fmla="*/ 97 w 152"/>
                <a:gd name="T59" fmla="*/ 8 h 313"/>
                <a:gd name="T60" fmla="*/ 114 w 152"/>
                <a:gd name="T61" fmla="*/ 22 h 313"/>
                <a:gd name="T62" fmla="*/ 130 w 152"/>
                <a:gd name="T63" fmla="*/ 39 h 313"/>
                <a:gd name="T64" fmla="*/ 144 w 152"/>
                <a:gd name="T65" fmla="*/ 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13">
                  <a:moveTo>
                    <a:pt x="144" y="62"/>
                  </a:moveTo>
                  <a:lnTo>
                    <a:pt x="151" y="110"/>
                  </a:lnTo>
                  <a:lnTo>
                    <a:pt x="152" y="164"/>
                  </a:lnTo>
                  <a:lnTo>
                    <a:pt x="148" y="217"/>
                  </a:lnTo>
                  <a:lnTo>
                    <a:pt x="141" y="265"/>
                  </a:lnTo>
                  <a:lnTo>
                    <a:pt x="131" y="288"/>
                  </a:lnTo>
                  <a:lnTo>
                    <a:pt x="120" y="302"/>
                  </a:lnTo>
                  <a:lnTo>
                    <a:pt x="108" y="311"/>
                  </a:lnTo>
                  <a:lnTo>
                    <a:pt x="95" y="313"/>
                  </a:lnTo>
                  <a:lnTo>
                    <a:pt x="83" y="313"/>
                  </a:lnTo>
                  <a:lnTo>
                    <a:pt x="70" y="311"/>
                  </a:lnTo>
                  <a:lnTo>
                    <a:pt x="58" y="302"/>
                  </a:lnTo>
                  <a:lnTo>
                    <a:pt x="47" y="294"/>
                  </a:lnTo>
                  <a:lnTo>
                    <a:pt x="38" y="280"/>
                  </a:lnTo>
                  <a:lnTo>
                    <a:pt x="30" y="265"/>
                  </a:lnTo>
                  <a:lnTo>
                    <a:pt x="22" y="246"/>
                  </a:lnTo>
                  <a:lnTo>
                    <a:pt x="16" y="226"/>
                  </a:lnTo>
                  <a:lnTo>
                    <a:pt x="11" y="203"/>
                  </a:lnTo>
                  <a:lnTo>
                    <a:pt x="5" y="181"/>
                  </a:lnTo>
                  <a:lnTo>
                    <a:pt x="2" y="158"/>
                  </a:lnTo>
                  <a:lnTo>
                    <a:pt x="0" y="133"/>
                  </a:lnTo>
                  <a:lnTo>
                    <a:pt x="1" y="104"/>
                  </a:lnTo>
                  <a:lnTo>
                    <a:pt x="4" y="79"/>
                  </a:lnTo>
                  <a:lnTo>
                    <a:pt x="8" y="56"/>
                  </a:lnTo>
                  <a:lnTo>
                    <a:pt x="14" y="36"/>
                  </a:lnTo>
                  <a:lnTo>
                    <a:pt x="29" y="17"/>
                  </a:lnTo>
                  <a:lnTo>
                    <a:pt x="46" y="5"/>
                  </a:lnTo>
                  <a:lnTo>
                    <a:pt x="63" y="0"/>
                  </a:lnTo>
                  <a:lnTo>
                    <a:pt x="80" y="3"/>
                  </a:lnTo>
                  <a:lnTo>
                    <a:pt x="97" y="8"/>
                  </a:lnTo>
                  <a:lnTo>
                    <a:pt x="114" y="22"/>
                  </a:lnTo>
                  <a:lnTo>
                    <a:pt x="130" y="39"/>
                  </a:lnTo>
                  <a:lnTo>
                    <a:pt x="144" y="6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22"/>
            <p:cNvSpPr>
              <a:spLocks/>
            </p:cNvSpPr>
            <p:nvPr/>
          </p:nvSpPr>
          <p:spPr bwMode="auto">
            <a:xfrm>
              <a:off x="8677617" y="6445334"/>
              <a:ext cx="135777" cy="93670"/>
            </a:xfrm>
            <a:custGeom>
              <a:avLst/>
              <a:gdLst>
                <a:gd name="T0" fmla="*/ 173 w 190"/>
                <a:gd name="T1" fmla="*/ 25 h 359"/>
                <a:gd name="T2" fmla="*/ 182 w 190"/>
                <a:gd name="T3" fmla="*/ 71 h 359"/>
                <a:gd name="T4" fmla="*/ 188 w 190"/>
                <a:gd name="T5" fmla="*/ 119 h 359"/>
                <a:gd name="T6" fmla="*/ 190 w 190"/>
                <a:gd name="T7" fmla="*/ 167 h 359"/>
                <a:gd name="T8" fmla="*/ 187 w 190"/>
                <a:gd name="T9" fmla="*/ 215 h 359"/>
                <a:gd name="T10" fmla="*/ 179 w 190"/>
                <a:gd name="T11" fmla="*/ 237 h 359"/>
                <a:gd name="T12" fmla="*/ 169 w 190"/>
                <a:gd name="T13" fmla="*/ 257 h 359"/>
                <a:gd name="T14" fmla="*/ 159 w 190"/>
                <a:gd name="T15" fmla="*/ 274 h 359"/>
                <a:gd name="T16" fmla="*/ 150 w 190"/>
                <a:gd name="T17" fmla="*/ 291 h 359"/>
                <a:gd name="T18" fmla="*/ 140 w 190"/>
                <a:gd name="T19" fmla="*/ 305 h 359"/>
                <a:gd name="T20" fmla="*/ 130 w 190"/>
                <a:gd name="T21" fmla="*/ 319 h 359"/>
                <a:gd name="T22" fmla="*/ 119 w 190"/>
                <a:gd name="T23" fmla="*/ 331 h 359"/>
                <a:gd name="T24" fmla="*/ 109 w 190"/>
                <a:gd name="T25" fmla="*/ 339 h 359"/>
                <a:gd name="T26" fmla="*/ 97 w 190"/>
                <a:gd name="T27" fmla="*/ 348 h 359"/>
                <a:gd name="T28" fmla="*/ 87 w 190"/>
                <a:gd name="T29" fmla="*/ 353 h 359"/>
                <a:gd name="T30" fmla="*/ 75 w 190"/>
                <a:gd name="T31" fmla="*/ 356 h 359"/>
                <a:gd name="T32" fmla="*/ 63 w 190"/>
                <a:gd name="T33" fmla="*/ 359 h 359"/>
                <a:gd name="T34" fmla="*/ 53 w 190"/>
                <a:gd name="T35" fmla="*/ 359 h 359"/>
                <a:gd name="T36" fmla="*/ 41 w 190"/>
                <a:gd name="T37" fmla="*/ 356 h 359"/>
                <a:gd name="T38" fmla="*/ 30 w 190"/>
                <a:gd name="T39" fmla="*/ 353 h 359"/>
                <a:gd name="T40" fmla="*/ 18 w 190"/>
                <a:gd name="T41" fmla="*/ 348 h 359"/>
                <a:gd name="T42" fmla="*/ 3 w 190"/>
                <a:gd name="T43" fmla="*/ 311 h 359"/>
                <a:gd name="T44" fmla="*/ 0 w 190"/>
                <a:gd name="T45" fmla="*/ 260 h 359"/>
                <a:gd name="T46" fmla="*/ 2 w 190"/>
                <a:gd name="T47" fmla="*/ 206 h 359"/>
                <a:gd name="T48" fmla="*/ 3 w 190"/>
                <a:gd name="T49" fmla="*/ 155 h 359"/>
                <a:gd name="T50" fmla="*/ 14 w 190"/>
                <a:gd name="T51" fmla="*/ 121 h 359"/>
                <a:gd name="T52" fmla="*/ 25 w 190"/>
                <a:gd name="T53" fmla="*/ 93 h 359"/>
                <a:gd name="T54" fmla="*/ 38 w 190"/>
                <a:gd name="T55" fmla="*/ 71 h 359"/>
                <a:gd name="T56" fmla="*/ 52 w 190"/>
                <a:gd name="T57" fmla="*/ 51 h 359"/>
                <a:gd name="T58" fmla="*/ 65 w 190"/>
                <a:gd name="T59" fmla="*/ 37 h 359"/>
                <a:gd name="T60" fmla="*/ 79 w 190"/>
                <a:gd name="T61" fmla="*/ 23 h 359"/>
                <a:gd name="T62" fmla="*/ 94 w 190"/>
                <a:gd name="T63" fmla="*/ 11 h 359"/>
                <a:gd name="T64" fmla="*/ 109 w 190"/>
                <a:gd name="T65" fmla="*/ 0 h 359"/>
                <a:gd name="T66" fmla="*/ 117 w 190"/>
                <a:gd name="T67" fmla="*/ 0 h 359"/>
                <a:gd name="T68" fmla="*/ 127 w 190"/>
                <a:gd name="T69" fmla="*/ 0 h 359"/>
                <a:gd name="T70" fmla="*/ 134 w 190"/>
                <a:gd name="T71" fmla="*/ 0 h 359"/>
                <a:gd name="T72" fmla="*/ 143 w 190"/>
                <a:gd name="T73" fmla="*/ 3 h 359"/>
                <a:gd name="T74" fmla="*/ 150 w 190"/>
                <a:gd name="T75" fmla="*/ 8 h 359"/>
                <a:gd name="T76" fmla="*/ 158 w 190"/>
                <a:gd name="T77" fmla="*/ 14 h 359"/>
                <a:gd name="T78" fmla="*/ 166 w 190"/>
                <a:gd name="T79" fmla="*/ 20 h 359"/>
                <a:gd name="T80" fmla="*/ 173 w 190"/>
                <a:gd name="T81" fmla="*/ 2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59">
                  <a:moveTo>
                    <a:pt x="173" y="25"/>
                  </a:moveTo>
                  <a:lnTo>
                    <a:pt x="182" y="71"/>
                  </a:lnTo>
                  <a:lnTo>
                    <a:pt x="188" y="119"/>
                  </a:lnTo>
                  <a:lnTo>
                    <a:pt x="190" y="167"/>
                  </a:lnTo>
                  <a:lnTo>
                    <a:pt x="187" y="215"/>
                  </a:lnTo>
                  <a:lnTo>
                    <a:pt x="179" y="237"/>
                  </a:lnTo>
                  <a:lnTo>
                    <a:pt x="169" y="257"/>
                  </a:lnTo>
                  <a:lnTo>
                    <a:pt x="159" y="274"/>
                  </a:lnTo>
                  <a:lnTo>
                    <a:pt x="150" y="291"/>
                  </a:lnTo>
                  <a:lnTo>
                    <a:pt x="140" y="305"/>
                  </a:lnTo>
                  <a:lnTo>
                    <a:pt x="130" y="319"/>
                  </a:lnTo>
                  <a:lnTo>
                    <a:pt x="119" y="331"/>
                  </a:lnTo>
                  <a:lnTo>
                    <a:pt x="109" y="339"/>
                  </a:lnTo>
                  <a:lnTo>
                    <a:pt x="97" y="348"/>
                  </a:lnTo>
                  <a:lnTo>
                    <a:pt x="87" y="353"/>
                  </a:lnTo>
                  <a:lnTo>
                    <a:pt x="75" y="356"/>
                  </a:lnTo>
                  <a:lnTo>
                    <a:pt x="63" y="359"/>
                  </a:lnTo>
                  <a:lnTo>
                    <a:pt x="53" y="359"/>
                  </a:lnTo>
                  <a:lnTo>
                    <a:pt x="41" y="356"/>
                  </a:lnTo>
                  <a:lnTo>
                    <a:pt x="30" y="353"/>
                  </a:lnTo>
                  <a:lnTo>
                    <a:pt x="18" y="348"/>
                  </a:lnTo>
                  <a:lnTo>
                    <a:pt x="3" y="311"/>
                  </a:lnTo>
                  <a:lnTo>
                    <a:pt x="0" y="260"/>
                  </a:lnTo>
                  <a:lnTo>
                    <a:pt x="2" y="206"/>
                  </a:lnTo>
                  <a:lnTo>
                    <a:pt x="3" y="155"/>
                  </a:lnTo>
                  <a:lnTo>
                    <a:pt x="14" y="121"/>
                  </a:lnTo>
                  <a:lnTo>
                    <a:pt x="25" y="93"/>
                  </a:lnTo>
                  <a:lnTo>
                    <a:pt x="38" y="71"/>
                  </a:lnTo>
                  <a:lnTo>
                    <a:pt x="52" y="51"/>
                  </a:lnTo>
                  <a:lnTo>
                    <a:pt x="65" y="37"/>
                  </a:lnTo>
                  <a:lnTo>
                    <a:pt x="79" y="23"/>
                  </a:lnTo>
                  <a:lnTo>
                    <a:pt x="94" y="11"/>
                  </a:lnTo>
                  <a:lnTo>
                    <a:pt x="109" y="0"/>
                  </a:lnTo>
                  <a:lnTo>
                    <a:pt x="117" y="0"/>
                  </a:lnTo>
                  <a:lnTo>
                    <a:pt x="127" y="0"/>
                  </a:lnTo>
                  <a:lnTo>
                    <a:pt x="134" y="0"/>
                  </a:lnTo>
                  <a:lnTo>
                    <a:pt x="143" y="3"/>
                  </a:lnTo>
                  <a:lnTo>
                    <a:pt x="150" y="8"/>
                  </a:lnTo>
                  <a:lnTo>
                    <a:pt x="158" y="14"/>
                  </a:lnTo>
                  <a:lnTo>
                    <a:pt x="166" y="20"/>
                  </a:lnTo>
                  <a:lnTo>
                    <a:pt x="173" y="25"/>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3"/>
            <p:cNvSpPr>
              <a:spLocks/>
            </p:cNvSpPr>
            <p:nvPr/>
          </p:nvSpPr>
          <p:spPr bwMode="auto">
            <a:xfrm>
              <a:off x="8490115" y="6462294"/>
              <a:ext cx="174571" cy="194646"/>
            </a:xfrm>
            <a:custGeom>
              <a:avLst/>
              <a:gdLst>
                <a:gd name="T0" fmla="*/ 228 w 245"/>
                <a:gd name="T1" fmla="*/ 246 h 746"/>
                <a:gd name="T2" fmla="*/ 237 w 245"/>
                <a:gd name="T3" fmla="*/ 271 h 746"/>
                <a:gd name="T4" fmla="*/ 243 w 245"/>
                <a:gd name="T5" fmla="*/ 302 h 746"/>
                <a:gd name="T6" fmla="*/ 245 w 245"/>
                <a:gd name="T7" fmla="*/ 336 h 746"/>
                <a:gd name="T8" fmla="*/ 243 w 245"/>
                <a:gd name="T9" fmla="*/ 373 h 746"/>
                <a:gd name="T10" fmla="*/ 234 w 245"/>
                <a:gd name="T11" fmla="*/ 430 h 746"/>
                <a:gd name="T12" fmla="*/ 224 w 245"/>
                <a:gd name="T13" fmla="*/ 486 h 746"/>
                <a:gd name="T14" fmla="*/ 210 w 245"/>
                <a:gd name="T15" fmla="*/ 540 h 746"/>
                <a:gd name="T16" fmla="*/ 195 w 245"/>
                <a:gd name="T17" fmla="*/ 588 h 746"/>
                <a:gd name="T18" fmla="*/ 178 w 245"/>
                <a:gd name="T19" fmla="*/ 636 h 746"/>
                <a:gd name="T20" fmla="*/ 160 w 245"/>
                <a:gd name="T21" fmla="*/ 678 h 746"/>
                <a:gd name="T22" fmla="*/ 140 w 245"/>
                <a:gd name="T23" fmla="*/ 715 h 746"/>
                <a:gd name="T24" fmla="*/ 120 w 245"/>
                <a:gd name="T25" fmla="*/ 746 h 746"/>
                <a:gd name="T26" fmla="*/ 105 w 245"/>
                <a:gd name="T27" fmla="*/ 743 h 746"/>
                <a:gd name="T28" fmla="*/ 93 w 245"/>
                <a:gd name="T29" fmla="*/ 732 h 746"/>
                <a:gd name="T30" fmla="*/ 80 w 245"/>
                <a:gd name="T31" fmla="*/ 715 h 746"/>
                <a:gd name="T32" fmla="*/ 68 w 245"/>
                <a:gd name="T33" fmla="*/ 695 h 746"/>
                <a:gd name="T34" fmla="*/ 57 w 245"/>
                <a:gd name="T35" fmla="*/ 673 h 746"/>
                <a:gd name="T36" fmla="*/ 45 w 245"/>
                <a:gd name="T37" fmla="*/ 650 h 746"/>
                <a:gd name="T38" fmla="*/ 34 w 245"/>
                <a:gd name="T39" fmla="*/ 627 h 746"/>
                <a:gd name="T40" fmla="*/ 22 w 245"/>
                <a:gd name="T41" fmla="*/ 605 h 746"/>
                <a:gd name="T42" fmla="*/ 11 w 245"/>
                <a:gd name="T43" fmla="*/ 551 h 746"/>
                <a:gd name="T44" fmla="*/ 4 w 245"/>
                <a:gd name="T45" fmla="*/ 492 h 746"/>
                <a:gd name="T46" fmla="*/ 0 w 245"/>
                <a:gd name="T47" fmla="*/ 430 h 746"/>
                <a:gd name="T48" fmla="*/ 0 w 245"/>
                <a:gd name="T49" fmla="*/ 367 h 746"/>
                <a:gd name="T50" fmla="*/ 2 w 245"/>
                <a:gd name="T51" fmla="*/ 302 h 746"/>
                <a:gd name="T52" fmla="*/ 8 w 245"/>
                <a:gd name="T53" fmla="*/ 240 h 746"/>
                <a:gd name="T54" fmla="*/ 16 w 245"/>
                <a:gd name="T55" fmla="*/ 181 h 746"/>
                <a:gd name="T56" fmla="*/ 26 w 245"/>
                <a:gd name="T57" fmla="*/ 130 h 746"/>
                <a:gd name="T58" fmla="*/ 34 w 245"/>
                <a:gd name="T59" fmla="*/ 102 h 746"/>
                <a:gd name="T60" fmla="*/ 43 w 245"/>
                <a:gd name="T61" fmla="*/ 73 h 746"/>
                <a:gd name="T62" fmla="*/ 53 w 245"/>
                <a:gd name="T63" fmla="*/ 48 h 746"/>
                <a:gd name="T64" fmla="*/ 62 w 245"/>
                <a:gd name="T65" fmla="*/ 28 h 746"/>
                <a:gd name="T66" fmla="*/ 74 w 245"/>
                <a:gd name="T67" fmla="*/ 14 h 746"/>
                <a:gd name="T68" fmla="*/ 85 w 245"/>
                <a:gd name="T69" fmla="*/ 3 h 746"/>
                <a:gd name="T70" fmla="*/ 98 w 245"/>
                <a:gd name="T71" fmla="*/ 0 h 746"/>
                <a:gd name="T72" fmla="*/ 111 w 245"/>
                <a:gd name="T73" fmla="*/ 6 h 746"/>
                <a:gd name="T74" fmla="*/ 126 w 245"/>
                <a:gd name="T75" fmla="*/ 28 h 746"/>
                <a:gd name="T76" fmla="*/ 142 w 245"/>
                <a:gd name="T77" fmla="*/ 51 h 746"/>
                <a:gd name="T78" fmla="*/ 157 w 245"/>
                <a:gd name="T79" fmla="*/ 79 h 746"/>
                <a:gd name="T80" fmla="*/ 172 w 245"/>
                <a:gd name="T81" fmla="*/ 110 h 746"/>
                <a:gd name="T82" fmla="*/ 187 w 245"/>
                <a:gd name="T83" fmla="*/ 144 h 746"/>
                <a:gd name="T84" fmla="*/ 200 w 245"/>
                <a:gd name="T85" fmla="*/ 178 h 746"/>
                <a:gd name="T86" fmla="*/ 214 w 245"/>
                <a:gd name="T87" fmla="*/ 212 h 746"/>
                <a:gd name="T88" fmla="*/ 228 w 245"/>
                <a:gd name="T89" fmla="*/ 2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746">
                  <a:moveTo>
                    <a:pt x="228" y="246"/>
                  </a:moveTo>
                  <a:lnTo>
                    <a:pt x="237" y="271"/>
                  </a:lnTo>
                  <a:lnTo>
                    <a:pt x="243" y="302"/>
                  </a:lnTo>
                  <a:lnTo>
                    <a:pt x="245" y="336"/>
                  </a:lnTo>
                  <a:lnTo>
                    <a:pt x="243" y="373"/>
                  </a:lnTo>
                  <a:lnTo>
                    <a:pt x="234" y="430"/>
                  </a:lnTo>
                  <a:lnTo>
                    <a:pt x="224" y="486"/>
                  </a:lnTo>
                  <a:lnTo>
                    <a:pt x="210" y="540"/>
                  </a:lnTo>
                  <a:lnTo>
                    <a:pt x="195" y="588"/>
                  </a:lnTo>
                  <a:lnTo>
                    <a:pt x="178" y="636"/>
                  </a:lnTo>
                  <a:lnTo>
                    <a:pt x="160" y="678"/>
                  </a:lnTo>
                  <a:lnTo>
                    <a:pt x="140" y="715"/>
                  </a:lnTo>
                  <a:lnTo>
                    <a:pt x="120" y="746"/>
                  </a:lnTo>
                  <a:lnTo>
                    <a:pt x="105" y="743"/>
                  </a:lnTo>
                  <a:lnTo>
                    <a:pt x="93" y="732"/>
                  </a:lnTo>
                  <a:lnTo>
                    <a:pt x="80" y="715"/>
                  </a:lnTo>
                  <a:lnTo>
                    <a:pt x="68" y="695"/>
                  </a:lnTo>
                  <a:lnTo>
                    <a:pt x="57" y="673"/>
                  </a:lnTo>
                  <a:lnTo>
                    <a:pt x="45" y="650"/>
                  </a:lnTo>
                  <a:lnTo>
                    <a:pt x="34" y="627"/>
                  </a:lnTo>
                  <a:lnTo>
                    <a:pt x="22" y="605"/>
                  </a:lnTo>
                  <a:lnTo>
                    <a:pt x="11" y="551"/>
                  </a:lnTo>
                  <a:lnTo>
                    <a:pt x="4" y="492"/>
                  </a:lnTo>
                  <a:lnTo>
                    <a:pt x="0" y="430"/>
                  </a:lnTo>
                  <a:lnTo>
                    <a:pt x="0" y="367"/>
                  </a:lnTo>
                  <a:lnTo>
                    <a:pt x="2" y="302"/>
                  </a:lnTo>
                  <a:lnTo>
                    <a:pt x="8" y="240"/>
                  </a:lnTo>
                  <a:lnTo>
                    <a:pt x="16" y="181"/>
                  </a:lnTo>
                  <a:lnTo>
                    <a:pt x="26" y="130"/>
                  </a:lnTo>
                  <a:lnTo>
                    <a:pt x="34" y="102"/>
                  </a:lnTo>
                  <a:lnTo>
                    <a:pt x="43" y="73"/>
                  </a:lnTo>
                  <a:lnTo>
                    <a:pt x="53" y="48"/>
                  </a:lnTo>
                  <a:lnTo>
                    <a:pt x="62" y="28"/>
                  </a:lnTo>
                  <a:lnTo>
                    <a:pt x="74" y="14"/>
                  </a:lnTo>
                  <a:lnTo>
                    <a:pt x="85" y="3"/>
                  </a:lnTo>
                  <a:lnTo>
                    <a:pt x="98" y="0"/>
                  </a:lnTo>
                  <a:lnTo>
                    <a:pt x="111" y="6"/>
                  </a:lnTo>
                  <a:lnTo>
                    <a:pt x="126" y="28"/>
                  </a:lnTo>
                  <a:lnTo>
                    <a:pt x="142" y="51"/>
                  </a:lnTo>
                  <a:lnTo>
                    <a:pt x="157" y="79"/>
                  </a:lnTo>
                  <a:lnTo>
                    <a:pt x="172" y="110"/>
                  </a:lnTo>
                  <a:lnTo>
                    <a:pt x="187" y="144"/>
                  </a:lnTo>
                  <a:lnTo>
                    <a:pt x="200" y="178"/>
                  </a:lnTo>
                  <a:lnTo>
                    <a:pt x="214" y="212"/>
                  </a:lnTo>
                  <a:lnTo>
                    <a:pt x="228" y="246"/>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4"/>
            <p:cNvSpPr>
              <a:spLocks/>
            </p:cNvSpPr>
            <p:nvPr/>
          </p:nvSpPr>
          <p:spPr bwMode="auto">
            <a:xfrm>
              <a:off x="8690548" y="6558051"/>
              <a:ext cx="129311" cy="91582"/>
            </a:xfrm>
            <a:custGeom>
              <a:avLst/>
              <a:gdLst>
                <a:gd name="T0" fmla="*/ 175 w 187"/>
                <a:gd name="T1" fmla="*/ 82 h 351"/>
                <a:gd name="T2" fmla="*/ 181 w 187"/>
                <a:gd name="T3" fmla="*/ 111 h 351"/>
                <a:gd name="T4" fmla="*/ 186 w 187"/>
                <a:gd name="T5" fmla="*/ 142 h 351"/>
                <a:gd name="T6" fmla="*/ 187 w 187"/>
                <a:gd name="T7" fmla="*/ 176 h 351"/>
                <a:gd name="T8" fmla="*/ 185 w 187"/>
                <a:gd name="T9" fmla="*/ 210 h 351"/>
                <a:gd name="T10" fmla="*/ 183 w 187"/>
                <a:gd name="T11" fmla="*/ 235 h 351"/>
                <a:gd name="T12" fmla="*/ 178 w 187"/>
                <a:gd name="T13" fmla="*/ 258 h 351"/>
                <a:gd name="T14" fmla="*/ 172 w 187"/>
                <a:gd name="T15" fmla="*/ 277 h 351"/>
                <a:gd name="T16" fmla="*/ 166 w 187"/>
                <a:gd name="T17" fmla="*/ 297 h 351"/>
                <a:gd name="T18" fmla="*/ 157 w 187"/>
                <a:gd name="T19" fmla="*/ 314 h 351"/>
                <a:gd name="T20" fmla="*/ 149 w 187"/>
                <a:gd name="T21" fmla="*/ 328 h 351"/>
                <a:gd name="T22" fmla="*/ 140 w 187"/>
                <a:gd name="T23" fmla="*/ 340 h 351"/>
                <a:gd name="T24" fmla="*/ 131 w 187"/>
                <a:gd name="T25" fmla="*/ 348 h 351"/>
                <a:gd name="T26" fmla="*/ 111 w 187"/>
                <a:gd name="T27" fmla="*/ 351 h 351"/>
                <a:gd name="T28" fmla="*/ 92 w 187"/>
                <a:gd name="T29" fmla="*/ 342 h 351"/>
                <a:gd name="T30" fmla="*/ 73 w 187"/>
                <a:gd name="T31" fmla="*/ 331 h 351"/>
                <a:gd name="T32" fmla="*/ 56 w 187"/>
                <a:gd name="T33" fmla="*/ 311 h 351"/>
                <a:gd name="T34" fmla="*/ 40 w 187"/>
                <a:gd name="T35" fmla="*/ 283 h 351"/>
                <a:gd name="T36" fmla="*/ 25 w 187"/>
                <a:gd name="T37" fmla="*/ 252 h 351"/>
                <a:gd name="T38" fmla="*/ 13 w 187"/>
                <a:gd name="T39" fmla="*/ 212 h 351"/>
                <a:gd name="T40" fmla="*/ 3 w 187"/>
                <a:gd name="T41" fmla="*/ 167 h 351"/>
                <a:gd name="T42" fmla="*/ 0 w 187"/>
                <a:gd name="T43" fmla="*/ 145 h 351"/>
                <a:gd name="T44" fmla="*/ 0 w 187"/>
                <a:gd name="T45" fmla="*/ 119 h 351"/>
                <a:gd name="T46" fmla="*/ 1 w 187"/>
                <a:gd name="T47" fmla="*/ 94 h 351"/>
                <a:gd name="T48" fmla="*/ 5 w 187"/>
                <a:gd name="T49" fmla="*/ 71 h 351"/>
                <a:gd name="T50" fmla="*/ 13 w 187"/>
                <a:gd name="T51" fmla="*/ 51 h 351"/>
                <a:gd name="T52" fmla="*/ 23 w 187"/>
                <a:gd name="T53" fmla="*/ 31 h 351"/>
                <a:gd name="T54" fmla="*/ 32 w 187"/>
                <a:gd name="T55" fmla="*/ 20 h 351"/>
                <a:gd name="T56" fmla="*/ 43 w 187"/>
                <a:gd name="T57" fmla="*/ 9 h 351"/>
                <a:gd name="T58" fmla="*/ 55 w 187"/>
                <a:gd name="T59" fmla="*/ 3 h 351"/>
                <a:gd name="T60" fmla="*/ 65 w 187"/>
                <a:gd name="T61" fmla="*/ 0 h 351"/>
                <a:gd name="T62" fmla="*/ 77 w 187"/>
                <a:gd name="T63" fmla="*/ 0 h 351"/>
                <a:gd name="T64" fmla="*/ 88 w 187"/>
                <a:gd name="T65" fmla="*/ 3 h 351"/>
                <a:gd name="T66" fmla="*/ 100 w 187"/>
                <a:gd name="T67" fmla="*/ 6 h 351"/>
                <a:gd name="T68" fmla="*/ 113 w 187"/>
                <a:gd name="T69" fmla="*/ 15 h 351"/>
                <a:gd name="T70" fmla="*/ 123 w 187"/>
                <a:gd name="T71" fmla="*/ 23 h 351"/>
                <a:gd name="T72" fmla="*/ 135 w 187"/>
                <a:gd name="T73" fmla="*/ 31 h 351"/>
                <a:gd name="T74" fmla="*/ 146 w 187"/>
                <a:gd name="T75" fmla="*/ 43 h 351"/>
                <a:gd name="T76" fmla="*/ 156 w 187"/>
                <a:gd name="T77" fmla="*/ 57 h 351"/>
                <a:gd name="T78" fmla="*/ 166 w 187"/>
                <a:gd name="T79" fmla="*/ 68 h 351"/>
                <a:gd name="T80" fmla="*/ 175 w 187"/>
                <a:gd name="T81" fmla="*/ 8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51">
                  <a:moveTo>
                    <a:pt x="175" y="82"/>
                  </a:moveTo>
                  <a:lnTo>
                    <a:pt x="181" y="111"/>
                  </a:lnTo>
                  <a:lnTo>
                    <a:pt x="186" y="142"/>
                  </a:lnTo>
                  <a:lnTo>
                    <a:pt x="187" y="176"/>
                  </a:lnTo>
                  <a:lnTo>
                    <a:pt x="185" y="210"/>
                  </a:lnTo>
                  <a:lnTo>
                    <a:pt x="183" y="235"/>
                  </a:lnTo>
                  <a:lnTo>
                    <a:pt x="178" y="258"/>
                  </a:lnTo>
                  <a:lnTo>
                    <a:pt x="172" y="277"/>
                  </a:lnTo>
                  <a:lnTo>
                    <a:pt x="166" y="297"/>
                  </a:lnTo>
                  <a:lnTo>
                    <a:pt x="157" y="314"/>
                  </a:lnTo>
                  <a:lnTo>
                    <a:pt x="149" y="328"/>
                  </a:lnTo>
                  <a:lnTo>
                    <a:pt x="140" y="340"/>
                  </a:lnTo>
                  <a:lnTo>
                    <a:pt x="131" y="348"/>
                  </a:lnTo>
                  <a:lnTo>
                    <a:pt x="111" y="351"/>
                  </a:lnTo>
                  <a:lnTo>
                    <a:pt x="92" y="342"/>
                  </a:lnTo>
                  <a:lnTo>
                    <a:pt x="73" y="331"/>
                  </a:lnTo>
                  <a:lnTo>
                    <a:pt x="56" y="311"/>
                  </a:lnTo>
                  <a:lnTo>
                    <a:pt x="40" y="283"/>
                  </a:lnTo>
                  <a:lnTo>
                    <a:pt x="25" y="252"/>
                  </a:lnTo>
                  <a:lnTo>
                    <a:pt x="13" y="212"/>
                  </a:lnTo>
                  <a:lnTo>
                    <a:pt x="3" y="167"/>
                  </a:lnTo>
                  <a:lnTo>
                    <a:pt x="0" y="145"/>
                  </a:lnTo>
                  <a:lnTo>
                    <a:pt x="0" y="119"/>
                  </a:lnTo>
                  <a:lnTo>
                    <a:pt x="1" y="94"/>
                  </a:lnTo>
                  <a:lnTo>
                    <a:pt x="5" y="71"/>
                  </a:lnTo>
                  <a:lnTo>
                    <a:pt x="13" y="51"/>
                  </a:lnTo>
                  <a:lnTo>
                    <a:pt x="23" y="31"/>
                  </a:lnTo>
                  <a:lnTo>
                    <a:pt x="32" y="20"/>
                  </a:lnTo>
                  <a:lnTo>
                    <a:pt x="43" y="9"/>
                  </a:lnTo>
                  <a:lnTo>
                    <a:pt x="55" y="3"/>
                  </a:lnTo>
                  <a:lnTo>
                    <a:pt x="65" y="0"/>
                  </a:lnTo>
                  <a:lnTo>
                    <a:pt x="77" y="0"/>
                  </a:lnTo>
                  <a:lnTo>
                    <a:pt x="88" y="3"/>
                  </a:lnTo>
                  <a:lnTo>
                    <a:pt x="100" y="6"/>
                  </a:lnTo>
                  <a:lnTo>
                    <a:pt x="113" y="15"/>
                  </a:lnTo>
                  <a:lnTo>
                    <a:pt x="123" y="23"/>
                  </a:lnTo>
                  <a:lnTo>
                    <a:pt x="135" y="31"/>
                  </a:lnTo>
                  <a:lnTo>
                    <a:pt x="146" y="43"/>
                  </a:lnTo>
                  <a:lnTo>
                    <a:pt x="156" y="57"/>
                  </a:lnTo>
                  <a:lnTo>
                    <a:pt x="166" y="68"/>
                  </a:lnTo>
                  <a:lnTo>
                    <a:pt x="175" y="82"/>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25"/>
            <p:cNvSpPr>
              <a:spLocks/>
            </p:cNvSpPr>
            <p:nvPr/>
          </p:nvSpPr>
          <p:spPr bwMode="auto">
            <a:xfrm>
              <a:off x="8632357" y="6639197"/>
              <a:ext cx="90518" cy="84798"/>
            </a:xfrm>
            <a:custGeom>
              <a:avLst/>
              <a:gdLst>
                <a:gd name="T0" fmla="*/ 121 w 127"/>
                <a:gd name="T1" fmla="*/ 111 h 325"/>
                <a:gd name="T2" fmla="*/ 124 w 127"/>
                <a:gd name="T3" fmla="*/ 144 h 325"/>
                <a:gd name="T4" fmla="*/ 127 w 127"/>
                <a:gd name="T5" fmla="*/ 178 h 325"/>
                <a:gd name="T6" fmla="*/ 126 w 127"/>
                <a:gd name="T7" fmla="*/ 215 h 325"/>
                <a:gd name="T8" fmla="*/ 123 w 127"/>
                <a:gd name="T9" fmla="*/ 246 h 325"/>
                <a:gd name="T10" fmla="*/ 119 w 127"/>
                <a:gd name="T11" fmla="*/ 266 h 325"/>
                <a:gd name="T12" fmla="*/ 114 w 127"/>
                <a:gd name="T13" fmla="*/ 283 h 325"/>
                <a:gd name="T14" fmla="*/ 108 w 127"/>
                <a:gd name="T15" fmla="*/ 297 h 325"/>
                <a:gd name="T16" fmla="*/ 102 w 127"/>
                <a:gd name="T17" fmla="*/ 308 h 325"/>
                <a:gd name="T18" fmla="*/ 95 w 127"/>
                <a:gd name="T19" fmla="*/ 317 h 325"/>
                <a:gd name="T20" fmla="*/ 86 w 127"/>
                <a:gd name="T21" fmla="*/ 323 h 325"/>
                <a:gd name="T22" fmla="*/ 79 w 127"/>
                <a:gd name="T23" fmla="*/ 325 h 325"/>
                <a:gd name="T24" fmla="*/ 70 w 127"/>
                <a:gd name="T25" fmla="*/ 325 h 325"/>
                <a:gd name="T26" fmla="*/ 60 w 127"/>
                <a:gd name="T27" fmla="*/ 323 h 325"/>
                <a:gd name="T28" fmla="*/ 50 w 127"/>
                <a:gd name="T29" fmla="*/ 317 h 325"/>
                <a:gd name="T30" fmla="*/ 41 w 127"/>
                <a:gd name="T31" fmla="*/ 306 h 325"/>
                <a:gd name="T32" fmla="*/ 31 w 127"/>
                <a:gd name="T33" fmla="*/ 291 h 325"/>
                <a:gd name="T34" fmla="*/ 23 w 127"/>
                <a:gd name="T35" fmla="*/ 274 h 325"/>
                <a:gd name="T36" fmla="*/ 15 w 127"/>
                <a:gd name="T37" fmla="*/ 255 h 325"/>
                <a:gd name="T38" fmla="*/ 9 w 127"/>
                <a:gd name="T39" fmla="*/ 232 h 325"/>
                <a:gd name="T40" fmla="*/ 5 w 127"/>
                <a:gd name="T41" fmla="*/ 207 h 325"/>
                <a:gd name="T42" fmla="*/ 2 w 127"/>
                <a:gd name="T43" fmla="*/ 167 h 325"/>
                <a:gd name="T44" fmla="*/ 0 w 127"/>
                <a:gd name="T45" fmla="*/ 128 h 325"/>
                <a:gd name="T46" fmla="*/ 2 w 127"/>
                <a:gd name="T47" fmla="*/ 88 h 325"/>
                <a:gd name="T48" fmla="*/ 7 w 127"/>
                <a:gd name="T49" fmla="*/ 51 h 325"/>
                <a:gd name="T50" fmla="*/ 13 w 127"/>
                <a:gd name="T51" fmla="*/ 29 h 325"/>
                <a:gd name="T52" fmla="*/ 22 w 127"/>
                <a:gd name="T53" fmla="*/ 12 h 325"/>
                <a:gd name="T54" fmla="*/ 30 w 127"/>
                <a:gd name="T55" fmla="*/ 3 h 325"/>
                <a:gd name="T56" fmla="*/ 41 w 127"/>
                <a:gd name="T57" fmla="*/ 0 h 325"/>
                <a:gd name="T58" fmla="*/ 50 w 127"/>
                <a:gd name="T59" fmla="*/ 3 h 325"/>
                <a:gd name="T60" fmla="*/ 61 w 127"/>
                <a:gd name="T61" fmla="*/ 6 h 325"/>
                <a:gd name="T62" fmla="*/ 71 w 127"/>
                <a:gd name="T63" fmla="*/ 12 h 325"/>
                <a:gd name="T64" fmla="*/ 81 w 127"/>
                <a:gd name="T65" fmla="*/ 17 h 325"/>
                <a:gd name="T66" fmla="*/ 87 w 127"/>
                <a:gd name="T67" fmla="*/ 23 h 325"/>
                <a:gd name="T68" fmla="*/ 93 w 127"/>
                <a:gd name="T69" fmla="*/ 31 h 325"/>
                <a:gd name="T70" fmla="*/ 99 w 127"/>
                <a:gd name="T71" fmla="*/ 43 h 325"/>
                <a:gd name="T72" fmla="*/ 104 w 127"/>
                <a:gd name="T73" fmla="*/ 54 h 325"/>
                <a:gd name="T74" fmla="*/ 108 w 127"/>
                <a:gd name="T75" fmla="*/ 65 h 325"/>
                <a:gd name="T76" fmla="*/ 114 w 127"/>
                <a:gd name="T77" fmla="*/ 79 h 325"/>
                <a:gd name="T78" fmla="*/ 118 w 127"/>
                <a:gd name="T79" fmla="*/ 94 h 325"/>
                <a:gd name="T80" fmla="*/ 121 w 127"/>
                <a:gd name="T81" fmla="*/ 11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325">
                  <a:moveTo>
                    <a:pt x="121" y="111"/>
                  </a:moveTo>
                  <a:lnTo>
                    <a:pt x="124" y="144"/>
                  </a:lnTo>
                  <a:lnTo>
                    <a:pt x="127" y="178"/>
                  </a:lnTo>
                  <a:lnTo>
                    <a:pt x="126" y="215"/>
                  </a:lnTo>
                  <a:lnTo>
                    <a:pt x="123" y="246"/>
                  </a:lnTo>
                  <a:lnTo>
                    <a:pt x="119" y="266"/>
                  </a:lnTo>
                  <a:lnTo>
                    <a:pt x="114" y="283"/>
                  </a:lnTo>
                  <a:lnTo>
                    <a:pt x="108" y="297"/>
                  </a:lnTo>
                  <a:lnTo>
                    <a:pt x="102" y="308"/>
                  </a:lnTo>
                  <a:lnTo>
                    <a:pt x="95" y="317"/>
                  </a:lnTo>
                  <a:lnTo>
                    <a:pt x="86" y="323"/>
                  </a:lnTo>
                  <a:lnTo>
                    <a:pt x="79" y="325"/>
                  </a:lnTo>
                  <a:lnTo>
                    <a:pt x="70" y="325"/>
                  </a:lnTo>
                  <a:lnTo>
                    <a:pt x="60" y="323"/>
                  </a:lnTo>
                  <a:lnTo>
                    <a:pt x="50" y="317"/>
                  </a:lnTo>
                  <a:lnTo>
                    <a:pt x="41" y="306"/>
                  </a:lnTo>
                  <a:lnTo>
                    <a:pt x="31" y="291"/>
                  </a:lnTo>
                  <a:lnTo>
                    <a:pt x="23" y="274"/>
                  </a:lnTo>
                  <a:lnTo>
                    <a:pt x="15" y="255"/>
                  </a:lnTo>
                  <a:lnTo>
                    <a:pt x="9" y="232"/>
                  </a:lnTo>
                  <a:lnTo>
                    <a:pt x="5" y="207"/>
                  </a:lnTo>
                  <a:lnTo>
                    <a:pt x="2" y="167"/>
                  </a:lnTo>
                  <a:lnTo>
                    <a:pt x="0" y="128"/>
                  </a:lnTo>
                  <a:lnTo>
                    <a:pt x="2" y="88"/>
                  </a:lnTo>
                  <a:lnTo>
                    <a:pt x="7" y="51"/>
                  </a:lnTo>
                  <a:lnTo>
                    <a:pt x="13" y="29"/>
                  </a:lnTo>
                  <a:lnTo>
                    <a:pt x="22" y="12"/>
                  </a:lnTo>
                  <a:lnTo>
                    <a:pt x="30" y="3"/>
                  </a:lnTo>
                  <a:lnTo>
                    <a:pt x="41" y="0"/>
                  </a:lnTo>
                  <a:lnTo>
                    <a:pt x="50" y="3"/>
                  </a:lnTo>
                  <a:lnTo>
                    <a:pt x="61" y="6"/>
                  </a:lnTo>
                  <a:lnTo>
                    <a:pt x="71" y="12"/>
                  </a:lnTo>
                  <a:lnTo>
                    <a:pt x="81" y="17"/>
                  </a:lnTo>
                  <a:lnTo>
                    <a:pt x="87" y="23"/>
                  </a:lnTo>
                  <a:lnTo>
                    <a:pt x="93" y="31"/>
                  </a:lnTo>
                  <a:lnTo>
                    <a:pt x="99" y="43"/>
                  </a:lnTo>
                  <a:lnTo>
                    <a:pt x="104" y="54"/>
                  </a:lnTo>
                  <a:lnTo>
                    <a:pt x="108" y="65"/>
                  </a:lnTo>
                  <a:lnTo>
                    <a:pt x="114" y="79"/>
                  </a:lnTo>
                  <a:lnTo>
                    <a:pt x="118" y="94"/>
                  </a:lnTo>
                  <a:lnTo>
                    <a:pt x="121" y="111"/>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792773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7065</TotalTime>
  <Words>981</Words>
  <Application>Microsoft Office PowerPoint</Application>
  <PresentationFormat>On-screen Show (4:3)</PresentationFormat>
  <Paragraphs>284</Paragraphs>
  <Slides>19</Slides>
  <Notes>0</Notes>
  <HiddenSlides>1</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2" baseType="lpstr">
      <vt:lpstr>Arial</vt:lpstr>
      <vt:lpstr>Calibri</vt:lpstr>
      <vt:lpstr>Comic Sans MS</vt:lpstr>
      <vt:lpstr>Garamond</vt:lpstr>
      <vt:lpstr>Georgia</vt:lpstr>
      <vt:lpstr>Gill Sans MT</vt:lpstr>
      <vt:lpstr>Modern No. 20</vt:lpstr>
      <vt:lpstr>Tahoma</vt:lpstr>
      <vt:lpstr>Verdana</vt:lpstr>
      <vt:lpstr>Wingdings</vt:lpstr>
      <vt:lpstr>Wingdings 2</vt:lpstr>
      <vt:lpstr>Solstice</vt:lpstr>
      <vt:lpstr>Worksheet</vt:lpstr>
      <vt:lpstr>Rochelle Park School District</vt:lpstr>
      <vt:lpstr>Board of Education</vt:lpstr>
      <vt:lpstr>Midland School Mission Statement</vt:lpstr>
      <vt:lpstr>Midland School Vision Statement</vt:lpstr>
      <vt:lpstr>Goals for Developing a  Responsible Budget </vt:lpstr>
      <vt:lpstr>Shared Services</vt:lpstr>
      <vt:lpstr>What’s New</vt:lpstr>
      <vt:lpstr>District’s Statement of Priorities</vt:lpstr>
      <vt:lpstr> 2020-2021 School Budget Information</vt:lpstr>
      <vt:lpstr>District Enrollment Data </vt:lpstr>
      <vt:lpstr>Budget Revenues</vt:lpstr>
      <vt:lpstr>Rochelle Park Board of Education Historical State Aid Analysis </vt:lpstr>
      <vt:lpstr>Appropriations</vt:lpstr>
      <vt:lpstr>Referendum Impact on 2020-2021  School Budget</vt:lpstr>
      <vt:lpstr>TAX IMPACT</vt:lpstr>
      <vt:lpstr>Election Information</vt:lpstr>
      <vt:lpstr>Summary</vt:lpstr>
      <vt:lpstr>PowerPoint Presentation</vt:lpstr>
      <vt:lpstr>Rochelle Park  School District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Rochelle Park Board of Education Midland School #1</dc:title>
  <dc:creator>Tatyana Budanskaya</dc:creator>
  <cp:lastModifiedBy>Jiosi, Cheryl</cp:lastModifiedBy>
  <cp:revision>325</cp:revision>
  <cp:lastPrinted>2020-04-28T19:29:29Z</cp:lastPrinted>
  <dcterms:created xsi:type="dcterms:W3CDTF">2014-03-09T18:25:56Z</dcterms:created>
  <dcterms:modified xsi:type="dcterms:W3CDTF">2020-04-28T21:11:20Z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TC010171251033</vt:lpwstr>
  </property>
</Properties>
</file>